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68" r:id="rId3"/>
    <p:sldId id="369" r:id="rId4"/>
    <p:sldId id="370" r:id="rId5"/>
    <p:sldId id="371" r:id="rId6"/>
    <p:sldId id="372" r:id="rId7"/>
    <p:sldId id="373" r:id="rId8"/>
    <p:sldId id="374" r:id="rId9"/>
    <p:sldId id="375" r:id="rId10"/>
    <p:sldId id="376" r:id="rId11"/>
    <p:sldId id="377" r:id="rId12"/>
    <p:sldId id="378" r:id="rId13"/>
    <p:sldId id="379" r:id="rId14"/>
    <p:sldId id="380" r:id="rId15"/>
    <p:sldId id="381" r:id="rId16"/>
    <p:sldId id="382" r:id="rId17"/>
    <p:sldId id="383" r:id="rId18"/>
    <p:sldId id="384" r:id="rId19"/>
    <p:sldId id="385" r:id="rId20"/>
    <p:sldId id="386" r:id="rId21"/>
    <p:sldId id="387" r:id="rId22"/>
    <p:sldId id="388" r:id="rId23"/>
    <p:sldId id="389" r:id="rId24"/>
    <p:sldId id="390" r:id="rId25"/>
    <p:sldId id="391" r:id="rId26"/>
    <p:sldId id="392" r:id="rId27"/>
    <p:sldId id="393" r:id="rId28"/>
    <p:sldId id="394" r:id="rId29"/>
    <p:sldId id="395" r:id="rId30"/>
    <p:sldId id="396" r:id="rId31"/>
    <p:sldId id="397" r:id="rId32"/>
    <p:sldId id="398" r:id="rId33"/>
    <p:sldId id="399" r:id="rId34"/>
    <p:sldId id="400" r:id="rId35"/>
    <p:sldId id="401" r:id="rId36"/>
    <p:sldId id="402" r:id="rId37"/>
    <p:sldId id="403" r:id="rId38"/>
    <p:sldId id="404" r:id="rId39"/>
    <p:sldId id="405" r:id="rId40"/>
    <p:sldId id="406" r:id="rId41"/>
    <p:sldId id="407" r:id="rId42"/>
    <p:sldId id="408" r:id="rId43"/>
    <p:sldId id="409" r:id="rId44"/>
    <p:sldId id="410" r:id="rId45"/>
    <p:sldId id="411" r:id="rId46"/>
    <p:sldId id="412" r:id="rId47"/>
    <p:sldId id="413" r:id="rId48"/>
    <p:sldId id="414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728"/>
  </p:normalViewPr>
  <p:slideViewPr>
    <p:cSldViewPr snapToGrid="0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5:49:29.984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10712 1927 16618,'-3'12'5306,"2"-1"-4316,-3-2-630,4-4 89,0-1 3239,0-4-3508,6 0-90,-1 0-90,6 0 90,10 0-90,2-4 0,23-9 90,-12 0-90,9-7 90,-16 6 90,-5 3 0,-6 2 0,-4 4-180,-4 3 90,-3 2-90,-4 0 0,-1 0 0,0 6 0,0 18 0,0 6 0,0 16 0,0 0 0,-4-9 0,-2 1 0,-3 23-153,0-19 0,-1-1 153,-4 16 0,1-17 0,0 0 0,-7 19 0,6-23 0,0 0 0,-4 6 0,2-6 0,2-4 0,3-5 0,1-4 0,6-3 0,-3-4 0,6-2 306,-6-7-306,6 1-180,-7-7-360,8 3-2158,-4-4-271,9-6 721,-3 0 2248,3-5 0,-5 6 0,0 1 0</inkml:trace>
  <inkml:trace contextRef="#ctx0" brushRef="#br0" timeOffset="873">10586 2782 16258,'-10'0'6656,"-2"0"-5757,2 0-179,-2 0 0,1 0-181,5 0 91,2 0 0,8 4 269,24 1-629,9 6-135,-4-8 0,3-1-898,1 2 1,3-1 762,4-3 0,2 0 0,1 0 0,2 0-198,-1 0 0,-1 0 198,-2 0 0,-2 0 0,-4 0 0,-1 0 0,25 0 0,-12 0-90,-6 0-810,-20 0-989,-4 0 281,-25 0 1608,-12 6 0,-17 1 0,-8 7 0</inkml:trace>
  <inkml:trace contextRef="#ctx0" brushRef="#br0" timeOffset="3781">11723 2655 23094,'-6'0'1799,"-3"0"-1439,8 0 89,-3 0-359,11 0 0,1-2-90,7 0 0,-2-1 90,-1-1-90,-6 4 270,-2-4 0,-4 1-90,0-3 90,-11-3-91,-8 1-179,-12 1 0,4 5 0,3 2 0,16 0-89,2 0-181,6 0-90,9 4-270,-1-3-2248,17 8 2878,-5-2 0,4-2 0,-4 1 0</inkml:trace>
  <inkml:trace contextRef="#ctx0" brushRef="#br0" timeOffset="4540">12544 1891 22194,'0'-25'2969,"0"-2"-2250,0 1-179,0 2-180,1 6-180,0 4-1,1 7-89,0 3 180,2 16-90,2 11 90,2 25-225,-4-15 0,0 3-488,-1 10 1,-1 3 486,0 9 1,-1 2-530,0-14 0,-1 0 0,-1 1 485,0 2 0,-1 1 0,0 0 0,0 1 0,1 0 0,-1 2-90,0-4 0,-1 2 0,0 1 0,1-4-60,0-1 0,1-3 1,-1 1-121,1 8 0,0 0 0,0-6-315,1-10 1,0-4-855,0 19-1113,0-20 2552,0-20 0,-4-22 0,0-14 0</inkml:trace>
  <inkml:trace contextRef="#ctx0" brushRef="#br0" timeOffset="4907">12544 1932 22914,'0'-59'1709,"1"0"-1259,7 2-591,8 3 501,13 2-90,13 4-180,-17 25 0,5 1 0,22 0 0,3 3-414,-12 6 0,1 4 369,16 3 0,0 10 0,-8 21 0,-7 10-45,-12-4 0,-4 4 45,3 18 0,-7 3-45,-17-10 0,-8 1 0,-4 0 0,-6 1 0,-4-1 0,-5-1 45,-4-3 0,-5 0-45,-1-9 0,-3 0 0,-1-3 0,-5 2 0,-1-3 0,-12 7 0,0-5 0,16-18 0,1-3 0,-31 2-90,6-7 139,-6-16-229,22 0-90,3-10-270,27 1-269,8 3-39,9 1-8983,16 1 8601,3 7 0,17 1 0,-5 6 0</inkml:trace>
  <inkml:trace contextRef="#ctx0" brushRef="#br0" timeOffset="5424">13206 2542 24353,'2'-27'1799,"0"0"-1619,-2 4 0,1 3-90,2 6 0,4 5 90,9 27-90,0 9-30,-6 13-1,-2 12 1,-1-3-558,-1-1 1,-2 0 497,0 6 0,-1 5 0,-3-6 0,-2-5 0,-2-5 45,-1-2 0,0 0-104,-2 1 1,0-2 148,-4 7-90,-1-6 0,4-45 0,3-22 0,2-21 0,4 14 0,1-2-477,2-5 0,1-2 522,2-3 0,2-1-45,2-1 0,2 1-66,1 3 1,3 0 110,9-8 0,2 3-45,-6 15 0,2 3 0,5-5 0,1 5 0,10 6 90,-3 10-90,-6 8 0,-7 8 90,-6 5 0,-6 6-90,-6 3 90,-2 2 1816,-4 5-1906,0-12 291,0 5-291,0-15-2608,0 3 1438,0-12-89,0 4 1259,2-15 0,4 11 0,2-8 0</inkml:trace>
  <inkml:trace contextRef="#ctx0" brushRef="#br0" timeOffset="5792">13965 2501 20036,'17'-9'4407,"-3"-2"-3687,-6 0-181,-4-3 1,-2 1-90,-2 1-90,-4 3-181,-1 5-89,-4 2 0,-7 10 0,0 6-90,-3 13 0,4 11 0,7 10 90,2 6-90,10 3 0,4-4 0,8-8 0,21-3 0,-3-21 0,15-9 0,-10-24 90,-2-13-90,-15-1 0,-3-4 90,1-23-293,-8 17 0,-4 0 293,-17-21-90,-4 7 0,-14 3 0,-1 8-270,-18 1-180,11 20-359,-10 2-361,12 26-359,4 7-989,5 10 2518,11 7 0,10-2 0,7 2 0</inkml:trace>
  <inkml:trace contextRef="#ctx0" brushRef="#br0" timeOffset="6376">14639 2510 23723,'7'-38'2699,"-2"0"-2159,-12-1-271,-4 5-89,-9 5-90,-3 10-90,-1 8 0,1 13 0,1 14 0,2 15 0,1 19 0,1 14-320,11-28 1,0 1 229,2 2 0,1 1 45,1-3 0,1 1-90,3-1 0,2-2-45,1 25 0,6-13 0,0-16 0,3-14 180,1-17-90,2-19 90,4-17 0,3-14 45,-12 19 0,0-1 160,1-2 1,-2-1-116,0 0 0,-1-2 225,3-10 0,-1 0-1749,-2 6 1,-2 2 1478,1 1 0,-2 3 45,-1-8-90,-5 27 0,6 9 90,1 13-90,14 37 0,-3 11-212,-5-10 0,0 3 212,-3-1 0,0 1 0,-1 7 0,0 1 45,1 2 0,-1 2-45,-2 2 0,0 0 0,-2-1 0,-1 0 0,0-3 0,-3 2 0,-6-10 0,-3 2 0,-1-2-45,1 3 0,-4-1 45,-7 12 0,-5-5 0,5-23 0,-3-4 0,-1-5 0,-2-2 0,-1-2 0,-3-4 1405,-15-5 0,-2-5-1360,12-3 0,-1-5-45,-17-9 0,2-11 0,21-7 0,5-5 0,1 1 0,4-3-148,10-5 0,7 1-32,16-23 0,13 2-90,-9 29 1,3 1-136,1 1 0,3 2-225,0 2 1,1 2-1260,25-16 1889,-4 9 0,-7 6 0,-4 3 0</inkml:trace>
  <inkml:trace contextRef="#ctx0" brushRef="#br0" timeOffset="7080">14992 2479 22734,'6'-20'2159,"-1"1"-2069,2-1 90,-2 4 0,3 4-1,0 6 91,2 4-90,2 8 90,2 7-90,1 15-90,1 12 0,-2 15-45,-5-8 0,-2 4-45,-3-13 0,-1 0-148,2 13 0,-2-2 148,-3 8 90,0 1 0,0-36 0,0-9 0,0-40-90,0-16 90,2-2 0,1-3-385,1 10 1,1-1 294,2-15 0,2 1 45,0 16 0,2 4-135,13-29 180,3 11-180,16 4 90,-11 20 368,9 6-368,-15 21 90,4 19-90,-10-1 0,1 13 0,-14-8 90,-4 3-90,-3-12 606,0 4-606,0-17-6476,0 3 6476,6-10 0,-1 4 0,5-4 0</inkml:trace>
  <inkml:trace contextRef="#ctx0" brushRef="#br0" timeOffset="7513">15857 2483 21205,'5'-13'3598,"-2"-1"-2249,-8-10-899,-4 6-90,-7-1-181,-2 10-89,-3 4 0,-12 19-90,6 9 0,-8 21 0,17-3 0,4 5 0,4 3 0,2 2-45,-2 0 0,2-1 45,5-4 0,3-5-179,3 4-1,9-7 90,2-20 0,7-17 90,0-24 0,1-18 0,3-11 45,-11 7 0,0-1 45,-4 9 0,-1 0-257,2-12 1,-2 0 435,-1-15-44,-6 26 0,0 2-45,0-12-180,-2-1 90,0 28-90,0 16 0,0 28 0,3 10-180,2 27-405,2-20 1,1-1 107,6 20-1097,-1-15 0,1-3-944,4-1 2518,5-1 0,-6-25 0,-1-8 0</inkml:trace>
  <inkml:trace contextRef="#ctx0" brushRef="#br0" timeOffset="8141">16077 2434 23364,'0'-42'2878,"0"4"-2338,0 3-450,0 8 0,3 15-90,3 18 90,7 23-90,3 12 0,1 15 0,-1 6-504,-8-12 1,-2 0 458,-2-14 0,-1 0 90,0 10 0,-1-3-664,-2 4 619,0-8 0,0-12 0,0-5 0,0-12-90,0-4 943,4-28-943,-2-2 683,6-27-683,2 1 180,4-7-90,5 3 0,1 2 0,-1 9 0,-1 6-90,0 2 180,-5 15-90,0 3 90,-5 13 0,2 16-90,-1 9 0,-1 8 0,-4 2 0,-2-6 0,-2-7 0,0 0 0,0-11 0,0-1 0,0-6-180,0-8 180,5-16 0,0-3 90,5-9-90,0 11 90,2 1-90,-1 9 90,3 2-90,-4 9 90,6 10-1,1 6-89,16 26 90,-10-2-90,10 19 0,-13-14-90,-1 0-89,-3-5-541,-2 2 180,-5-14-1259,-4 0 270,-3-17-719,-2-3 2248,-3-8 0,2-5 0,-3-5 0</inkml:trace>
  <inkml:trace contextRef="#ctx0" brushRef="#br0" timeOffset="8346">16710 2529 21025,'8'-21'3778,"0"1"-3059,0 2-89,-1 2-180,-1 0-90,-4 7-181,0 2 1,-1 5 0,3 8-90,12 20 0,-2 6-90,7 21 0,-6-1-315,-6-14 1,-1 1-1261,-1 4 1,0-2-764,3 25 2338,-5-18 0,-8-40 0,-2-8 0</inkml:trace>
  <inkml:trace contextRef="#ctx0" brushRef="#br0" timeOffset="8512">16913 1990 23274,'0'-27'1349,"0"4"-1349,0 3-989,0 4-631,2 9 1620,2 1 0,2 12 0,2 1 0</inkml:trace>
  <inkml:trace contextRef="#ctx0" brushRef="#br0" timeOffset="8933">17132 2393 27141,'0'38'0,"0"9"0,2 10-45,0-7 1,0 6 89,0 9-1,-1 1-328,1-11 1,-1-2 283,0 0 0,-2-11 0,1-24 185,0-14-275,0-19 90,0-45 0,4 1-397,-1 14 0,2-2 442,2 10 0,1 1-45,1-1 0,2 2 0,0 1 0,1 2 0,10-23 0,0 10 0,-3 16 349,-1 8-349,-2 12 0,0 15 90,2 13 917,-1 15-1007,1 9 0,-2 5-459,-1 2-81,-3-2-1935,1 13 496,-4-20-539,5 6 2518,-2-26 0,4-10 0,3-5 0</inkml:trace>
  <inkml:trace contextRef="#ctx0" brushRef="#br0" timeOffset="9707">17847 2479 23094,'9'-36'2698,"-4"1"-2158,-3 2 0,-7 5-181,-2 4-179,-12 1-90,-4 13-90,-12 28-60,15 24 0,2 19 0,3-4-981,1-8 0,2 0 981,-2 9 0,1 5 0,7-13-300,15-9 271,3-34-1,8-10 0,-2-17 90,1-11 0,-1-13 90,-3-13 0,-1-4 562,-6 21 1,-1 0-563,6-25 0,-1 2 269,-6-1 1,-2 8 0,-2 10 0,-2 6-90,0 11-180,0 6-90,0 7 0,-4 15 0,0 11 687,-1 17-687,5 5 0,2 3 0,8 26 0,-1-17 0,3 0-937,1-10 1,2-1 936,1 1 0,1 0 0,0 0 0,1 0-83,-1-1 0,0 0 83,-1 1 0,-1-1 0,0 1 0,0 0 0,-2 1 0,-1 1 0,0-1 0,-2 2 0,-2 16 0,-2 2 0,-1-12 0,-1 0-283,-5 15 1,-2-1 282,-1-13 0,-1-2 0,-4 2 0,-2 1 0,0 1 0,-1 0 0,-1-1 0,-4 1 0,1-5 0,-2 3 0,-2-2-1265,-13 14 0,-2-1 1265,2 0 0,-2-5 0,3-12 0,0-7 735,-9-4-735,5-13 118,3-16-118,3-16 0,5-18 0,7-21 80,11 22 1,4-2-81,2-6 0,3-1 1198,3-3 1,3-1-1199,2 0 0,2 1 0,3 0 0,1 1 0,2 2 0,2 2 0,0 3 0,1 1 0,11-6 0,1 2 0,-9 12 0,1 3 0,8-5 0,-1 3 0,9 2 0,-3 9 595,-7 9-595,-5 5 0,-4 10 0,-5 4 0,1 10-481,-11-3-689,0 2 261,-7-7-1520,0-1 2429,-7-6 0,-6-1 0,-8-4 0</inkml:trace>
  <inkml:trace contextRef="#ctx0" brushRef="#br0" timeOffset="14432">10396 5297 23454,'0'-8'1259,"0"4"-1169,-4 2 0,-1 2 0,-5 0-90,0 4 0,-4 3 90,0 7-180,-3 0 90,1 3 0,0-3 90,0 0-90,1-7 270,3-3-181,6-4-89,2-6 90,6-8-90,4-11 0,8-9 0,4 5 0,4-1 0,8-2 0,3 0 45,-1 1 0,4 1-45,14-1 0,2 6 0,-7 14 0,-1 4 45,0 1 0,1 6 90,4 13 0,-4 11-45,-14 11 0,-6 5 0,2-1 0,-5 2-304,-6 9 0,-7 1 214,-5-12 0,-6 1 45,-10 23 0,-4 0 0,3-14 0,-2-1-834,-1-6 0,-3 1 0,0-2 789,-4 2 0,-1-3 0,-1 0 0,-2 0-1219,-1-2 1,-1-1 1218,-1-2 0,-1-1 0,-1-1 0,-1-2-567,-1-2 1,-1-2 566,-1 0 0,-1-2-25,0-2 0,-2-3-65,-14 4 0,-5-3 45,-1-9 0,-4-3 15,13-3 0,-3 0 0,3-4 437,-9-5 0,4-4-452,6 0 0,5-4 2342,-3-11-2297,13-4 1851,10-17-1761,16 8 84,12-11-174,37 0 0,-1 17 0,-10 13 0,3 2 90,20 6-90,4 10 0,-12 5 0,3 3 253,-10-2 1,2 2-224,8 3 0,5 3 0,0 0-60,-4-2 0,0 1 0,0 0-392,1 1 1,0 0 0,-1 0 450,-1-1 1,0 1 0,-3-2-75,1 2 1,-3 0 44,-3 0 0,-1 0 0,-3-2 0,-1-1-277,26 14 277,-6-8 90,-8-2-90,2-5 0,-16-5-90,0 1 90,-15-7 348,-3 3-438,-1 0 914,-2-3-1183,-5 3-390,-2-4 30,-5 0-1350,0 0 2069,-4-2 0,-2-3 0,-4-2 0</inkml:trace>
  <inkml:trace contextRef="#ctx0" brushRef="#br0" timeOffset="15010">11679 6115 19496,'-8'-2'3148,"-1"0"-2788,5 2-90,-3 0-90,6 0 179,-3 0-359,4 4 0,0 3 90,0 6-90,4 1 0,0 2 0,3-9 0,-1 3 0,-1-9 90,-2 4-90,3-5 0,-6 0 0,4-2 0,-4-3 0,2-12 0,-2 3 180,0-11-180,0 12 0,0 2 0,-4 7 0,3 4-1079,-2 0-450,3 4-8302,0-3 9522,0 9 1,0-8 0,0 4 0</inkml:trace>
  <inkml:trace contextRef="#ctx0" brushRef="#br0" timeOffset="15994">13409 4862 21295,'-4'-18'3238,"-1"2"-2968,1 3 90,-3 2-91,6 1-89,-3 3 0,4 3-180,0 2 0,0 8 90,0 12 0,0 24-45,0-8 0,0 4-1601,-2 14 1,-1 5 1555,1-13 0,0 1 0,-1 2 0,-1 6 0,-1 1 0,0 0-778,0 2 1,-1 0 0,1 1 777,-1-1 0,0 0 0,-1-1 0,1-2 0,0-1 0,0 0-103,0-6 0,0 0 0,0 0 13,-1 6 0,0 1 0,1-4-45,-1 0 0,0-2-135,1 7 0,1-6-449,-3-7-1890,8-14 2609,-8-38 0,7-13 0,-2-30 0</inkml:trace>
  <inkml:trace contextRef="#ctx0" brushRef="#br0" timeOffset="16321">13396 4862 19766,'-7'-64'3328,"5"27"-2878,-5-21-271,11 42 1,2-3 90,8 10-180,8 4 90,12 1-90,4 3 0,4 2-90,-7-1 0,1 0-1063,15 0 0,0 0 1063,-13 0 0,0 0-770,10 2 1,0 0 769,18-1-96,-28 3 0,-3 0-83,0-3-91,-9 3-180,-8-4 0,-4 0 641,-7 4-1900,-4-3 1399,-12 7 310,-6-3 0,-11 6 0,-5 1 0</inkml:trace>
  <inkml:trace contextRef="#ctx0" brushRef="#br0" timeOffset="16625">13429 5116 14729,'-35'20'6116,"3"-2"-5216,3 2-271,5-4-269,5-2-90,5-7-90,8 1 90,2-7 89,4 9 91,19 6-360,1-1 0,24 7 0,3-15-90,8 0 0,4-7 0,-21 0 0,1 0 0,-3 0 0,-1 0 0,27 0-90,-18 0-90,-24 0-809,2 0-91,-8 0-1078,-1 0 2158,-9-2 0,-2 1 0,-2-1 0</inkml:trace>
  <inkml:trace contextRef="#ctx0" brushRef="#br0" timeOffset="17065">13989 5392 23094,'3'-25'1979,"-2"2"-1709,-1-6-91,0 14-179,0 0 90,0 13-90,0 32 0,0 8 0,0 17 0,0 10-1161,1-20 1,-1 2-1,1 0 1161,1 1 0,0 0 0,0-1-45,2 21 0,2-6-478,1-24 1,1-4 342,10 23 51,2-14-51,3-22 90,1-11 0,0-23 180,8-38 0,-9-5 548,-10 12 0,-1-2-548,-4 8 0,-2-1 452,0-13 1,0 0-453,-1 16 0,-1 1-45,0-6 0,-1 3 94,0 6 41,0 24-90,-1 22 0,4 29-90,1 19 654,-3-26 1,2 3-655,-1 1 0,0 1 0,1 2 0,0-2-135,0 0 0,0-2-180,0-3 0,0-2-854,7 25 385,-1-14 784,2-5 0,-2-22 0,2-2 0</inkml:trace>
  <inkml:trace contextRef="#ctx0" brushRef="#br0" timeOffset="17487">14785 5541 23813,'2'-28'2159,"0"3"-1979,-2 7-180,0 5 90,0 6-90,0 9 0,4 11 0,0 15 45,4 5 0,0 4-45,2 27-180,-3-19 0,1 1 180,0 19 0,0-6 0,-1-9 0,-2 3 0,-2-21 0,-2-2 0,-1-23 0,0-13 0,-3-15 0,2-45 0,1 4-165,2 16 0,2-2 165,2 10 0,2 1 0,1 0 0,1 1 45,1 3 0,2 0-45,6-3 0,1 2 89,10-5 1,11 4 0,-15 41 0,3 13-90,-1 21 90,1 8-90,-10-7 0,-1 1-45,-4-11 0,-1-1-45,3 10 0,-2-2-359,0 5-1530,-5 8-2159,-4-13 4138,-1-7 0,-8-15 0,-1-16 0</inkml:trace>
  <inkml:trace contextRef="#ctx0" brushRef="#br0" timeOffset="18196">15642 5459 23094,'4'-20'1529,"0"-6"-1439,-2 8-90,4-4 0,-2 11 90,1 2 0,0 0 90,-2 4 359,-1-5-269,0 6-180,-8-2 90,-2 6-90,-9 0 0,-1 8 0,-15 24-90,8 8 0,3 4 0,1 7 0,8 0 0,2 3 0,0-1 0,2 1-205,3-2 0,4-2 205,8 15 0,5-29 0,3-3 0,11 10 0,6-22 0,5-10-90,5-18 1,1-9 44,1 0 0,0-4-383,7-10 0,-4-4 383,-10 3 0,-3-1 45,1-4 0,-2-1 0,0-1 0,-1-3-961,-7 1 0,0-4 0,-1 2 1006,2-7 0,-1-1 15,-5 7 0,-1-2 0,-3 3-482,-1-4 1,-3 3 601,-2 1 0,0 0-82,-3 4 1,0 1 351,0-28-90,-2 13 313,-4 9-583,0 1 2451,0 19-2541,-9 36 0,1 24 0,0 2 0,0 4-146,3 2 1,0 1 145,2 4 0,0 2 0,-2 6 0,1-1 0,3 1 0,0 1 0,-3 0 0,-1-1 0,5-2 0,-1-1-717,0-2 0,-1-2 717,2-4 0,0-1-19,0-5 0,0 0-521,-1 2 1,5-2 49,21 3 1,-9-19 0,17-41 0</inkml:trace>
  <inkml:trace contextRef="#ctx0" brushRef="#br0" timeOffset="18647">16036 5410 21565,'-38'-16'1349,"-1"-1"0,-13-11-1349,69 23 90,19-2-180,13 1 90,16-1-291,-29 3 0,3 1 291,22-2 0,1 1 71,-14 1 1,2-1-72,10 0 0,6-1 0,-5 1-375,-9 0 1,-2 0 419,11-1 0,-5 1 135,-8 2 180,-28 2 132,-11 0-402,-2 0-1,-7-2-89,0 0 877,0-3-877,0 1 0,0 1 629,0 1-359,0 0-90,0 0 0,0-5 0,0 4-180,0-1 90,0 4 0,2 0-90,2 8 90,2 8-90,3 14 0,-1 13 0,0 9 0,-4-8 0,0 1 45,-1-11 0,0 1-180,0 19 0,0-3-225,-1 0-270,0 4-359,-2-30-2069,0 0-6773,-5-15 9118,-2-4 0,-5-17 0,0-5 0</inkml:trace>
  <inkml:trace contextRef="#ctx0" brushRef="#br0" timeOffset="18833">16856 4876 21309,'-3'-41'1799,"-2"3"-1529,1 8-90,0 7 342,4 6-522,0 5 59,0 3-419,0 5-1633,0 2-616,0 8 2666,0 5 0,0 14 1,0 5-1</inkml:trace>
  <inkml:trace contextRef="#ctx0" brushRef="#br0" timeOffset="19625">17283 5292 12999,'10'-18'4228,"0"-2"-1190,-4 1-2498,2-1 839,-5 4-839,2 0 386,-3 5-566,0 0 1782,0 2-1962,-2 2-90,0 2-90,0 3 90,0 10-90,-5 10-90,-2 19 135,-1 5 0,0 4-243,4-8 0,1 3 198,-1 6 0,1 4 0,1-3-308,1-3 1,2-2 307,0 12 0,3-3 0,6 9-45,5-27 0,3-2-45,12 8 90,15-5-90,-10-25 90,16-30 0,-16-4 0,5-24 90,-23-3-90,-9-7 90,-5-8-90,-5 18 0,-3-2 0,1 11 0,-1 0 0,-7-22 0,-3 0-45,-1 19 0,-1 2-45,-4-3 1,-2 2-91,-12-8-259,0 23-1360,23 28 640,1 8-8672,17 10 9522,6 1 1,6-1 0,5-2 0</inkml:trace>
  <inkml:trace contextRef="#ctx0" brushRef="#br0" timeOffset="20245">17754 5233 21655,'8'-16'2968,"-2"1"-2788,2 1 90,-4 0 0,4 1-91,-2 1 1,2 1-90,2 6-90,1 1 180,6 12 0,6 22-90,-3 8-90,1 23 0,-9 1 45,-5-10 0,0 2-388,-2-12 0,-1 0 343,1 14 0,0-1 0,-4-19 0,0-1-83,0 4 1,0-1 82,-1 12 0,0-1-90,0-35-179,0-24 269,0-13-90,1-25 90,0-11-242,1 22 0,1-1 242,0-5 0,1-3 0,1 1 0,1-4 0,0 2 0,2-7 0,0 1-28,-1 8 1,0-1-1,1 4 28,0 3 0,0 4 0,8-26 0,0 13 157,2 10-67,15 3 90,-5 19-1,11 0 1,-10 26 270,12 34-315,-19-3 0,-2 5-90,1 1 0,-2 3-11,-3-1 0,-1 3 0,-2 0 11,2 12 0,-2-1 16,1 0 1,1-2-62,-3-7 0,-1-6 0,4 9 0,-3-12 0,-4-11 0,-2-7 0,-4-1-180,0-15-424,-2 3-1375,-11-18-429,-6-5-7423,-5-5 9253,-3-4 0,7-2 0,-3 0 0</inkml:trace>
  <inkml:trace contextRef="#ctx0" brushRef="#br0" timeOffset="620408">10387 8567 19586,'4'9'3238,"-1"-4"-2339,-1 9-269,-11-4-360,1 8 0,-10-4-90,4-7-90,-1 1 90,1-7-1,4 3 91,4-4 0,2 0 0,4 0-180,0-2-90,2-5 0,13-10 0,1-3 0,14-6 0,0 3 0,3 2 0,3 1 0,-1 4 0,0 1 0,-3 3 0,-1 3 0,-1 4 0,-5 3 90,-1 2-90,-4 0 90,6 7 0,-8 0 0,8 17 0,-14-4-90,3 10 0,-8-4 0,-1 1 0,-2 0 0,-2 0 90,0 2-90,-2-1 0,-6 3 0,0-1 0,-8 1 0,-3-1 0,-14 7 0,4-10 0,-12 6 0,8-13 0,0 1 0,-10-1 0,16-10 0,-6 4 0,19-13-90,2 3 90,5-4 0,5 0 0,7 0 0,12-2 0,-3 0 0,10-5 0,-8 2 90,4-3-180,1 1 90,3-2 0,2 2 0,3 0 0,2 3 0,-1 1 0,10 1 0,-2 16 0,-5-2 0,-6 16 45,-19 9 0,-4 3-45,4 7 0,-6-4 0,-7 5 0,-16 5 0,-10-1 0,-4-2 0,-7-1 0,2-2 0,-5 1 0,-4-5-511,-1-12 0,-3-5 0,2-3 556,-7 2 0,3-7-45,-1-10 0,4-6 44,2-6-44,3-7 90,-7-11-90,19-1 0,-8-13 0,26 13 0,3-5 0,9 12 0,3 0 0,0 3 1614,0-3-1704,2 4 144,3 1-144,0 7-359,5 2-900,0 2 269,1 6 1080,24 17 0,-10 1 0,18 13 0</inkml:trace>
  <inkml:trace contextRef="#ctx0" brushRef="#br0" timeOffset="621774">11378 9503 19136,'0'-7'2519,"0"2"-2339,0 1-1,0 4 2250,0-2-2159,-3 2-90,2 0 0,-7 4 0,4 5-90,-1 3-90,2 5 0,3 3 0,0-4 0,0 1 0,2-12 0,2-1-90,2-4 0,9 0 0,-5-2 90,6-3 0,-8-6-90,-2-3 0,-2-4 90,-2 0-90,-2 0 90,0 2 0,-5-2 0,-2 4 0,-11-6 90,5 8 90,-9-3-90,4 10 0,-1 9-90,-4 16 0,9 4 0,2 12 90,9 1-90,3-7-90,5 9 0,2-22 90,9 2 0,-5-14 0,2-1 0,-4-4-90,-1 0 90,-4-4 0,0-1 90,-4-2-90,0-1 0,0 5 0,0-3 0,0 1 0,0 2-90,0-1-7376,0 4 7466,0-2 0,0 0 0</inkml:trace>
  <inkml:trace contextRef="#ctx0" brushRef="#br0" timeOffset="630025">13388 8490 14836,'8'19'3688,"-7"2"-1529,-5 2-1620,-25 4 626,1-10-895,-13-4 614,-1-7-614,15-6 1351,-4 0-1531,23-4 90,2-5-180,6-9 90,4-7 90,6-5 180,24-13-180,3 12 0,18-6 0,-8 21 0,4 7-180,-2 9 89,1 9-89,-3 9 0,-2 9 45,-18-1 0,-3 3-45,7 16 0,-15-12 0,-4 0 0,-14 14-212,-11 5 212,-13 1 0,-2-14 0,-4 0 0,7-10 0,-2 0 0,-6 2 0,-4 1 0,3-3 0,2-4 0,0-2 0,-21 12 0,-1-2 0,15-12 0,2-3 0,1-2 0,2-2 0,-18 6 90,29-19-90,7 3 90,8-4-90,4-4 0,10-3 212,6-6-32,43-10 0,2 12-598,-16 7 0,6 0 0,-2 4 418,2 4 0,1 3-30,7 3 0,5 1 0,-6 1-105,-5 3 1,-2 0-181,15 5 0,-3 0-225,-25-6 1,-3-1-811,24 8-3208,-4 2 4558,-20-14 0,-2 3 0,-17-12 0</inkml:trace>
  <inkml:trace contextRef="#ctx0" brushRef="#br0" timeOffset="630310">14745 8241 16611,'22'-53'1349,"-3"6"1453,-4 11-2443,-4 7 1500,-3 8-1319,0 7 769,-2 8-949,4 20-360,1 17 0,-1 8 0,-1 0 0,1 5 359,-2 1 0,1 6 0,1 3 0,-3-4-359,0-2 0,-2-2 0,0 4 0,1 12 0,-1 6 0,1 0 0,-2-6 0,-2-10 0,0-5 0,0 3 0,0 12 0,0 3 0,0-6-180,1-2 0,0-5-270,0-3 1,0-3-727,1-6 0,0-3-263,3 24-360,-2-18 1799,-2-16 0,-7-24 0,-3-11 0</inkml:trace>
  <inkml:trace contextRef="#ctx0" brushRef="#br0" timeOffset="630859">14306 8874 15082,'-43'-18'2159,"6"0"462,15 2-2441,24-8 1229,18 9-1589,18 0 0,10 2-540,15 3 1,3 3 402,-21 1 0,2-1 1,-1 2-104,6 0 0,0 0 1,-3 2-301,6-1 0,-4 1 90,0-1 1,-2 1 269,-3 2 1,-3 0 718,-4-1 1,-2 2 1619,24 0 2401,-15 0-2221,-8 0-1439,-18 0 719,-5 0-809,-13 0 89,-2 0 642,3 14-1361,4-1-270,16 24 90,8-4 90,5-2-90,4-6 90,-12-17 90,3-2 0,-3-6-90,6-2 180,-8-3 0,2-4 180,-12-4 180,-4-3 0,-2 0-450,-4-4 0,0 12 0,-4 8 0,0 20 0,-5 16 0,-3 9 0,-2 16 0,-2 5-1131,3-20 0,-1 1 1,1 0 1130,-2 4 0,0 2 0,1-4 0,-1 5 0,2-1-834,2-9 1,1 2 0,0-3-112,1 3 1,0-1 907,1 16 0,0-6 1,4-12-1,1-2 0</inkml:trace>
  <inkml:trace contextRef="#ctx0" brushRef="#br0" timeOffset="631331">15930 8775 22548,'3'-40'2428,"-2"7"-1179,-1 10-799,0 12 531,0 11-801,2 19 1,-1 20-181,2 24-87,-1-22 0,-1 2 87,0 6 0,0 4 0,0 0 0,0 5 0,0 1 0,0 0 0,-1 1 0,0-1-373,0 1 0,1-1 1,0-2 372,-1-7 0,0-2 0,0-6 0,0-5 0,0-3 0,0 28 0,0-66 0,0-15 0,0-19 0,0-8-525,0-3 1,0-2 524,-1-5 0,2-4 0,0 2 0,2-5 0,0 3 0,-1 13 0,0 2 0,1-2 0,0-3 0,1-4 0,2-1 0,2 4 0,8-8 0,3 4 0,0 3 0,0-7 0,4 6 0,9 1 0,4 19 0,2 49 0,-1 23 0,-6 18 52,-19-23 1,-2 2-53,-2 2 0,-4 1 0,-2 2 0,-4 0 0,-2-2 0,-6 1 0,-14 13 0,-7-3 0,5-13 0,-5-3-150,-5-1 0,-5 1 0,0-7-840,-9-6 1,1-6 314,2 1 1,2-9-901,8-16 1,9-10-764,16-17 2584,19-21 1,28 11 0,10 1-1</inkml:trace>
  <inkml:trace contextRef="#ctx0" brushRef="#br0" timeOffset="631683">16381 8933 22104,'17'0'3239,"-3"0"-2700,-8 0 91,-2 0-360,-4 0-180,1 0-90,2 0 90,3 0-180,4 4 90,4 1-90,8 0-90,25-1 0,-8-10 90,-4 0 0,-1-4 0,3-11 90,-11-2 0,-4-2 180,-8-10 0,1-15 90,-21 15 0,-4 4 89,-12 6 91,-7 4 90,-8 12-360,-21 35-180,12 8-963,16-1 1,3 5 962,9-4 0,4 0 0,0 3 0,3 1 0,4 14 0,5 1-675,9-4 1,5-2-1,0 0 1,4-4-91,7-9 1,4-7-1691,16-5-154,1-13 1945,1-13 0,0-12 0,-1-7 0</inkml:trace>
  <inkml:trace contextRef="#ctx0" brushRef="#br0" timeOffset="632209">16974 8756 21205,'10'-38'3868,"0"2"-3239,-3 4-89,-3 7 629,-3 7-629,1 19-90,0 15-270,3 23-180,-3 17-200,-1-23 1,0 3 199,-3 23 0,0 3 0,-1-15 0,0 1 0,-1 3 0,-1 6 0,0-5 0,-1 2 0,0-4 0,1 1 0,0-3 0,2 16 0,3-39 0,0-19 0,0-21 0,2-23-1087,3-8 0,3-13 1,-1 4 1086,1 1 0,0-2 0,1-6 0,2-6 0,-2 7 0,0 9 0,-2 4-77,0 5 1,-1 0 76,-1 6 0,-1 2 0,1-24 261,-1 14-261,-4 11 0,0 8 0,10 23 0,17 32 0,7 16 1441,-10-10 0,2 3-1441,11 11 0,0 0 0,-9-11 0,0 2 0,2 2 0,2 4 0,-4-3 0,-4 3 0,-3-1 0,0-1 0,-2-1 0,-5 22 0,-12-31 228,-11 0-228,3-19 0,-14-1 0,8-14-900,-11-10-1079,15 0-188,-7-12 2167,14-1 0,-2 0 0,3-2 0</inkml:trace>
  <inkml:trace contextRef="#ctx0" brushRef="#br0" timeOffset="632809">19366 8698 20215,'0'-27'3508,"0"-5"-2968,-4-2 629,-9-23 1,-16 2-631,-3 6 541,-28 27-900,27 37 0,0 10-180,0 0 0,1 4-501,-4 14 1,5 5 500,11-8 0,3 2 0,2 0 0,2 2 0,4-2 0,4-1 0,1-1 0,4-2 0,3-2 0,4-2 0,13 23-197,3-27 1,5-3 196,19 5-70,-3-19 1,1-8 69,10-18 0,-26-15 0,-1-13 0,-5 2 0,-6 0 0,-4-2-467,-1-5 1,0-6-1,-5 5 467,-7 3 0,-4 4 0,2 1 0,-4 1 395,-8-6 1,-5 3-621,-4 8 1,-2 2-136,2 1 0,-2 4-629,-25-4-271,23 23-269,7 3-180,9 4-8122,11 0 9556,11 0 1,11 0 0,5 0-1</inkml:trace>
  <inkml:trace contextRef="#ctx0" brushRef="#br0" timeOffset="633061">20129 7458 22557,'0'-36'1079,"0"-1"1,-9-28-900,-2 17 1124,-11 18-674,-4 21-225,3 29 0,2 12-405,3-1 0,2 8-306,2 5 1,0 9-1,1 4 1,2 0 305,1 7 0,3 1 0,0 1 0,1 1-154,1-13 0,0-1 0,0 2 1,1 0-1,0 3 154,1-1 0,0 5 0,1 0 0,0 0 0,0-4 0,1-4-439,1 14 0,0-7 0,0 2 191,0-5 1,0 1 0,0 0 0,0-3-863,0 4 1,0-4 0,0-3-469,1 3 0,-2-4 1578,0 9 0,-3-7 0,-7-10 0,-5-13 0</inkml:trace>
  <inkml:trace contextRef="#ctx0" brushRef="#br0" timeOffset="633201">19488 8802 15981,'-15'-44'839,"1"1"1,0 3 0,2 1 1218,-5-24-1788,7 9 0,28-6-180,9 18-225,0 18 0,6 3-270,0 6 0,3 3-270,8 1 1,1 1-451,6 1 1,0 0 1124,3 1 0,-1 1 0,-1 0 0,0 0 0,-3 0 0,0 0 0</inkml:trace>
  <inkml:trace contextRef="#ctx0" brushRef="#br0" timeOffset="633822">23053 6956 22014,'-28'-20'2789,"-3"-2"-2429,-7 1 134,3 4 1,-2 1 225,-26-5-831,18 7 0,-1 3 380,10 5 1,1 5-90,-2 3 0,1 4-45,-1 4 0,1 7-135,-2 9 0,3 6-574,-3 10 1,3 7 573,11-12 0,1 4 0,2 5-504,0 9 0,1 6 0,1 2 1,2-3 503,3-11 0,2-3 0,1 2 0,0 5 0,2-1 0,1 5 0,0 3 0,0-1 0,2-2 0,1-5-30,1 12 0,2-6 0,2 4-402,1-10 0,1 4 0,1 1 1,1-3-1,0-6-613,4 16 1,2-5 1044,1-5 0,1 1 0,-2-8 0,5 13 0,1 1 0</inkml:trace>
  <inkml:trace contextRef="#ctx0" brushRef="#br0" timeOffset="634325">21567 8254 15622,'-31'-34'1529,"6"1"1002,13 3-2351,41-13-270,12 12 583,-3 10 0,8 1-583,0 7 0,7 3 0,1 0 90,7-2 0,2 0 0,3 1-121,-8 1 0,4 0 0,-1 1 0,-3-1 211,6 0 0,-2 0 0,-4 0 944,-9 1 0,-2 0 0,-5 1-630,-8 0 1,-3 0 495,17-10-181,-17 2-719,-12-2 519,-11-2-519,-9 2 2258,-8-3-2258,-5 5 0,-6 3 0,4 50 0,8 2-811,6 3 1,5 5 810,3-7 0,2-1 0,0 1 0,2 0 0,1-1 0,1-1 0,0-5 0,0 0 0,13 23-13,8-3 13,-10-27 0,17-12 0,-11-56 0,5-7-144,-18 13 1,-2-3 143,6-22 0,-10 24 0,-2 1 0,1-10 1564,-2-1-1564,-7 58 15,0 7-15,0 30-539,0-2-721,0 2-359,0-3-270,4-4 1974,4 1 1,3-21-1,3-1 1</inkml:trace>
  <inkml:trace contextRef="#ctx0" brushRef="#br0" timeOffset="634659">23232 7852 23454,'14'-59'3148,"-2"6"-2968,-2 11 539,0 12 91,11 40-630,0 15-135,-5 6 0,-1 6-316,-1 0 1,-1 2 270,6 21 0,1 5 0,-2-6 0,-1 0-45,0-1 0,-1-3 0,-5-13 0,-1-5-225,0-3 133,-6-15-223,2-15 180,-4-20 90,3-16 0,1-10 135,6-19 0,0-4-387,-4 20 1,0 0-1,1 0 372,2-4 0,0-1 0,0 5 60,0 1 0,1 4 269,3 5 0,5 7-179,19 13-180,6 20-90,-2 44-180,-8 8-982,-13-11 1,-1 2 441,-5-12 1,1 1 809,10 20 0,-2-2 0,3 0 0,-11-23 0,1 0 0</inkml:trace>
  <inkml:trace contextRef="#ctx0" brushRef="#br0" timeOffset="635165">24336 7825 14774,'0'-32'2968,"0"-6"-229,0 14-2469,0-8 1167,4 15-1257,0-5 803,3 8-713,-3-2 3071,-3 3-2982,-1 1 1,-5 1-90,-2 6 270,-19 13-495,6 17 0,0 7-45,-1-1 0,1 2 0,-4 17 0,3 6 0,10-13 0,4 2 0,0-2-479,-2 7 0,3-1 479,4 15 0,4-4 0,5-23 0,3-4-90,3-2 1,6-3-316,17-1 0,6-7 180,-7-7 0,2-5 45,15-3 0,1-7 45,-10-11 1,-1-6 89,2-5 0,-1-6-552,2-7 1,-2-5 596,-14 9 0,-1-3 0,-2-1-904,1-5 1,-1-1 0,-1-1 993,-1-5 0,-1-1 0,-1-1 30,-1-3 0,-2-1 0,0 0-574,-2 1 0,-1-1 0,-1 1 634,-1 0 0,-1 1 0,-1 1-28,-1 4 1,-1 2 0,-1 0-108,3-17 0,-1 4-45,-2 7 0,0 4 0,-3 8 0,0 1 241,-2 1 0,0 7-241,0 16 0,-2 22 0,-2 21 0,0 12 728,0 5 0,0 5-728,0 6 0,0 6 0,1 1 0,0 6 0,0-3 0,1-14 0,-1-3 0,1 5 0,1 5 0,0 7 0,1-2 0,0-7 0,2 8 0,1-4-330,-2-11 0,1 0 1,1-5-571,1-6 1,2-4-1440,10 24-7492,1-16 8870,3-15 1,-4-21 0,3-11 0</inkml:trace>
  <inkml:trace contextRef="#ctx0" brushRef="#br0" timeOffset="635492">24925 7617 23634,'-32'-11'944,"0"1"0,-23-10-854,13 4-90,17 2 0,19 3 0,22 4 0,26 1-90,24-1 60,-25 4 0,5 0 0,1 0-466,4-1 1,1 1 0,0-1 585,0 0 0,0 0 0,-1 0 299,2-1 1,1 0 0,-7 0 514,-6 0 1,-4 0-815,2-1 0,-4 1-90,-1 0 0,-17 9 0,-11 10 0,0 15 0,0 6 0,0 3 0,-2-6 0,1 3-1093,2 28 1,0 0 867,-5-25 0,0-2-630,0 11 1,0-3-1485,-2 6 2339,0-3 0,-8-24 0,-1-3 0</inkml:trace>
  <inkml:trace contextRef="#ctx0" brushRef="#br0" timeOffset="635644">25595 7115 18270,'-8'-44'689,"0"1"1,0 2-1,-1 3-329,-5-25 90,0 11 1959,7 13-2229,2 8-270,5 10 449,0 6-2968,0 6 581,5 4 2028,4 9 0,7 8 0,3 6 0</inkml:trace>
  <inkml:trace contextRef="#ctx0" brushRef="#br0" timeOffset="635976">25920 7268 23184,'0'19'1889,"0"1"-1440,0 4 271,3 28-630,4-4-45,-2-14 0,2 0-1642,9 20 1687,6-3-90,5-4 284,18 0-284,-11-24 90,7-1-90,-19-28 0,-7-5 90,-7-14 0,-12-27 0,-6 4-90,0 15 0,-1 0 411,-11-16-411,-4 3 0,-1 3 0,-2 9-90,-10-1-899,-1 19-1620,-3 24 270,17 12 2339,12 22 0,18-11 0,0 1 0</inkml:trace>
  <inkml:trace contextRef="#ctx0" brushRef="#br0" timeOffset="636444">26391 7368 23094,'31'-32'3328,"-5"5"-2788,-4 2-181,-7 9 91,-2 7-180,-2 11 0,15 34-180,-5 6-205,-4-8 0,0 4 160,-1 10 0,-2 0-45,-4-13 0,0 1 0,2 16 0,-3-1 90,-3 2-90,-2-12 0,-9-23 0,-2-26-90,-4-30 90,5-9 0,6 8 0,2-2-888,3 3 0,2 0 888,3-2 0,3 1 0,0 2 0,3 1-29,8-5 1,2 3 28,13-10 0,-13 23 0,2 7 0,29 24 0,-12 16 0,-14-1 0,-3 5-214,-6 3 1,-3 3 213,0 2 0,1 5 0,5 21 0,-1 2 0,-7-15 0,0 0 0,3 13 0,-2-3 0,-7-20 0,-1-4 0,8 24 0,-4-10 0,-2-2 0,-5-20 1755,-2-4-1755,-3-17-5563,-3-38 5563,-2 5 0,-7-32 0,0 13 0</inkml:trace>
  <inkml:trace contextRef="#ctx0" brushRef="#br0" timeOffset="645179">14489 10995 16490,'-17'0'7825,"10"0"-6113,-4 0-1172,15 0 97,2 4-277,3-3 95,6 15-275,-2-5-90,9 16-90,0-2 292,7 8-292,-4-4 0,2 1 0,17 18 0,-7-6 0,1 0 0,3 4 0,-10-11 0,-1-6-848,-8-24 0,-7 3 0,-24-36 0</inkml:trace>
  <inkml:trace contextRef="#ctx0" brushRef="#br0" timeOffset="645572">14842 11004 17275,'0'-9'4767,"0"-2"-4376,0 4-121,0 0 370,0 5 169,0 2-264,-5 12-275,-4 5-90,-7 17 0,-4 9-90,-5 9-462,11-21 1,0 1 416,-2 2 0,-1 1 0,0 2 0,-1 0-1586,0-1 1,0 1 1540,0 0 0,-1 0 45,1-1 0,0-1-239,1-2 1,-1-1 193,1-2 0,0-1 0,-14 21-90,5-11-270,-2-10 409,16-15-769,-1-10 2912,13-13-3542,4-11-261,2-6 1611,4-8 0,3 2 0,-1-1 0</inkml:trace>
  <inkml:trace contextRef="#ctx0" brushRef="#br0" timeOffset="646381">14367 11357 17877,'-10'12'4137,"1"-5"-3507,-4 1-450,7-7 90,-4 7 90,9-7 179,-3 3-89,11 0-270,8-3-90,15 3 0,15-4 90,16 0-392,-24-1 0,3 0 302,4-1 0,2-1-494,3-1 0,1-1 449,1 0 0,2-1 45,-6-1 0,3 1 0,-3-1 0,3 1 0,0-1 45,12-2 0,-4 1 134,1 1-89,-12-2 0,-15 6 90,-2-3-180,-13 4-90,-3-1-711,-8 1-9,-6 2-395,0 0 1115,-9 0 0,-1 8 0,-8 2 0</inkml:trace>
  <inkml:trace contextRef="#ctx0" brushRef="#br0" timeOffset="653946">16357 10814 27411,'0'16'630,"-4"4"-450,3 7-180,-2 9 90,3 8-90,0 7 45,1-7 0,1 1-537,1-10 0,1 0 492,1 13 0,2-1 0,7 16 0,-2-22 0,1 0 0,8 19 0,-7-26 0,1-3 0,9 5 0,5-11 236,2-11-146,19-14-3234,-11-14 3144,14-13 0,-19-12-994,-1-6 994,-5-14 131,-16 28 0,-1-3-131,1-25 0,-2-2 0,-4 14 0,1 0-275,0-18 1,-1 1 274,-3 22 0,0 2 0,1 3 0,0 2 0,1-24 2509,2 0-2509,-4 24 1317,1-5-1317,-4 25 74,0 4-254,0 7 913,0 8-1992,0 15 269,0 2-89,0 14-2699,1 11 3778,3-11 0,3 11 0,1-17 0</inkml:trace>
  <inkml:trace contextRef="#ctx0" brushRef="#br0" timeOffset="654438">17429 11022 20395,'0'-22'2699,"0"1"-2429,-6 1 89,0 2 1,-5 2 0,1 2-90,0 5 0,0 5 0,-4 2-3393,0 2 3393,-6 8 360,-14 12-450,7 5-90,-8 10 0,16-6 0,9 5-90,4-2 0,6 2 0,6-3 0,4 1 3392,23 10-3392,-3-12-45,-2-6 0,2-1 45,4 0 0,9 7-90,-19-14 90,-5-2 0,-7-3 0,-6 0 0,-10 0 0,-8 3 0,-9 1 0,-7 2 0,-3-1 0,-2 1 0,3-5 0,-8 1-540,8-8 0,3-1-1349,14-8 540,9-1-989,4-6 2338,4-4 0,4-2 0,5-3 0</inkml:trace>
  <inkml:trace contextRef="#ctx0" brushRef="#br0" timeOffset="654814">17559 11321 23634,'3'9'1529,"2"2"-1349,5 3-91,2 2 1,6 2-180,28-2-89,-4-7 89,-2-6 0,3-6 90,19-16 180,-4-4-1,-19-12 1,-29 5 90,-10-3 0,-10-2 90,-25-17-270,3 16 0,-14-7 0,14 23-90,5 10 90,3 10 0,1 38 0,10 3-90,6 9 0,2 3 45,4-18-1,2 1-89,3 25 1,3-1-136,4 1-495,4-18 0,3-3-494,5-8-360,8-3-630,-9-21 2159,-1-8 0,0-6 0,-3-2 0</inkml:trace>
  <inkml:trace contextRef="#ctx0" brushRef="#br0" timeOffset="655244">18156 11212 22194,'14'-34'3688,"-2"3"-3148,-4 3-90,-2 6-91,-4 4-179,2 4 0,0 3-90,8 6 90,1 7 270,19 30-270,-6 3-135,-8-5 0,-1 2-45,8 23 0,-5 4 0,-2-4 0,-3-4 0,-3-10 0,-4-5 0,-4-11 0,-2-17 0,-2-13 0,-4-20 0,3-11 0,-2-12 0,6-11-242,5-5 242,-1 30 0,1 0-848,10-25 848,3 9 0,1 14 0,16 13 0,-6 20 0,15 11 0,-14 15 0,2 0-3031,-6 2 3031,-3-5-223,-2 3 133,-9-9-263,-2-3-1176,-8-7-720,-4-4 2249,-1-4 0,0-1 0,0-4 0</inkml:trace>
  <inkml:trace contextRef="#ctx0" brushRef="#br0" timeOffset="656152">20020 10511 22914,'14'-18'3688,"-2"-8"-3059,-6 8-89,-2-4-180,-4 15-90,0 3-180,0 4 0,7 26-90,4 27 0,-4-19 0,-1 2-275,1 8 1,0 1 274,-4-7 0,0 0 0,0 2 0,0 0 0,-1-1 0,0 1 0,0 11 0,0-1 0,0-15 0,0-1-55,0 12 1,0-3 54,0-8 0,0 1 0,-2-32-90,-3-12 0,-4-17-90,-5-9 135,-2 3 0,-3-1-45,-10-15 90,-1 10 0,-2 2 542,-6 4-542,-15-1 0,16 25 116,-1 7-116,-12 21 0,15 5 0,12 3 0,6 4 0,10 15 0,14 15 0,20-17-691,13-8 601,12-6 90,-22-19 0,2-3-45,3-4 1,0-1-1,1-1 0,3-2-45,17-4 0,0-4 45,-16 2 0,0-4-15,1-3 0,4-4 0,-6-2 60,-7-1 0,-3-4 0,9-7 0,-4-4 0,-14 7 0,-4-2 0,13-29 0,-9 1 0,-11 3 0,-6 6 0,-5 6 90,-7 7-90,-2 5 90,-9 8-90,-17 4 90,7 9-90,-13 2 90,12 14-90,1 4 180,-8 31-91,12-5-44,11 2 0,4 2-45,5 11-245,8-19 1,2 0 244,11 8-90,27 5-90,-7-17-89,18 2-688,-14-22 418,-2-4-271,-1-6-179,-2-4-271,1-3-449,0-7 1709,-9-3 0,0-2 0,17-14 0,-14 7 0,-1 1 0</inkml:trace>
  <inkml:trace contextRef="#ctx0" brushRef="#br0" timeOffset="656462">21453 10177 22194,'-18'-37'2429,"-1"3"-2069,-3 3 494,-13 6 1,-3 4-585,3 6-136,-3 2 1,3 9 135,17 29 90,2 16-180,7 19-465,6-21 0,1 2 330,1 6 0,2 3-1070,-2 5 1,2 1 1024,0 1 0,1 2 0,1-5 0,2 3 0,-1-4 0,1 7 0,2-1-60,-2-11 0,1 2 0,0-5-662,0-3 1,0-5 316,1-3 1,0-2-765,6 18-2160,1-4 1094,-7-25 2235,-2-1 0,-10-24 0,-2-1 0</inkml:trace>
  <inkml:trace contextRef="#ctx0" brushRef="#br0" timeOffset="656794">21039 10837 20935,'-5'-23'2249,"2"3"-1979,15-10-180,4 9-90,16-5 0,5 10-90,7 3 0,5-1 90,-11 6 0,1 1 180,16-8 314,-15 7 1,-1-1 1124,2-7-809,-5 4-271,-19 1-89,-11 7 0,-4 1-360,-2 1 0,0 10-90,4 10 0,0 18 0,6 17 0,1 11-289,-5-29 0,0 0 289,0 0 0,0 0 0,1-2 0,0 0 0,6 28-810,-1-11-449,-6-7-450,-2-13-630,-4-14 2339,0-8 0,0-16 0,0-2 0</inkml:trace>
  <inkml:trace contextRef="#ctx0" brushRef="#br0" timeOffset="656917">21688 10263 14672,'0'-62'2519,"0"7"9,0 15-2708,0 9 762,0 12-2201,2 8 1777,2 11 1,4 11-1,3 6 1</inkml:trace>
  <inkml:trace contextRef="#ctx0" brushRef="#br0" timeOffset="657293">21981 10620 23993,'-7'11'2699,"-2"-4"-2519,8 1-90,-2-7 89,3 12-89,0 1-90,0 15 90,1 9-90,3-2 0,0 2-1696,-2 4 0,0 1 1696,1-1 0,1-1 0,-4-4 0,0-4-19,0 2 19,0-10 0,0-11-90,-4-16 0,0-14 0,-1-18 0,5-9 90,6 6 0,2 0 0,8-22 1492,-4 22 0,1 2-1492,8-5 117,12 8-117,-8 15 0,17 30 0,-17 8 0,6 21-449,-11-5-1620,6 13 360,-8-15-540,5 7 2249,-8-24 0,1-9 0,0-5 0</inkml:trace>
  <inkml:trace contextRef="#ctx0" brushRef="#br0" timeOffset="657636">22533 10878 23993,'23'0'-90,"2"0"-90,2 0 91,5-6-1,3-4 90,2-10 179,-4-7 1,-5-9 90,-8-6 90,-7-3 450,-13-14-361,-7 18 1,-11-2 0,-4 29-180,-7 14-1,-1 16-179,7 7 0,2 6 0,-8 24-90,10-2 0,5 3-307,7-20 1,3-2 306,1 11 0,3-1-90,5 8-180,8-7-270,5-7-1259,23-9 630,-3-13-450,-1-16 0,5-8 1619,1-11 0,-1-5 0,1-2 0,0-3 0,1-8 0,0 1 0</inkml:trace>
  <inkml:trace contextRef="#ctx0" brushRef="#br0" timeOffset="658066">23329 10249 21745,'9'-36'899,"1"-1"1,-2 3-1,0 0-449,1-2 0,-1 1-1,4-9-89,-1-1 90,-7 29-90,0 7-91,0 5-89,4 18 90,4 12-90,0 13 0,-2 5-135,-2-5 0,0 1-508,3 19 1,-2 2 507,-4-12 0,0-2-45,-1 4 0,0 0 45,1-2 0,0-1-45,0-1 0,0-1 0,2-3 0,0-2 0,1-3 0,0-1 0,11 24 0,-1-11 0,0-12 0,-3-11-90,4-13 0,-7-10 1105,1-15-1105,-9-11 0,-2-15 90,-7-10 0,-5-10 0,-11 0 0,-7 2 90,-7 12 0,-6 11 90,-1 16-90,-1 16 0,2 14-90,6 13 0,7 8 0,9 25 0,15-13 0,11 14 0,13-25 0,5-5-360,3-6-1709,11-4 270,-11-12-1079,7-3 2878,-15-12 0,0-5 0,1-8 0</inkml:trace>
  <inkml:trace contextRef="#ctx0" brushRef="#br0" timeOffset="658861">25904 9412 22824,'-28'-49'2069,"-3"1"-1530,-4 3-89,-3 8-45,6 21 0,-2 5-135,-19 9-550,15 10 0,2 7 370,8 11 0,5 7-492,-2 11 0,3 5 536,0 7 1,3 10-45,10-12 0,1 8 0,1 5 0,2 1 0,0-4-90,1-9 0,1-2 0,0 1 0,1-1 0,0 3-298,0 10 0,-1 3 0,2 0 0,0-2 0,2-5 230,0-5 1,2-4-1,0-3 1,2-5-248,2 11 0,2-7-331,-1-6 0,1-3-703,7 23-450,-4-22-450,-2-18 99,-5-17 2150,0-15 0,-5-15 0,2-7 0</inkml:trace>
  <inkml:trace contextRef="#ctx0" brushRef="#br0" timeOffset="659320">25294 10439 22824,'-28'-39'1979,"3"5"-1799,7 7 0,10 7-90,4 4-90,30 1-630,38 3 405,-29 5 0,3 1-283,13 1 0,1 1 373,-12-1 0,0 0 90,0 1 0,1-1 90,-4 0 0,-1-1 234,7-3 1,-3-1 439,10-10 1,2-4 89,-36 3-269,-8 3-90,-4 2-270,-4 1-90,0 7 0,0 2 0,2 34-90,2 1 734,2 33-734,2-19 0,1 0 0,-2-9 0,0 0-769,3 9 1,2-1 588,6 8 0,-1-10-180,10-4 90,-9-18 90,6-12 91,-9-20 89,-2-16 89,1-6 1712,-2-9-1622,-1 1 1,-2 1-90,-2 9 0,-1 7-90,-4 11 0,2 7 90,-2 17-90,4 9 0,2 14-539,6 26-1890,2 3-2487,-6-26 1,-1-2 3482,5 12 1,2-23-1,-4-15 1</inkml:trace>
  <inkml:trace contextRef="#ctx0" brushRef="#br0" timeOffset="659663">26602 10145 22194,'9'-35'3328,"-4"4"-3058,-3 11 180,-2 8-90,0 10-180,0 15-90,0 12 0,4 16-90,0 9 90,3 9-315,0 0 225,-2 0 0,1-9 0,-2 1-90,-2-27 0,0-2 0,-2-32 0,0-9 0,3-41 90,4 6-81,-2 14 1,2-1 80,9-18 0,3 4 0,1 10 0,0 11 0,1 18 0,1 12 0,0 17 0,1 16-270,1 10-449,-4 11-361,1 0-629,-5 0-719,-2-7 2428,-2-8 0,2-11 0,1-6 0</inkml:trace>
  <inkml:trace contextRef="#ctx0" brushRef="#br0" timeOffset="660196">27349 10009 22194,'0'-23'2609,"0"3"-2429,0 6 0,0 5-180,0 3 0,0 1 0,0 3 0,0 0 90,0 0 89,0-7 1,-3 1-90,-4-5 180,-5 8 90,-15 15-180,-7 34-90,0 6-90,16-1 0,5 5 0,8-8 0,4-1 0,1 0 0,3-1-45,5-6 0,5-5-45,15 3-90,11-9-90,7-13-90,10-6-551,6-18 776,-29 3 0,1-4 45,16-18 0,-1-11 120,-16 7 0,-2-4 0,-1-1 30,1 1 0,0-1 0,-4-7 232,-3-8 0,-4-7 1,-2-1-1,-3 7-707,-1-7 1,-3 3 534,-2-3 0,1-3 0,-4 8 60,-5 17 0,-2 6 89,1-26-179,0 14 0,0 11 180,-4 11 569,-6 52-749,-1 11-90,3 4 0,2 6 298,0-3 0,2 1-298,1 4 0,2 1 0,-2-1 0,2 2 0,1-7 0,0 2 0,0-2-225,0 3 1,0-1-226,1 11 0,2-4-899,1 3-360,6-12-810,0-11 2519,4-11 0,1-11 0,1-8 0</inkml:trace>
  <inkml:trace contextRef="#ctx0" brushRef="#br0" timeOffset="660544">27796 9978 21475,'-43'-35'2248,"4"6"-2068,8 6 0,9 8-90,12 4-90,12 1-90,14 5 90,15 1-90,15 4 90,10 0-440,7 0 530,-2-4 0,-2-1 195,-8-6 165,-6 0 90,-9-3 89,-7 1 1,-6 1-91,-6 1-179,-3 4 347,-6 2-617,-4 3 168,-2 2-168,0 9 0,2 7 0,4 17 0,2 15-90,-1 0 0,0 4 0,-2-13 0,0 1-638,1 15 1,-1-1 367,-1-18 1,-2-4-721,1 25-684,-2-10-484,-3-10-7673,0-12 9118,0-12 0,0-11 0,0-7 0</inkml:trace>
  <inkml:trace contextRef="#ctx0" brushRef="#br0" timeOffset="660687">28372 9516 19860,'-3'-33'585,"0"0"0,-8-26-585,10 12-90,-5 11 1026,6 9-1655,0 9-637,2 8 1356,4 10 0,4 12 0,5 4 0</inkml:trace>
  <inkml:trace contextRef="#ctx0" brushRef="#br0" timeOffset="661035">28705 9684 21385,'0'5'3328,"0"3"-2788,0-7 89,-3 11-89,-3 0-180,-3 14-90,-3 11-181,4 12 1,1 13-306,5-28 1,1 0 215,1 2 0,2 0 0,0 0 0,1-1 90,8 29-180,7-8 35,4-13-35,7-13 90,1-15 0,5-17 0,-2-14 0,-3-15 90,-16-5 0,-5-4 0,0-24-138,-9 19 1,-3 0 47,-15-16-45,1 27 0,-2 2-404,-11-13-561,-7 0-250,17 27-3057,4 7 4317,7 6 0,9 11 0,7 4 0</inkml:trace>
  <inkml:trace contextRef="#ctx0" brushRef="#br0" timeOffset="661402">29075 9801 21475,'24'-11'3508,"-3"0"-3059,-1 6 91,-2 5 270,13 27-630,-6 5-135,-6-5 0,-1 4 0,7 25-1,-1 3-44,-5-15 0,-1 0 45,4 12 0,-2-5-45,1-5-90,-17-38 90,0-20-89,0-15 89,2-20 0,4-15-347,-2 25 0,0-3 392,0-1 0,1 0 0,1-1 0,2 0 0,-2 5 0,1 1 135,11-23 359,5 27-179,-5 29-180,6 31-180,-10 19 0,-1 16 0,-1-5 0,-1-10 0,0 0-357,2 12 1,1 6 0,-2-10 356,-5-22 0,-2-3-944,2 3 0,-2-2-704,1 8 1648,-1-1 0,-13-30 0,0-5 0</inkml:trace>
  <inkml:trace contextRef="#ctx0" brushRef="#br0" timeOffset="662249">14623 12972 23184,'0'-7'1979,"0"2"-1620,0 3 91,0 2 0,2 6-180,5 8 0,6 13-180,11 14-45,-1-1-1,3 4-44,-5-10 0,1 1-495,8 15 0,1-2 450,-9-15 0,-1-2-135,0-1 0,0-1-449,16 19-361,-3-10-269,-7-11-2699,0-13 3958,-13-14 0,0-14 0,-13-9 0</inkml:trace>
  <inkml:trace contextRef="#ctx0" brushRef="#br0" timeOffset="662454">15061 12999 21655,'4'-32'3328,"-1"5"-2879,-2 8-89,-1 10 90,-5 11 180,-13 34-495,2-1-1,-2 3-134,0 3 0,1 3-398,0 1 0,-1 4 1,2-3 307,2-3 0,1 0-180,0 1 0,0 3 0,1-5-273,3-8 0,0-3-42,-2 6 1,1-3-1035,3 2-720,-4-13 2339,10-9 0,-10-8 0,4-6 0</inkml:trace>
  <inkml:trace contextRef="#ctx0" brushRef="#br0" timeOffset="662652">14566 13401 23004,'-19'-13'3238,"9"-1"-3058,2 1-90,12-1 0,8 1-90,12-1 0,18 0-360,18 1-317,-24 5 0,1 0-43,3 1 0,0 0-449,1-1 0,-1-1 1169,-3 1 0,0 0 0,-3 0 0,0-1 0,29-6 0</inkml:trace>
  <inkml:trace contextRef="#ctx0" brushRef="#br0" timeOffset="663388">16885 12741 21115,'-7'-4'2608,"-2"-1"-2158,8 2 90,-3 1 269,4 2-269,0 7-270,0 8 0,-3 15-90,2 17-90,-8 14-1651,2-6 0,0 3 1650,-1-12 1,0 0-45,-3 14 0,0 0-519,3-18 0,0-3 474,1-3 0,0-1 45,0-3 0,0 1-45,-2 3 0,2-2 0,-1 12 0,-4 7 0,11-38 2878,8 0-2878,26-18 90,9-3 1372,22-4-1462,-5-5 0,4 1 0,0-2 0,-23 8 0,-1 1-90,15-5-270,6 0-269,-31 6-361,-7 3-269,-8 1-3148,4-2 4407,-7-3 0,5-6 0,-4-3 0</inkml:trace>
  <inkml:trace contextRef="#ctx0" brushRef="#br0" timeOffset="663607">17542 13275 23094,'3'-23'3688,"-1"3"-2879,-2 1-269,0 4-270,0 3-90,1 5-180,0 3 0,4 10 0,0 8 0,5 11 0,2 9 0,2 7-810,8 20-269,-6-15-270,1 10-450,-9-26-720,-4-8 2519,-2-10 0,-2-10 0,0-7 0</inkml:trace>
  <inkml:trace contextRef="#ctx0" brushRef="#br0" timeOffset="663745">17595 12827 22104,'-12'-62'2609,"0"6"-2519,5 11-90,-2 8-270,8 10-360,-2 7-629,3 7-990,1 4 2249,5 4 0,6 3 0,5 2 0</inkml:trace>
  <inkml:trace contextRef="#ctx0" brushRef="#br0" timeOffset="664270">18042 12791 23993,'0'-16'2519,"0"0"-2339,-5 5 0,3 4 0,-3 3-91,5 12 1,0 8-90,0 17 90,2 15-90,2 13-277,-1-26 0,2 1 277,0 1 0,0 1 0,0-1 0,0 0 0,1-2 0,-2 1 0,-1 5 0,-1-1 90,2 13-90,-4 3 0,0-34 0,0-10 0,0-6 0,-4-20-90,3-2 0,-3-15 0,4 2 90,6-3 465,1 2-465,8 3 0,4 6 0,5 8 0,5 6 0,1 11 0,5 10 0,-2 11 0,-1 9 0,-5 9 0,-7 3 0,-12-12 0,-4 2 0,-5 14 0,-8-14 0,-6-3-180,-12-5-180,-13-5 0,14-27-180,3-8 1,7-13-91,8-6 0,2-8-89,6-4-181,4-3-809,-2 1 1709,6-10 0,-5 15 0,0-5 0</inkml:trace>
  <inkml:trace contextRef="#ctx0" brushRef="#br0" timeOffset="664654">18416 13157 21025,'14'-7'3508,"0"1"-2878,-4 3-271,-2 1 1,-2 2-180,0 0 0,2 6-90,3 4 0,3 8-90,2 6 90,2 4 0,1 2 0,-1-1-90,-4-6 0,-1-3 90,-5-4-90,-4-9 90,-2-1-90,-2-8-90,0-6 90,0-6-90,0-11 90,3-5 0,3-4 0,7 0 0,1 4 0,2 4 90,1 7-90,-1 3 90,11 9 0,3 13 0,1 5-90,-3 7-180,-10-2-360,-6-3-360,0 1-629,-5-7-809,-3 3 2338,-3-9 0,3 3 0,0-4 0</inkml:trace>
  <inkml:trace contextRef="#ctx0" brushRef="#br0" timeOffset="665045">19285 13021 22734,'0'-18'2968,"-8"2"-2518,-1 1 0,-9 3-180,2 3-1,-3 5-179,3 8 0,0 7 0,0 14-90,1 11 0,7 10 0,2 8 0,6 1-90,0-1-90,4-6 1,0-10-1,5-6-90,-1-10 0,0-10 90,2-6 0,0-14 90,4-10 180,4-28 180,-1-15 90,-8 20 0,-1 0-180,0-17-180,-5 16 89,3 35-178,4 26-1620,12 18 179,-2 5 1530,7 13 0,-13-26 0,1 5 0</inkml:trace>
  <inkml:trace contextRef="#ctx0" brushRef="#br0" timeOffset="665406">19520 13125 15691,'2'-31'2878,"2"-1"-810,-4 3-1618,4 1 1364,-2 6-1634,2 4 817,0 6-907,2 6 2550,2 14-2640,5 10 90,1 18-90,2 10 90,0 6 1053,1 3-1143,-3-5 0,2 5 0,-9-20-180,0-7 0,-7-20 0,0-16 90,0-10 0,9-42 90,5 0 0,3-5 150,-2 20 0,2-1 0,0 2-259,5-15 0,2 6 154,-2 19 0,-2 16 45,-2 35-90,-3 12-900,2 23-89,-5-11-270,-3 11-2429,-5-12 1349,-4-17 2339,0-2 0,0-23 0,0-5 0</inkml:trace>
  <inkml:trace contextRef="#ctx0" brushRef="#br0" timeOffset="665681">19942 12990 19766,'13'-30'3598,"-1"5"-3149,0 7 1,0 9-180,0 9-90,0 7-180,2 8-90,1 4-90,1 4-270,0-3 91,2-4-91,-1-7 90,12-9 450,-6-9 630,19-27 89,-13 5 270,-7 0 1,0 1 179,3 2-539,2 0-720,-14 36 0,-7 20 0,-8 16 0,-3 8 0,-1-7 0,-2 2-574,0-2 1,-1 3-1,0-1 574,-4 11 0,-1-2 0,0 3 0,0-1 0,0 0 0,-1 0 0,1-2 0,-2-1-315,2-3 0,-2 0 315,0-9 0,-1 0 0,1-2 0,-3 4 0,-1-2 0,-5 10 0,0 0 0</inkml:trace>
  <inkml:trace contextRef="#ctx0" brushRef="#br0" timeOffset="666374">22667 12515 19946,'0'-22'2698,"0"-3"-2428,0-9 0,0-7 90,-5-8 89,-4-8-697,-7-5 608,-6 1-135,0 22 0,-3 1 45,-16-8-90,12 19 0,-3 7 179,-16 17 1,-5 23-180,26 0 0,1 8 30,0 10 0,1 10 0,3-1-691,4-7 1,2 1 0,0 2 540,-5 17 0,1 5 0,3-3-483,6-11 1,2-3-1,2 1 453,0-2 0,1 0 0,1 4-143,3 3 1,2 5 0,0 0-1,1-7-202,0 13 1,2-1-376,2 0 1,1 5-1,2-14-839,6-5 1529,9-10 0,-12-37 0,5-14 0</inkml:trace>
  <inkml:trace contextRef="#ctx0" brushRef="#br0" timeOffset="666862">21835 12976 21025,'-33'-15'2698,"21"-1"-2608,9 4-90,29 1-269,11 4-1,14 2 0,8-1 135,-26 3 0,1 1-714,1 1 0,0 0 849,0-1 0,-1 0 90,27-3 191,-6 0 169,-11-3 90,-9 1 90,-9-2-91,-8-2 1,-9 1 1619,-4-5-1799,-5 5 426,0-1-696,0 6 0,0 3 0,0 2-90,0 12 90,4 7 0,13 46-180,0-9 135,-3-16 0,3 1-135,2-2 0,1-3-90,14 15 45,-12-22 0,1-5-134,10-7 89,-3-7-90,13-28 270,-11-3 90,5-21 90,-20 10 0,-3-3 44,-2-3 1,-1 0-135,-1 1 0,0 1 0,1-25-90,-9 34 90,2 13-90,0 14 0,2 14-90,4 13-360,1 5-1528,6 19 359,-5-16-810,2 9 2429,-10-24 0,-3-4 0,-1-5 0</inkml:trace>
  <inkml:trace contextRef="#ctx0" brushRef="#br0" timeOffset="667219">23077 12859 21025,'12'-21'4497,"6"-3"-3687,-3 9-540,2 2-90,-4 15 0,-1 9-90,5 10-1,1 8-89,10 23 90,-8-10-135,-6-11 0,-1 0 45,-4-1-179,0-6-1,-9-24 90,0-12 90,0-13 0,0-3 0,9-21 0,8 2 90,3 3 0,14 14 0,0 46-180,0 1-450,1 25-1799,-3 11 360,-10-17-629,5 9 2608,-10-24 0,-1-10 0,0-5 0</inkml:trace>
  <inkml:trace contextRef="#ctx0" brushRef="#br0" timeOffset="667772">23950 12691 21475,'5'-16'2968,"-2"3"-2788,-3 2-90,2 6 0,0 1-90,1 2 0,-1-1-90,-2-2-90,0 1 180,0-1 90,-6-1 90,-2 3 90,-9-1 89,-3 12 181,-4 6-270,-5 15-135,7 5 0,1 3-90,6-7 0,1 2-329,-2 13 0,4 2 284,6-13 0,4 0 0,10 29-90,2-6-220,7-26 0,3-2 40,14 4-64,-2-16 0,2-5-26,10-10 0,15-13 0,-16-9-121,3-16 391,-22 15 0,1-4 45,13-24 0,0-5-178,-8 9 0,-1-3 283,-3 5 0,-1-4 0,-1-1 89,-2-8 1,-1-2 0,-3 2-30,-4 11 0,-2 3 0,1-3-890,3-11 0,0-3 0,-2 4 995,-3 0 0,-2 4 0,1 2 0,-2 3-81,-1 5 0,-1 2 215,2-24-89,-2 16 10,-4 13-11,0 17 740,-2 19-740,0 30-134,-4 19 0,-1 9-90,0-7 0,0 2-45,0-2 0,-1 4 0,1-2-1026,-3 9 0,2-1 1026,2-2 0,1 0-163,0-4 0,1-1-332,1 9 0,2-2 45,-1-21 1,0-1-226,0 5 0,2-4-991,0-4-763,2-13 2949,0-11 1,0-12 0,0-7 0</inkml:trace>
  <inkml:trace contextRef="#ctx0" brushRef="#br0" timeOffset="668102">24397 12578 21835,'-14'-13'2698,"1"-1"-2338,7-6-270,6 3-180,23-9-180,4 9-180,21-2 135,-11 9 1,1 2 134,24-5 315,-7 4 0,0-1 404,4 0-224,-22 4 0,-2-1 404,0 0-89,-9 1-180,-8 1-180,-6 3-1,-5 0 1,-2 6 90,-1 11-180,2 12-90,2 21 0,1 9-427,-2-8 0,1 2 337,-2-14 0,0 0-180,2 12 0,1-2-539,3 5-451,-1-9-359,-5-12-630,-2-8 2159,-4-11 0,-4-10 0,0-7 0</inkml:trace>
  <inkml:trace contextRef="#ctx0" brushRef="#br0" timeOffset="668254">25116 12153 22824,'-8'-44'1709,"3"6"-1619,-2 9-180,6 6-360,-3 5-449,4 5-900,0 4-8032,0 4 9208,2 3 0,4 6 0,3 1 0</inkml:trace>
  <inkml:trace contextRef="#ctx0" brushRef="#br0" timeOffset="668595">25335 12271 22374,'12'6'2069,"-1"1"-1709,-1 7 269,-1 1 1,0 5-180,-1 6 0,-4 9-271,-3-2 1,0 2-90,-1 23-45,0-18 0,0 1-45,0 16 0,2-21 0,1 0-90,2 12-180,7 4 91,0-32 89,5-11-90,3-11 270,6-34 0,-8-2-45,-8 5 0,-3-3-1332,-3-23 1377,-2-4-90,-9 3 0,-2 4-270,-9 8-269,-3 6-1620,-8 4 450,6 13-810,-2 8 2519,16 13 0,4 10 0,5 2 0</inkml:trace>
  <inkml:trace contextRef="#ctx0" brushRef="#br0" timeOffset="669080">25672 12334 17938,'21'-16'3868,"-3"4"-1996,-4-1-1602,-4 8 844,7 13-934,-5 11-90,6 18 0,-6 8 0,0 7-12,-2 3 12,-1-1-90,-4-4 945,-2 1-855,-1-17-90,-2-8 0,0-26-90,0-16 90,9-45 0,0 0-252,0 15 1,2-3 296,2-7 0,1 0-123,1 7 0,0 1 123,2-5 0,1 4 45,9-7 90,-4 33 180,-3 21 89,5 17-179,1 15-270,-6 10 0,-2 7 0,-4-6 0,-1 2-761,3 18 0,-1 1 761,-6-12 0,-2-2 0,0 0 0,-2-1 78,0-3 0,0 0-78,1 11 0,0-2 0,-2-17 0,1-1 0,1 6 0,0-3 0,2-2 0,0-6 0,0-10 0,-2-4 2292,0-9-2472,-2-5-1439,0-11-539,-1-7-561,-2-11 2719,-1-9 0,-9-7 0,-2-5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6:05:46.715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7285 2673 22464,'2'-20'2879,"-2"2"-2160,2 4 1440,-2 7-1799,-7 33-360,-2 18 0,0-1 0,0 5-905,-2 9 1,0 4 904,2-13 0,-1 2 0,0 2 0,-1 5 0,0 3 0,-2 0 0,0 3 0,0 0 0,-1 2 0,3-17 0,0 1 0,0 0 0,-1 0 0,-3 14 0,-1 0 0,0-2 0,1-2 0,-1-2 0,0 0 0,1-5 0,0 0 0,1-2 0,1-6 0,1-1 0,0-1 0,-5 11 0,2-2-159,3-9 1,1-3 158,-7 19-540,9-19-2518,4-39 764,7-26 1,5-15 2293,-1-3 0,1-4 0,1 1 0,1-3 0,0 1 0,1 5 0,0 0 0,-1-1 0</inkml:trace>
  <inkml:trace contextRef="#ctx0" brushRef="#br0" timeOffset="302">7667 2596 22194,'29'-36'2879,"-5"2"-2340,-6 9 1,-6 5 90,-4 10 179,-4 10-89,-2 22-450,-2 27-270,-3-5 0,-2 9 0,1 0-628,0-5 1,1 0 0,-1 3 627,-1 1 0,-1 4 0,-1 1 0,0 1 0,-1 6 0,0 3 0,0-1 0,0-3 0,0 2 0,0-2 0,-1 4 0,2-10 0,-1 5 0,-1 2 0,2-4 0,0-6 0,0-2 0,1-6 0,1 2 0,-3 17 0,1 2 0,0-9-315,2-17 0,0-4-360,3 4 1,-2-5-3284,-7-15-5873,5-21 8893,-7-21 0,8-20 1,0-7-1</inkml:trace>
  <inkml:trace contextRef="#ctx0" brushRef="#br0" timeOffset="693">6578 3379 23184,'-44'-5'2788,"-21"1"-2428,30 4-180,50 0-90,40 0-90,4 0 0,10 0-839,-21 0 1,4-1 0,1 1-1,-2-1 839,6 0 0,-3-1 0,4 0 0,-1 1 0,3-1 0,-1 1 0,-3-2 0,-2 0 0,-2-1 0,-2 0 0,-1 1 0,-2 0 0,0 0 0,16-3 0,0 1-22,-18 1 1,1 1 0,-3 1 21,1-1 0,-3 1-45,6-1 0,-5 1-495,0 2-90,-20 0-359,-5 0 2274,-16 7-2994,-10 0 424,-4 7 1285,-13 1 0,-6 1 0,-5 2 0</inkml:trace>
  <inkml:trace contextRef="#ctx0" brushRef="#br0" timeOffset="1001">6566 3840 20544,'-63'5'3059,"6"-1"-2789,10-4-91,14 0 1,15 0 325,18 0-325,26 0 0,30-4-730,-12 2 0,4-1 595,12 1 0,4-1-443,-15 2 1,2-1 0,0 1 397,3 1 0,0 0 0,1 0-520,0 0 0,-1 0 0,0 0 520,-3 0 0,0 0 0,0 0 0,7 0 0,2 0 0,-4 0-223,0 0 1,-1 0 222,7 0 0,-5 0-270,-8 0-270,-15 0 184,-12-4-1533,-12-1 2226,-4-6 1,-14-1-1,-1-1 1</inkml:trace>
  <inkml:trace contextRef="#ctx0" brushRef="#br0" timeOffset="1769">10079 3130 20215,'-12'-16'2699,"-1"2"-2159,-1 3-91,4 6-89,-2 1-90,7 4-90,2 0-90,-1 0 0,3 0 449,-2 0-359,4-4-180,2-1 270,-1-28-180,0 10 90,-15-34-90,-3 28 0,-16-8 0,-6 19 180,-13 9-90,-14 13-441,28 6 1,-1 4 350,-5 9 0,0 4-922,0 7 0,1 5 832,0 6 0,2 3 45,3 4 0,3 3-45,4 0 0,5 3 0,7 0 0,6 0-224,4-3 1,9 1 223,11-11 0,7 2 0,6-3-120,8-4 0,7-2 0,0-3-308,1 0 1,2-1-1,2-4 368,7-6 0,2-4 1,-2-5-31,9-4 0,-2-4 0,0-1 0,0-3 45,-3-2 0,-2-2 45,-5-2 0,-2-1-45,-6-2 0,-3-2 45,21-10 52,-17-4-52,-17-3 1344,-14-5-1524,-14 1 206,-8-3-926,-8 0-1868,-5-9 2768,7 11 0,-3-5 0,8 15 0</inkml:trace>
  <inkml:trace contextRef="#ctx0" brushRef="#br0" timeOffset="2194">11155 3284 22824,'-12'-35'1394,"1"0"0,-9-16-944,-10-8 180,-9 26-540,9 18 0,-25 39 0,31 9 0,5 8-523,-2 2 0,2 4 478,1 11 0,5 0 0,6-13 0,2 1-45,1 18 0,3-1 45,1-16 0,3-1-45,2 10 0,4-3 0,13 4 0,11-15 0,7-14 0,7-17 0,6-15 0,4-19-45,-28 5 0,-1-3 45,1-5 0,-3-4-186,-1-3 0,-3-2 186,-2-5 0,-3-2 44,-5-1 0,-2-2-44,-2-1 0,-4 1 45,-6 0 0,-3 1-45,-4 4 0,-3 1 0,-3 4 0,-5 2-90,-14-1 0,-2 4-359,-17-7-1,16 19 0,1 6-1427,-7 10-102,7 11-719,8 7 2698,7 7 0,11 2 0,4 2 0</inkml:trace>
  <inkml:trace contextRef="#ctx0" brushRef="#br0" timeOffset="2786">11943 2628 24443,'6'-50'2698,"2"7"-2338,-8 9 0,2 9 270,-2 9-540,4 7-90,2 17 0,6 15 0,4 25-300,-6-15 1,-1 3 299,1 8 0,0 5-373,-1 8 1,-1 7 0,-1-3 372,-1-10 0,-1-1 0,0 2-706,-1-2 0,1 4 0,-1-1 0,0-2 706,-1-2 0,-2-2 0,1 1 0,0 11 0,0 1 0,0-1-265,-1-7 1,0-2-1,-1 0 265,1-3 0,0-1 0,-1-2 101,0 3 1,0-6-102,0-5 670,0-10-670,0-15 2862,0-14-2862,0-20 0,-3-15 0,-4-17 0,-3-10 390,3 28 0,0 1-390,0-1 0,-2-1 0,-7-11 0,-3 1 0,3 15 0,-2 1 0,-6-8 0,-3 4 0,-22 2 0,-4 11 0,-4 16 0,19 18 0,1 7 0,9 1 0,2 3 0,-7 11 0,4 5 0,11-4 0,5 0 0,2 2 0,2 1 0,3-2 0,2 0 94,3-1 0,6 0-94,8 7 0,10-3 0,10-6 0,5-5-106,-1-1 1,4-5 105,16-9 0,1-10 0,-14-8 0,-3-5 0,7-4 0,-4-2-450,-12 1 0,-4-2-2068,10-31 899,-27 21-810,-4-9 2429,-7 14 0,0 3 0,0 0 0</inkml:trace>
  <inkml:trace contextRef="#ctx0" brushRef="#br0" timeOffset="3294">12503 3487 20575,'10'-13'2789,"0"1"-2160,0 3-359,-1 5 0,3 2-90,0 2-90,4 0 0,4 4-90,6-3 0,5 3 0,6-4 0,20-10 0,-12-3 0,12-11 0,-21-6 0,-5-6 90,-5-9 134,-14 8 1,-2-2 45,1-22-135,-5 20 0,-3 1 225,-3-10 0,-7 5 0,-6 9-1,-11 9 1,-8 12 0,-11 13-135,3 21 0,-1 8-789,5-1 0,1 3 564,2 2 0,-1 3 0,3 1-809,-6 16 0,4 1 809,1 3 0,1 1 0,4 1 0,3 0 0,4-3 0,4 0 0,5-5 0,3 0 0,3-5 0,7 0-249,10 6 1,8-3 248,-3-15 0,6-4 0,29 8 0,7-10 0,-15-15 0,1-6 0,20-2 0,0-6-362,-15-3 0,-2-4 362,1-2 0,-1-3 0,-1-2 0,0-3 343,12-6 0,0-2-343,-9 3 0,-2 1-315,-2 0 1,-4 2-945,9-5-271,-33 19-718,-5 4 2623,-7 4 1,-8 8 0,-5 3 0</inkml:trace>
  <inkml:trace contextRef="#ctx0" brushRef="#br0" timeOffset="5088">7066 6296 20126,'0'-21'2968,"0"-1"-2339,0 4-89,0-2 90,0 4 89,0 2 1,0 3-270,0 6 269,0 5 1,-4 15-360,-2 19-360,-6 22-526,3-17 1,0 2 525,-3 7 0,-1 3 0,-2 6 0,0 2 0,-4 4 0,1 1 0,6-19 0,0 0 0,-1 1 0,0-2 0,0 0 0,-1 2 0,-3 12 0,0 4 0,1-5-315,-2 6 0,0-2-105,4-13 0,0 1 1,3-5-346,4-8 1,2-4-1305,-3 11-630,19-25 2699,12-31 0,20-28 0,-16 10 0,-1 1 0</inkml:trace>
  <inkml:trace contextRef="#ctx0" brushRef="#br0" timeOffset="5297">7480 6364 23004,'17'-55'2698,"-3"9"-2428,-8 17 90,-2 16 180,-10 21 359,-10 56-809,8-23 0,0 7 0,-1 0-573,0 2 1,1 0-1,-1 2 483,1 11 0,0 2 0,1-2-961,2-13 0,0-1 1,1-1 960,0 1 0,1 1 0,-1-2-30,2 0 0,0-1 0,0-1-363,0 19 1,1-1-208,-1-15 0,1 0 1,0-1-1245,1 7 0,-1-3 1844,-3-7 0,-1-6 0,-2-5 0,-5-39 0</inkml:trace>
  <inkml:trace contextRef="#ctx0" brushRef="#br0" timeOffset="5638">6639 6631 22104,'-47'0'1889,"5"-2"-1709,5 1 0,9-1 0,9 0 90,24-4 90,51-6-226,2 6 1,8 0-550,-23 3 0,2 0 1,1 0 414,8 1 0,2 1 0,-3 0-1006,8 1 1,-2 0 1005,-1 0 0,0 0 0,-4 3 0,0 0 0,-5-3 0,-3 2-45,-5 3 0,-2 0 45,25-4-270,-4 7 0,-24-3-899,-4 0-1170,-31 7 2597,-23-10 0,-7 12 1,-15-7-1</inkml:trace>
  <inkml:trace contextRef="#ctx0" brushRef="#br0" timeOffset="5943">6688 6938 21475,'-59'8'2159,"2"-2"-1800,6-6 1,6 0 0,11 0-180,9 0 270,22 4-181,20-3 1,29 3-180,-11-4 0,3 0-548,9 0 0,3 0 458,5 0 0,4 0 30,-4-2 0,4-1 0,-2 0-30,8 1 0,-1 0 0,-12-2 0,2 0 0,-4-1-865,-2 2 1,-5-1 864,-4 0 0,-3-1-90,27-4-545,-2-4 5,-23 3-1708,2-11 2338,-34 4 0,-5 0 0,-16 5 0</inkml:trace>
  <inkml:trace contextRef="#ctx0" brushRef="#br0" timeOffset="6275">8991 6382 21604,'-4'-14'1439,"3"3"65,-3 4-1324,4 9 531,0 13-531,0 17 0,4 18-135,-2-17 0,1 2-211,1 6 0,0 2 166,-2 4 0,0 1 0,0 4 0,0 0 0,-2-1 0,0 3-150,0-8 0,1 4 0,0-4-300,-1 3 1,0-1-136,1 11 0,0-4-1124,-1-1 1914,0-15 0,0-23 0,0-11 0</inkml:trace>
  <inkml:trace contextRef="#ctx0" brushRef="#br0" timeOffset="6544">9027 6563 22071,'2'-41'809,"0"0"1,0 2 0,0 1-675,1 3 0,2 0 135,7-28-1,10 6-179,7 9 0,-2 26 0,6 6-90,2 13 0,2 7 0,0 1 0,-2 5 229,2 11 1,-7 10-230,-14 12 0,-8 8 0,-3-4 45,-3-9 0,-4-1-228,-1 8 0,-3 6 0,-6-12 183,-37 0 0,-6-7 90,-2-8-211,21-15 1,0-2-330,-11 2-359,-3-5-451,30-4-449,9-2 1709,6-2 0,9-1 0,0-2 0</inkml:trace>
  <inkml:trace contextRef="#ctx0" brushRef="#br0" timeOffset="6969">9449 6748 26152,'4'16'270,"0"2"-270,2 5 0,1 6 90,8 25-90,-3-10-592,5 15 592,-6-25 144,-1-7-144,-6-7 0,0-10 90,-4-4-90,-11-23 0,3-1 538,-8-41-538,13 22 0,3-1 0,2 0 0,3-1 45,4-2 0,4 4-45,20-9 45,-1 23 0,4 4 45,21-1-788,-19 14 0,0 6 787,15 16 46,-23 7 0,-2 4-45,8 14-90,-16-11 0,-4-1-153,-7 8 153,-4-5 0,-5-8 0,0-6-180,0-8-269,-7-4 4,-6-20-994,-2-2-630,3-17-7762,6-1 9504,10-5 0,6 0 0,5 1 0</inkml:trace>
  <inkml:trace contextRef="#ctx0" brushRef="#br0" timeOffset="7254">10396 6595 22644,'14'0'3328,"-4"0"-2788,-13 6 0,-10 5 179,-28 30-629,9-3-45,8-10 0,2 3 0,8 4 0,4 0-1203,1 18 1248,14 13-90,19-32 0,13-7-90,10-15 90,4-8-23,-15-15 0,-1-5 23,11-15 45,-18 5 0,-6-3-45,-8-26 45,-18 14 0,-6-1-45,0 10 0,-3 1-90,-9-8 0,-4 4-359,-23-3-946,10 23 1,-3 4-1304,-19-2 2698,22 11 0,2 4 0,-4 7 0,5 7 0</inkml:trace>
  <inkml:trace contextRef="#ctx0" brushRef="#br0" timeOffset="7819">11098 6676 22374,'2'-48'2699,"0"3"-2340,-11 6 271,-4 8 539,-33 8-899,5 18-135,-13 28 0,0 17-180,19 5 0,4 6 45,2-13 0,0 2 0,6 2-90,10 5 0,6 2 0,4-5-45,4-9 0,3-2 0,4 8 1,4-6-136,15-6 90,5-19 90,5-20 90,0-17 90,-2-20-949,-5-13 949,-18 27 0,-2-4 224,2-16 1,-2-1-180,-3 16 0,-1-1 108,0-17 0,0 5-153,3 10-90,-2 14 157,5 37-157,0 21 0,2 19-497,5 13 497,-10-23 0,0 4-59,1 5 0,0 6 1,-1 3 58,-2-10 0,-1 3 0,0 0 0,0 0-426,0 1 0,-1 1 0,1-1 0,-3 0 426,0 0 0,-1 0 0,-2-2 0,-1-3 0,-3 19 0,-5-6 0,-1-4 0,-6-1 45,-10 7 0,-6-4-555,7-20 0,-2-4 555,-9 6 0,-3-9 123,0-21 1,1-14-214,0-27 0,5-16-180,5-9 0,8-7-595,9 14 0,4-4 0,5 1 520,6 1 0,6 1 0,2 2-330,6-8 1,5 1-658,1 6 0,4-1 1,0 2 1286,3-6 0,2 2 0,-4 10 0,3 0 0,-3 3 0,2 2 0,-1 0 0</inkml:trace>
  <inkml:trace contextRef="#ctx0" brushRef="#br0" timeOffset="8206">11415 6712 22014,'4'-6'3329,"2"1"-2880,-4-2-89,0 5 90,0 6-90,2 9-181,0 14 1,6 14-180,0 9 45,-2-7 0,0 1-365,-2-11 1,0 1 319,1 9 0,-1-2 0,0 7 90,-2-10-90,-2-10 0,-2-10 0,0-11 0,7-52 0,2 3 0,0-1 0,2-2 124,1 10 0,1 2-124,2-3 0,2 2 45,0 1 0,1 2-45,19-24 90,-3 13 90,-1 14-90,-3 13 89,-1 15-89,-5 9 0,-4 11 302,-3 3-392,-5 4 0,-4-3 90,-4 4-180,-2-11-90,0-1-450,0-10-449,2-6-540,2 0-990,-2-6 2609,4-8 0,-2-7 0,2-6 0</inkml:trace>
  <inkml:trace contextRef="#ctx0" brushRef="#br0" timeOffset="8726">12812 6590 20935,'-19'-35'3508,"-8"6"-2788,-18 0-271,1 15 46,9 9 0,-3 4-181,-1 9 1,0 4-135,-1-3 0,-1 3 0,-15 19 0,3 7-2055,19-12 0,2 3 1875,-10 10 0,2 1 45,13-8 0,3 0-223,4-2 0,1 1 178,-9 28 852,13-7-852,8-5 0,13-8 0,6-8-180,10-8 0,13-11 1736,8-12-1825,6-14 179,4-15 45,-27 10 0,0-3 45,8-18 0,-2-3 135,-10 12 0,-1-2 179,6-21 1,-6-1-45,-14 18 0,-5 2-180,1-30 1428,-12 21-1518,3 27 0,-3 8 0,8 13 0,-8 15 0,8 15 0,-3 13 0,7-5 0,1 1 0,0-10 0,2 1-810,5 19 1,5-1-631,-1-18 1,1-3-1079,16 24 2518,1-26 0,-10-29 0,1-7 0</inkml:trace>
  <inkml:trace contextRef="#ctx0" brushRef="#br0" timeOffset="9328">12893 6572 22644,'21'-32'2339,"-3"3"-2069,-4 8-1,-4 7 181,0 8-90,0 12 0,0 8-90,4 17-91,-1 10-44,-2 0 0,-1 3-90,-3-10 0,0 3-45,5 25 0,-1 0 45,-7-25 0,0-3-45,1 9 0,-1-3 0,-4 2 0,0-10 0,0-11 0,0-10 0,0-15 0,0-14 0,0-17 0,3-16 0,5-1 0,2-2-188,-1 10 1,2-2 187,3-3 0,2-5 0,0 4 0,5 0 0,-1 3 0,1 2 0,0 4 0,10-4 0,-13 35 179,4 44-89,-6 3 0,-8 17 0,-2 8-90,-4-5 0,-3 0-311,-1 3 0,-2-2 311,0-7 0,-1-5 90,-1 4-90,-1-14 0,6-17 0,-3-13 349,4-17-349,0-14 0,6-9 0,3-5 0,-2 6 0,2-3-315,6-16 1,2-1 314,-1 10 0,1 2 0,-1 0 0,1 0 0,-1 4 0,0 1 0,12-21 180,-1 21 600,-5 25-690,-2 22-90,-1 25 0,-5 17-899,-8-20 1,0 2 898,-1 2 0,0 1 0,-1 1 0,0-1-566,0 0 0,0-1 566,4 29 369,1-10-369,-1-11 0,0-8 0,-4-10 0,2-7 1261,-4-11-2071,2-3-596,4-22-1113,-5-4 2519,2-20 0,-5-1 0,0-4 0</inkml:trace>
  <inkml:trace contextRef="#ctx0" brushRef="#br0" timeOffset="10093">6980 9268 14902,'9'-33'2788,"-3"6"-37,-4 7-2571,-2 5 1595,0 7-1235,0 6 89,0 19-269,0 19-225,-3-3 0,0 4-90,1 12 0,-1 4-112,0-10 1,-1 2 0,0 1 66,0 4 0,1 3 0,-1 3 0,0 2 0,-2 4 0,1 2 0,-1-2 0,1 0 0,-1-1 0,1 0 0,-1-1 193,1-1 0,-1 1 1,1-2-1,0-2-493,0 6 0,0-3 1,2-8-286,-1-8 0,4-7-2434,20 16 3019,23-75 0,-17 2 0,0-7 0,8-27 0,0 0 0</inkml:trace>
  <inkml:trace contextRef="#ctx0" brushRef="#br0" timeOffset="10305">7439 9525 22914,'14'-65'1019,"0"0"1,-4 15-1,-2 5-749,-1-9-90,-7 36 270,0 30-315,0 19-1,0 9-89,-2 2 0,-1 4-632,1-3 0,1 5 0,-1-2 587,-3 15 0,0 1 0,2 0 0,1 3-210,-1-9 0,0 3 0,0-3-195,1 3 1,-1-1-16,1-13 0,0 2 0,0-4-1648,-2 0 1,1-6 2067,2 8 0,-3-7 0,4-30 0</inkml:trace>
  <inkml:trace contextRef="#ctx0" brushRef="#br0" timeOffset="10609">6578 10023 22104,'-40'-2'1019,"1"-1"1,2 0 0,2 0-840,-22-6-91,17-3 91,19-5 90,23-4 90,26-6-180,0 11 0,5 0-90,10-2 0,5 0-2169,11-2 1,3 1 2078,-17 6 0,2 0 0,3 1-23,1 0 1,3 1-1,1 0 1,0 0-474,-3 2 0,-1 0 1,1 0-1,-1 1 406,16-3 0,-1 0 0,-4 1 30,-11 3 0,-2 0 0,-6 1 342,-6 0 0,-5 1-462,23 0-90,-14 1 90,-11 4-90,-10 0 1391,-8 0-1751,-6 0 3132,-4 0-3762,-2 0-473,-7 0 1733,-8 0 0,-11 0 0,-7 0 0</inkml:trace>
  <inkml:trace contextRef="#ctx0" brushRef="#br0" timeOffset="10835">6932 9946 20344,'-39'19'1229,"0"1"0,4-3 1,1 0-870,-1 1 0,2-1-181,-7-1-63,4 0 64,29-16 188,43-4-278,15-5-45,-7 2 0,4-2-1351,1-1 0,2-1 1306,2 1 0,0 0-45,1 0 0,-2 2-341,-2 0 1,-2 2 25,-6 2 0,-3 1-135,-4 1 1,-3 0-945,19 2-720,-15 0 2159,-10 0 0,-8 0 0,-4 0 0</inkml:trace>
  <inkml:trace contextRef="#ctx0" brushRef="#br0" timeOffset="11252">9283 8860 21295,'-18'-47'2339,"-2"2"-2070,-5 6 1,-1 5 180,-3 9 180,-1 7-1,-1 9 1,-1 9-90,-3 13-91,1 14-89,-3 22-905,17-14 1,2 3 633,-1 10 1,1 5-483,5-11 0,1 1 1,0 1 422,1 7 0,0 1 0,1 2 0,0 2 0,1 1 0,1 5-30,3-12 0,0 5 0,1 2 0,0-2 0,0-2 0,1-2 0,0-2 0,0-1 0,1 5-54,0 6 0,0 5 0,0 1 0,1-1 0,1-6-1337,2 8 1,0-6 0,1-1 910,-1 0 1,0-2-1,1-4-375,3 4 1,1-9-1693,3-7 209,-4-16 2506,-2-18 1,-6-14-1,-2-10 1</inkml:trace>
  <inkml:trace contextRef="#ctx0" brushRef="#br0" timeOffset="11741">8552 10353 21924,'-47'-43'3149,"4"2"-2879,7 5-181,9 4 1,18-3-90,18 10 0,23-3-179,19 10-317,-19 10 1,3 0 90,25-2 0,3 1-218,-14 2 0,0 1 563,-5 1 0,2 0 0,-3 0 15,2 0 0,-4-1 135,-1-1 0,-3 0 180,26-9 270,-12-6-90,-16-3 719,-11-27-540,-14 11 378,-5-18-468,-8 22 1,2-4-540,-6 16 291,6 7-291,-3 27 940,4 23-940,4 20 0,0 3 0,2 7 0,0-17 0,1 2 0,0 0-195,-1 1 0,0-1 0,2 1 195,4 3 0,2 1 0,0-8-45,-3-9 1,3-4-361,11 8 0,4-12 45,21-35 360,-17-15 0,-2-8 45,-5-6 0,-4-5-129,-4-4 1,-4-5-1,-1 4 174,-3 3 0,-3 2-483,2-12 1,-2 3 482,-3 1 0,-3 16 0,5 42-90,-1 14 0,2 21 0,1 9-180,2-4 0,0 0-225,0 3 1,0-2-248,2-5 1,0-5-1327,6 4-721,-1-9 3082,2-14 0,0-9 0,1-7 1</inkml:trace>
  <inkml:trace contextRef="#ctx0" brushRef="#br0" timeOffset="12104">10038 9928 23723,'8'-39'2249,"0"3"-2159,1 4 180,0 9 90,4 8 629,10 24-359,6 35-540,1 13-374,-15-17 1,-2 2 283,-4-6 0,-2-2 125,0 0 0,-2-1-125,3 28 0,-2 0 0,-4-25 0,0-4-90,-2-32 0,-3-14 90,2-17-90,-3-17 90,6 15 0,2-2-18,0-4 0,2-3 63,9-20 0,3 0-45,-6 18 0,2 1 90,9-12 0,2 7-99,1 17 9,8 25 0,-10 32 0,1 20 0,-1 8-211,2 3 32,1-1-811,-1-3-449,-1-8-450,-5-9 2019,3-9 0,-7-13 1,4-6-1</inkml:trace>
  <inkml:trace contextRef="#ctx0" brushRef="#br0" timeOffset="12641">11131 9589 22104,'16'-21'2159,"-2"3"-1709,-6 4 90,-4 3 449,-2-2-809,0 3 0,0-3-180,2 2 0,0 0 90,0-5-90,-1 2 0,-2-2 449,-1-1-179,-7 4 360,-20 6-360,-3 14-3482,-17 18 3302,6 13-90,2 15-96,19-22 1,2 3 95,0 18 0,3 3 0,5-12 0,3 0-363,1 13 1,6-1 362,6-18 0,3-4 0,3 0 0,2-2-90,23 21-269,8-11-91,-8-25 0,4-5 0,22-6 90,-6-17 1,1-12 269,-8-16 0,-4-8 90,-14 15 0,0 0 0,-2-3 30,0-6 0,-2-1 0,-4 0 60,2-7 0,-3 0 90,-2 1 0,-1-1 89,-6 7 1,0-3 0,-1 3 0,1-3 0,-1-1-31,-1-2 1,0-4 0,-2 8 1546,1-13-1786,-4 20 0,-2 8 221,-5 23-221,2 20 970,0 19-970,1 18 0,0 8-532,0-9 0,0 2 532,0 0 0,0 3 0,0-2-678,0 11 0,2-2 678,-1 1 0,2-1 0,-1-4 0,0-1-406,1-5 1,0-2-1394,2 3 0,2-3 1799,-2-13 0,1-3 0,8 20 0,-4-33 0</inkml:trace>
  <inkml:trace contextRef="#ctx0" brushRef="#br0" timeOffset="13022">11732 9543 24173,'-33'0'990,"4"0"-990,9 0 0,9 0 0,10 0 0,12 0-90,14-4-270,14-3 0,0-1 0,3-1-947,-6 1 1,0 1 1261,15-3 0,-1 0 45,-12 3 0,-2 1-461,-2-1 0,-1 0 820,25-5 91,-11 1 719,-3 2-629,-18 2-90,-3 1-180,-16 3 0,-4 1 1952,-3 2-1952,2 8 1223,2 8-1313,6 38-180,3-3 0,-5-14 0,0 1 0,8 19-90,0-1-720,-6-20 1,-2 0-540,4 17-630,-7-16 0,-1-3 1979,-2-6 0,-7-3 0,-2-21 0</inkml:trace>
  <inkml:trace contextRef="#ctx0" brushRef="#br0" timeOffset="13169">12263 9046 23094,'-7'-34'809,"0"0"1,-5-28-900,6 11-360,2 10-269,4 11-541,0 8-1168,5 12 2428,2 4 0,5 15 0,0 1 0</inkml:trace>
  <inkml:trace contextRef="#ctx0" brushRef="#br0" timeOffset="13554">12962 9412 22644,'-7'-31'1439,"-2"1"-1079,-8 3 90,1 4 179,-2 5-89,0 5 90,-3 6-181,-1 9 1,-11 35-360,4 6-45,5 10 0,3 8 0,7-4 0,3 0-393,0 1 0,3 0 348,5-7 0,6-5 0,12 4 0,9-14 0,5-17 0,5-9 0,1-20-90,1-11 90,-12-11 0,-2-7 45,-6 7 0,-2-2-284,3-14 1,-4-1 238,-7 13 0,-4 2 0,-7-28 0,-6 10 391,-22 2-840,9 20-2070,-16 2 270,22 21 2377,-3 5 0,14 10 0,4 2 0</inkml:trace>
  <inkml:trace contextRef="#ctx0" brushRef="#br0" timeOffset="14001">13254 9313 22914,'15'-21'1889,"-3"3"-1529,-2 9-1,0 7 1,2 13 180,2 9-180,3 14-90,-3 11-91,0 16-89,-6-7 0,0 3-576,-2-12 1,-1 1 485,1 15 0,0-2 0,-3-21 0,0-3 0,-1 26 90,0-16-180,-2-13 90,0-24 0,0-22-90,2-29 90,3-21-1508,0 24 1,1-1 1507,2-5 0,2 1 0,1-3 0,2 0 81,1 1 1,1 1-37,2 4 0,0 2-45,0 4 0,1 2 0,19-18 90,-1 18 0,3 16 89,-1 20 181,1 18 0,-2 19-351,-20-12 0,-2 5-9,4 23 0,-2 3 0,-5-12 0,-2 2-192,0 4 1,-2 4 0,-1-5 191,-2-8 0,-1-2 0,0 9 0,0-3 0,0-2 2512,0-11-4311,0-12-422,2-10 2221,0-14 0,4-14 0,0-10 0</inkml:trace>
  <inkml:trace contextRef="#ctx0" brushRef="#br0" timeOffset="15503">6920 12438 19676,'9'-43'3508,"0"2"-2969,1 0-89,-4 5 0,0 5 90,-4 5-1,0 6-89,-2 7-180,0 6 90,0 3-1,-3 22 1,-4 18-315,1-2 0,-2 5-462,-1 10 0,-2 4 417,-2 8 0,-1 3-438,4-18 1,-1 1 0,0 1 467,0-1 0,0 1 0,0 0-595,0-2 1,0 1 0,0-2 429,-3 18 0,0-1-225,2-8 1,1-2-181,2-8 0,0-2-180,5-7 1,0-2-1080,-2 14-720,6-13 2692,8-18 1,4-18 0,9-11-1</inkml:trace>
  <inkml:trace contextRef="#ctx0" brushRef="#br0" timeOffset="15770">7220 12560 21924,'19'-59'2699,"-3"7"-2249,-6 7-91,-4 11 271,-2 1-180,-2 15-180,-2 17 0,0 29-1,0 31-149,0-18 0,0 7 0,0 1-1154,0 9 0,0 2 1,0 0 1033,-1 2 0,-1-1 0,1 0 0,1-1 0,0 1 0,-1-6-45,-2-1 0,-1-4-242,4-3 1,-1-1-29,-1-8 0,1-1-764,1 23-180,-4-12-540,3-14 1799,-10-22 0,4-15 0,-7-18 0</inkml:trace>
  <inkml:trace contextRef="#ctx0" brushRef="#br0" timeOffset="16169">6282 12732 21475,'-25'0'2698,"3"0"-2518,6 0 90,7-2-90,13-3 180,18-4-181,20 1 1,8-1-90,-5 0 0,7 1-598,0 1 0,8-1 0,3 1 0,-6 1 508,0-1 0,-4 1 0,3 1 0,-2 0 0,4 1 0,0-1 0,-5 1-30,-2 1 0,-4 0 0,1 1-21,7 0 0,0 1 1,-2-1 5,9 1 0,-2 0-133,-4-1 0,-6 0 88,4 1-180,-40-3-539,-12 0 2169,-10-1-3788,-19 0 272,4 3 2156,-11 2 0,8 6 0,-1 2 0</inkml:trace>
  <inkml:trace contextRef="#ctx0" brushRef="#br0" timeOffset="16621">6217 13030 17901,'-29'12'1979,"3"-5"-46,7 1-1573,9-7 644,8 3-644,14-4 161,12 0-341,21 0 0,20-2 3,-24 0 0,3 0-138,8-1 0,4 1-15,0-1 0,4 0 0,2 0-30,1 1 0,2 1 0,-1-1 30,-1 0 0,1 1 0,-2 0-999,-8 0 0,-1 0 0,-5 0 1104,-3 1 0,-4 0 45,-6 0 0,-1 0 180,18 0 269,-6 0-449,-18 0-90,-5 0 524,-13 0-524,-4-2 3301,-2 0-3481,2-3 0,1 3 0,1 0-90,-2 2-90,0 0 0,-4 0-2248,0 0-450,-2-6 629,0 2 2339,0-4 0,-6 5 0,0 1 0</inkml:trace>
  <inkml:trace contextRef="#ctx0" brushRef="#br0" timeOffset="20036">13912 3189 21924,'-12'-5'2519,"2"1"-2069,3-3-180,0 2 179,15-11-359,43 3-45,-19 3 0,3 2-393,22 2 0,10 3 393,-17 1 0,5 0 0,1 2 0,-2-1-828,6 3 0,-1 0 0,3 1 783,0-2 0,5 1 0,-1 1 0,-4 0 0,0 2 0,-5 0 0,3 1-358,-2 0 0,3 1 0,-1 0 0,-3-1 358,0 1 0,-4-2 0,4 1-115,2 0 1,4 0-1,-1 0 1,-6-2 293,-6-1 1,-6-1 0,0 0 45,20 0 0,-5 0 0,-18-2 0,-7 0 561,-4 0-426,-9 0 1750,-7 0-2020,-6 0 1827,-4 0-1917,-2 0 842,-2 0-842,0-6 0,0 2 0,0-6 0,0 3 0,0-2-90,0-2 90,0-3 0,0-4-90,0-4 90,0-4 0,0-23 0,0 8 0,0-18 0,0 12 0,-6-1 0,5-2 0,-6 17 0,-1-1 0,5-3 0,1 1 0,-5 1 0,0 0-90,2-30 180,2 19-3572,3-15 3482,0 14 0,2-10 0,0 19 0,6-12 0,-2 14 0,1-7 0,-4 22 0,-3 3 3392,0 7-3392,0 4-90,0 3-1439,0 4 719,2 4-359,0 3-360,1 10-900,0 9 2429,-2 8 0,4 8 0,0 4 0</inkml:trace>
  <inkml:trace contextRef="#ctx0" brushRef="#br0" timeOffset="20489">15987 3202 19496,'0'-9'3238,"4"-2"-2788,2 0 0,4-3 89,3 1-89,-1-1 0,-2 3 179,4-1-449,-7 7 180,1 18-180,-7 9-90,-1 24 0,0 9-259,-2-21 1,-1 2 213,0 2 0,-1 1-1172,-1 3 0,-2 0 1127,1 0 0,0 0 0,2-2 0,1 0 0,0 9 0,1 0 0,1-8 0,2-2 0,-1-1 0,0-3 90,0 10-90,0-27 350,0-9-260,3-3 2241,2-6-2241,5 0-90,4 0 0,6-2 0,8-2 0,9-7 0,8-3 0,9-6-312,-22 8 0,1 1 312,4-2 0,3-1 0,22-6 0,2 0-45,-15 4 0,0 0-135,13-3 0,-3 1-180,-22 6 1,-3 1-721,21-11-2812,-5-13 3892,-27 1 0,-7-13 0,-21 7 0</inkml:trace>
  <inkml:trace contextRef="#ctx0" brushRef="#br0" timeOffset="20879">16068 2185 20395,'-26'-7'2339,"1"2"-1799,0-5 89,9 4-359,2 0 0,11 0-270,8 3 90,9-4-90,13 3 90,13-1-90,11 1-215,7 1 215,3 1 0,-17 0 0,0 0-90,9-1 0,13-2-270,-44 3-359,-7 2-181,-4 0-989,-6 0 1889,-1-2 0,-4 2 0,0-2 0</inkml:trace>
  <inkml:trace contextRef="#ctx0" brushRef="#br0" timeOffset="21393">17055 2212 22374,'0'9'540,"4"0"-360,4 0 0,8 0 0,10-4-90,33-1-90,-7-4 0,-16 0 0,3-4 45,9-8 0,-2-5 44,-12-1 1,-1-3-45,8-3 0,-5-3 45,-6-24 90,-22 15-90,-4-3 90,-8 3 0,-9-8 0,-14 8 0,-17 8-90,2 20 0,-3 22 0,11 11 0,1 11-526,1 11 526,3 8-90,17-24 0,2 1 45,2 1 0,3 0-45,-2 33 90,12-1-90,7-5 0,13-4 0,8-8-315,-4-21 0,2-2-404,15 8 224,-15-15 0,0-4-1034,10-5-810,0-5 2339,-1-12 0,-1-2 0,-1-8 0</inkml:trace>
  <inkml:trace contextRef="#ctx0" brushRef="#br0" timeOffset="21986">17831 2135 20935,'2'-18'2339,"0"0"-2069,-2 2-91,0 2 1,2 3-90,2 2 0,0 4 90,4 1-90,0 4 90,4 0 90,3 10-90,3 5 0,0 14-90,1 7 0,-1 7-90,-4 7 89,-2 2-89,-2 3 0,-3-5 0,-3-5 0,-3-9 0,-1-9 0,2-7 0,-1-10 0,0-10 0,-1-14 0,0-13-45,2-4 1,2-7 44,2-9 0,4-5 0,0 1 0,3-4 0,0 1-341,-2 9 1,1 1-1,0 2 341,7-18 0,0 7 90,7 4-90,-8 36 0,4 7 90,3 14 0,3 6 0,3 15 90,1 8-90,1 8 841,-4 5-886,-11-15 0,1 2-45,-4-1 0,0-1 0,0 1 0,-1-2 0,7 18 0,-11-23 0,0-8 90,-4-4-90,-1-9 0,-4-2 0,-1-6 0,0 0-180,0-4-90,0-3-269,0-7-361,0-2-539,0-4-1080,0-3 2519,0-2 0,-5 2 0,-2 1 0</inkml:trace>
  <inkml:trace contextRef="#ctx0" brushRef="#br0" timeOffset="22887">17745 3252 19496,'-8'-7'4227,"-3"1"-3957,5 1 0,-1 3 0,7 0 180,0-2-180,0 1-91,0-2 1,4 9 90,4 18 90,2 25 0,1 17-753,-4-5 0,0 9 0,-1 1 1,0-4 392,1-4 0,0-3 0,-1 3 0,-1 0 0,0 7 0,-1-8 0,-2-19-90,-1-21 90,-3-28 0,-4-22 0,-5-9-90,-3-4 90,-2 0 0,-3 4 0,-3 6 0,-11 1 0,4 17 0,-7 1 0,10 18 0,2 5 1751,0 9-1751,-6 21 0,9-6 0,0 11 0,15-15 0,2-2 0,8-2 0,13 6 0,2-11 0,32 4 0,-14-17 0,-1-3 0,1-2 0,6-2 0,12 0 0,-23 0 90,-3-2-90,-3-2-90,-2-9 90,-6 0 0,-7-4-90,-7 3-360,-4-6-899,-4 1-1350,-2-7 451,-3 7 2248,3-1 0,2 8 0,4 1 0</inkml:trace>
  <inkml:trace contextRef="#ctx0" brushRef="#br0" timeOffset="23452">18115 3754 23454,'0'-5'1079,"0"1"-899,0 4-90,4 0-90,4 0 0,8 0 0,7 0 90,14 0-90,3-6-90,0 1 180,4-22-90,-12-13 0,-15 10 0,-3-4 0,4-25 0,-13 21 0,-2 1 90,-3-4 0,-4-6 90,-2 24 89,-14 3-89,0 10 0,-9 8-90,2 16 0,3 11 0,0 5-90,-13 24-177,11-13 1,1 4 266,1 5 0,3 0-498,6-12 1,2 0 451,-5 10 1,3-2 135,7 8 0,2-7 0,12-8 0,4-4-90,12-5 0,9-5 90,13-5-180,9-4 0,12-9 0,-10-3 0,1-2 41,-13-2 0,1-2-11,3 0 0,5-2 0,-5 0-30,3-4 0,-3-1 0,0 0 0,-3-1-90,18-9 90,-34 5-360,-7-2 554,-6 0-1094,-6-2 900,-10-12 0,-10 11 0,-10-9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6:06:38.421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00B050"/>
    </inkml:brush>
    <inkml:brush xml:id="br2">
      <inkml:brushProperty name="width" value="0.09071" units="cm"/>
      <inkml:brushProperty name="height" value="0.09071" units="cm"/>
      <inkml:brushProperty name="color" value="#92D050"/>
    </inkml:brush>
    <inkml:brush xml:id="br3">
      <inkml:brushProperty name="width" value="0.05292" units="cm"/>
      <inkml:brushProperty name="height" value="0.05292" units="cm"/>
      <inkml:brushProperty name="color" value="#92D050"/>
    </inkml:brush>
    <inkml:brush xml:id="br4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8414 3632 21924,'-4'-9'1979,"3"0"-1709,-2 7 0,-1 0 0,3 2 899,-2 0-899,4 8 0,4 4 0,1 10 0,4 5-180,-2 7 269,8 27-359,-5-8 45,-3-16 0,0 0-45,4 20 90,0 0-90,-3-18 0,0 0 90,4 17-45,-5-21 0,0-1 45,6 19 0,-7-20-90,2 5 0,-6-22 90,-2-2-90,-1-7 0,2 1 0,-1-7 0,2 3 90,-1-4-90,1 0 450,-2 0-450,1-2 0,10-35 0,3-12 0,-6 18 0,1-4 0,6-22 0,2-1 0,-1 13 0,0 1-157,1-6 1,1 1 156,-3 13 0,0 4 0,10-7 0,-5 1 0,4 3 0,-7 9 0,-6 11-90,-2 3 0,-2 1-90,0 6-90,-2 1 313,-1 4-313,-4 0-1732,-1 0 1,0 4 0,0 1 0</inkml:trace>
  <inkml:trace contextRef="#ctx0" brushRef="#br0" timeOffset="941">9238 3732 22014,'0'-7'990,"0"0"-900,0 5 2878,0 0-2968,-3 2 90,-2 6 0,-5 5 0,2 10-3212,-8 18 3302,10-6-90,-6 12 0,11-8-90,-3-1 90,4 0-90,0-2 90,4 8-90,2-12 0,5 7 0,3-17 0,0-2 3391,2-2-3391,8-5 0,-6-4 0,3-3 0,-1-4 90,-7-2-90,10-12 0,-9 0 0,2-10 0,-6 6 0,-2-2 0,-4-1-3392,0-31 3392,-4 1-274,-2 13 0,0 1 274,-2-13 0,-8-3 0,-2 17-90,-5-6 90,4 13 2850,-2 6-3120,6 13 911,-3 4-1001,4 4 0,-2 2-449,-4 12 269,3-1-90,-3 11-1079,6 8 180,6-9-540,0 7 2069,4-12 0,0-9 0,0 0 0</inkml:trace>
  <inkml:trace contextRef="#ctx0" brushRef="#br0" timeOffset="1315">9608 3659 21205,'8'-20'3508,"-4"2"-2968,2 2 89,-6 2-449,4 7-90,-4 1 0,2 6-90,0 10 180,2 6 0,4 40-90,-3-5-45,-2-13 0,-1 1-958,-2 22 913,0 1-319,0-4 319,0-22 0,0 1-809,0 25-1,0-7-359,0-19-2879,-5-26 4048,-2-12 0,-3-10 0,0-9 0</inkml:trace>
  <inkml:trace contextRef="#ctx0" brushRef="#br0" timeOffset="1433">9567 3261 14542,'-20'-43'1709,"7"10"913,1-4-2532,5 17 1139,6 4-1679,-3 4 500,4 1-1759,0 6 2557,4 1 0,0 4 0,5 0 0</inkml:trace>
  <inkml:trace contextRef="#ctx0" brushRef="#br0" timeOffset="2000">10257 3216 23634,'3'-12'2788,"-1"3"-2428,-2 5 179,3 22-449,2 7-1821,5 26 1731,0 6 45,-4-23 0,0 0-1320,0 3 1,0 1 1274,1 1 0,-2 1 0,1 0 0,-1 0-637,0-2 1,0-1 636,3 28-184,-2-8 184,0-14 671,-2-1-671,-2-20 2562,0-3-2922,-2-31 2372,0-6-2192,-11-36 180,1 14 0,-11-13 0,1 19 403,-3 9-403,-3 7 0,-1 9 90,-3 9-90,-3 11 0,-1 10 90,-3 8-90,2 5 0,3 3 179,0 9-89,16-15-90,3 5 90,22-20-90,23-7 0,21-5 0,4-8 0,2-5 0,-21-1-359,22-13-1,-30 9-270,14-10-179,-36 11-451,-4-3 1260,-2-8 0,-9 6 0,-2-6 0</inkml:trace>
  <inkml:trace contextRef="#ctx0" brushRef="#br0" timeOffset="3105">12194 3429 21745,'0'-12'2698,"0"5"-2338,0 3 180,0 4-181,0 6-89,0 8 180,6 35-360,1 1-45,-1 3 0,2 6-45,-1-7 0,0 0-253,-1 2 0,-1-2 298,-1-7 0,0-3-45,-3 5 0,-1-3 0,0-19 0,0-4 0,0-19 0,-3-24-90,2-4 180,-3-25-180,8-1 135,2 7 0,1-1-90,-3 7 0,8 4-767,30 9 0,17 4 0,-11-4 812,-25-9 0,1 1-222,23 15 1,9 5 0,-15-7 221,-28-20 0,-9-4 0,7 3 0,2 2 0,-1 2 0,1 1 0,0 4 0,4 3 0,5-1 0,5 8 0,28 14 89,2 17-44,-30 17 0,-3 7-204,-7 1 0,-2 4 204,4 23 0,-2 2 0,-5-15 0,-2 1-45,3 14 0,-3-1 1050,-5-23 0,-2-3-1050,2 31 90,-4-12-90,-1-11 0,0-9 846,2-12-936,-1-10-90,0-6-270,-1-10 527,0-7-976,0-12 541,0-9-1081,0-9 1439,-3 7 0,-1-1 0,-1-17 0,-1 17 0,0-1 0</inkml:trace>
  <inkml:trace contextRef="#ctx0" brushRef="#br0" timeOffset="3918">13656 3316 19046,'0'-14'5217,"0"4"-4857,0-1-90,-5 5 0,-2 1-90,-5 1-1,-2 1 1,-10 5-90,4 9-90,-9 10 90,6 11-90,1 8 90,1 8 0,5 4 0,4 1 0,6-6-90,2-4 0,8-7-180,13 6 90,1-16-270,25-3 270,-16-23 90,12-13-90,-16-11 90,-1-11 0,-6-6 90,-3-11 315,-9-14 0,-2-1-225,2 4-434,-4 3 0,0 7 344,0 36-90,0 7 269,-4 38-179,3 0-90,1 38 90,6-11-90,5 4 0,1-2-270,-1-20 1,1 0-451,6 14-269,8 7-271,-8-29 329,-2-10-1227,1-8 2158,-1-13 0,0-12 0,0-7 0</inkml:trace>
  <inkml:trace contextRef="#ctx0" brushRef="#br0" timeOffset="4133">13977 3374 20665,'2'-34'3598,"0"5"-3148,-2 4-90,0 7-90,0 4 179,0 7 1,0 7 270,9 27-451,-1 4-89,8 26-1472,-2-2 1382,-2 6-1,2 3-113,-3-3-66,-4-20 0,-1 1-585,-1-6 1,-1 0 44,1 0 1,-2-3-1350,1 12 1979,-4-33 0,-5-14 0,-2-13 0</inkml:trace>
  <inkml:trace contextRef="#ctx0" brushRef="#br0" timeOffset="4306">13989 2732 22734,'-14'-59'1889,"5"5"-1259,0-4-451,8 21-268,-2 0-181,3 22-1349,0 6 1619,11 18 0,-2 9 0,11 16 0</inkml:trace>
  <inkml:trace contextRef="#ctx0" brushRef="#br0" timeOffset="4866">14306 3275 22014,'2'-14'3508,"-2"3"-3058,4 0-180,-4 4 0,2 0 0,2 5-90,9 28-90,1 1-45,2 12-1,-1 3-44,3 17-104,-5-20 1,0 0 103,1 16-3233,2 7 3233,-5-22-16,-3 6 16,-4-32 90,-4-8-90,0-20 0,0-11 0,0-11 135,-4-6-135,3-5 3293,-3-19-3293,8 0 90,2 5 0,5 14 0,3 24 298,2 7-298,2 7 0,5 13 180,12 24 0,-8 5-270,8 18 0,-19-20 0,-2 1 0,6 18 0,-4-5 0,-1 0 0,-3 4 0,1 6 0,-9-35 0,-2-14-360,2-6-1889,-2 0 630,0-2-810,0-7 2429,0-7 0,2-9 0,0-5 0</inkml:trace>
  <inkml:trace contextRef="#ctx0" brushRef="#br0" timeOffset="5611">16483 2918 20215,'8'-23'3419,"-2"0"-2700,-2-1-89,-2 1-1,-2 2-179,0 5-180,-6 5-90,2 6 449,-17 37-359,3 16-180,4-3 0,2 6-426,0 0 0,3 5 366,4 2 0,2 6 0,0-3-30,1-14 0,1-1 0,3 3 0,2 6 0,3 5 0,2 0 0,1-8 0,5 7 0,2-4 0,-1-10 0,1 1 0,4-6-180,12 2 0,2-6 0,-11-10 0,3-7-1169,30-13 0,1-14 359,-9-18-929,-6-8 1,-5-5 119,-12-19-8032,-5-2 9564,-3 1 0,-4 5 0,-2 2 0</inkml:trace>
  <inkml:trace contextRef="#ctx0" brushRef="#br0" timeOffset="5973">17368 2687 21924,'6'-14'2969,"2"1"-2519,-2 4-91,8 4 181,4 1 180,36 32-541,-4 7-283,-13-3 0,1 7 223,-8 0 1,-2 5 0,-1-1-642,3 9 0,-3 2 552,-3-5 0,0 2 0,-4-2 15,-3 4 0,-5 1-15,-4-10 0,-1 2 0,-4 2-1253,-8 10 1,-3 3 0,0-4 547,4 4 1,-1-4-361,-11 12 1,-2-16 603,8-39 1,0-6-1,0-8 1</inkml:trace>
  <inkml:trace contextRef="#ctx0" brushRef="#br0" timeOffset="7257">11342 5202 20575,'0'-19'2969,"0"1"-2520,-4 0-179,-2 0 0,-5 0-90,-3 0 90,-2 0 0,-2 4-91,-3 5 1,-1 5-90,0 4 0,-4 8-90,-19 24 90,17-6-90,-10 14 0,26-12 0,6-7 0,13 17 0,3-19 0,10 8 0,-6-19 0,0 2 0,-5-5 0,-3 4 0,-4 0 90,-33 42-90,9-19 0,-2 1 0,-1 0 0,-7 4 0,1-1 45,9-9 0,3 2 45,0 12-3482,3 6 3392,27-24 0,24-11 0,-7-1 0,11-6 0,-15-1 90,-5-4-90,-7 4 0,-6-3 90,-8 7 3302,-6-7-3392,-21 15 0,3-7 0,-13 11 90,11-7-90,-8 13 0,9-6 0,0 13 0,16-8 0,8 16-3392,9-8 3392,4 9-1007,6-15 1007,3-2 90,12 5 90,-12-11 0,3 4-90,-17-18 2893,-5 3-2983,0-7 1506,0 3-1956,0 6-540,0-1-719,4 8-1169,2-1 2878,4 2 0,4 2 0,1 3 0</inkml:trace>
  <inkml:trace contextRef="#ctx0" brushRef="#br0" timeOffset="8987">11321 11375 20395,'7'-4'3508,"-1"-1"-2878,-4-1-180,0 3 269,3-9-629,0 7-90,9-5 0,13 7 0,0 1 0,29 2 90,-20 4-90,11 3 0,-20 3 180,-5 3 270,-8 5-180,-6-1 0,-9 7 179,-17 11-359,1-9 0,-8 10 0,11-15-90,5-1 90,0-4-90,10-6 0,1 0-90,9-9 90,8 3 0,-3-4 0,4 4 90,-12 1-180,0 0 90,-6 5 90,0-3-90,-2 5 0,0-1 0,5 4 0,0-4 0,11 6 0,-3-12 0,16 13 0,-9-9 0,8 13 0,-10-6 0,-4 4 0,4 15 90,-10-7 45,-15 7 0,-4-1-45,-5-3-90,-21 21 0,19-36 0,4-2 0,2 1 0,16 13 0,11 32 90,-14 2 0,4-1-90,-28-21 0,7-21 0,-3 1 0,1-2 0,-1 0-180,-2-2-180,11-6-360,-1-4-539,7-8-360,0-5 1619,-6-20 0,0-1 0,-3-17 0</inkml:trace>
  <inkml:trace contextRef="#ctx0" brushRef="#br0" timeOffset="11936">11849 7712 19267,'-3'-11'5217,"-2"3"-3840,1 0-1017,-4 5 207,8 1-297,-4 6 0,4 11-180,0 15 90,4 18-90,0 17-972,-1-28 0,0 1 882,1 5 0,-2 0 0,0 0 0,-2 1-139,2 11 0,-2 0 49,0-17 0,0-1-208,0 7 0,0-4-691,0 1-540,0-12-540,0-9 2069,0-19 0,0-13 0,0-13 0</inkml:trace>
  <inkml:trace contextRef="#ctx0" brushRef="#br0" timeOffset="12259">11760 7599 21745,'-15'-62'2968,"2"6"-2608,6 6-1,3-7-269,28 7-45,2 25 0,6 4-45,0 5 0,3 5-162,9 8 1,-1 6 161,-9 4 0,-3 3 0,26 22 0,-10 8 45,-25-5 0,-6 2-353,-4 21 308,-9-19 0,-7-1 90,-24 12-90,-17-7 0,18-23 0,-2-2 0,-1-2 0,-3-2 0,-9 1 0,-2-2 0,6-5 0,2-3-45,1 2 0,2-2-225,-7-5-90,29 0 134,6-4-2112,23-3 89,-1 0 2249,21-4 0,-4 8 0,5-1 0</inkml:trace>
  <inkml:trace contextRef="#ctx0" brushRef="#br0" timeOffset="12780">12353 7567 22104,'0'-32'3059,"0"1"-2520,0 1-179,0 3-90,-4 6-180,3 6 0,-2 8-90,3 3 90,0 14-90,5 8 90,4 16-90,3 10 90,2 7-331,-3 4 241,-3 2 45,-6-22 0,0-2-45,0 13 0,-2 3 0,0-29 90,0-8-90,-4-6 90,-4-24-90,3-7 0,-3-24 0,12-6 0,4-6 0,3 20 0,3 1-1298,11-18 1298,-7 24 0,2 3 0,12-1 0,21 10 0,-10 14 0,12 11 0,-19 13 0,-5 5 90,2 9-90,-14-9 0,0 5 0,-15-19 1628,-2-1-1897,-2-6-1171,0 0-1528,0-14 719,0-1 2249,0-17 0,3 3 0,2-3 0</inkml:trace>
  <inkml:trace contextRef="#ctx0" brushRef="#br0" timeOffset="12916">12913 7219 19496,'7'-12'3868,"-3"1"-3419,-3 2-269,-1 4 0,2 1 90,0 10-90,4 6-90,1 12 0,1 8 0,0 9-90,2 4-180,-2 3-450,2 2-359,-3 0-1080,-3-5 2069,-3-4 0,-4-7 0,-2-5 0</inkml:trace>
  <inkml:trace contextRef="#ctx0" brushRef="#br0" timeOffset="13103">12962 6803 14542,'-16'-46'1349,"1"5"1273,1 10-2622,7 6 1139,2 7-1679,5 8 140,0 10-2118,0 10 2518,2 10 0,0 7 0,2 5 0</inkml:trace>
  <inkml:trace contextRef="#ctx0" brushRef="#br0" timeOffset="13741">13153 7255 25522,'0'-5'810,"3"13"-810,6 11 90,5 17-90,6 9 0,-2-8 0,-1 1 0,9 18 0,-9-20 0,-1-3 0,0 4 90,-3-2-90,-7-19 0,-3-2 90,-3-23-90,0-7 0,4-11 0,4-29 0,3 14 0,3-17 90,0 24-90,-5 17 90,2 2-90,-3 26 0,3 6 0,3 16 0,7 21 0,-1-13 0,6 8-90,-6-25 0,2-12 0,3-11 0,3-17 90,5-18-90,3-19-500,-16 20 0,-1-2 590,1-3 0,-1-4 30,-3 0 0,-1-4 0,-1 2 60,2-7 0,-2 0-30,-3 8 0,0-2 0,-3 1 165,-2-13 0,-3 4-135,0 16 0,-1 3-45,-1-7 0,-2 4 44,1 5-89,0 10 90,0 11-90,-3 6 90,2 20 0,-3 12 0,4 22-90,0 15 198,0-25 0,0 1-198,2 4 0,0 0 0,0 4 0,0-1 0,3 1 0,0-1 0,0 0 0,1-1-135,0-4 0,2 0-405,0 7 0,0 0-495,-1-9 1,1-1 224,-1-2 1,0-4-1799,1 7 2608,-4-28 0,-2-15 0,-2-6 0</inkml:trace>
  <inkml:trace contextRef="#ctx0" brushRef="#br0" timeOffset="13924">13685 7015 22374,'-25'-13'2519,"3"1"-2159,6 1-270,16 6-180,11 1-270,24 4-360,10 0-359,8 4-720,6-3-630,0 3 2429,0-4 0,1 0 0,-1 0 0</inkml:trace>
  <inkml:trace contextRef="#ctx0" brushRef="#br0" timeOffset="14284">14712 6617 22734,'-16'-34'1529,"-2"2"-1079,-4-3-180,6 13-180,2-2 0,7 17 0,3 3 0,-4 4 359,-6 14-269,1 4 90,-5 19 0,0 8-90,1 14-471,8-23 1,0 1 380,1 5 0,2 2-681,-1 4 0,1 1 591,3 4 0,0 1 45,1 2 0,1 1-45,0-1 0,2 1 0,-2 0 0,2-1-45,1-2 0,1-1 0,0-4 0,1-1-90,1-3 0,2-2-135,-1-6 0,0-1-450,2 6 1,0-3-90,3 11-1332,4 10 971,-10-42-8661,1-2 9657,-10-26 1,-2-6 0,-4-12 0</inkml:trace>
  <inkml:trace contextRef="#ctx0" brushRef="#br0" timeOffset="14504">14245 7273 20243,'-22'-27'2969,"-1"2"-1685,5 4-925,4 4 331,5 5-420,6 1-10,3 4-170,7 0-90,9 3 0,17 1 0,15-1 0,12 2-108,-27 1 1,1-1-208,-1 0 0,1 0-899,10 2 0,-1 0-1125,18-2 2339,-25 1 0,-2 0 0,2-2 0,-3-1 0</inkml:trace>
  <inkml:trace contextRef="#ctx0" brushRef="#br0" timeOffset="15293">15398 6554 20755,'0'-18'2879,"0"0"-2340,0 2 91,0 0-90,0 4-91,0 3 91,0 5-270,-3 8 90,-4 9-1,-7 17-179,-2 13 0,-3 18-281,9-7 0,4 7 131,5-14 0,2 3 0,1-1-1119,0 1 1,1 0-1,2 0 1059,3 0 0,2 0 0,1-4-105,3 2 0,4-3-1729,9 12 1,3-4 1098,-8-16 1,3-3-479,6 7 1,1-7 1242,16-11 0,-1-11 0,2-12 0</inkml:trace>
  <inkml:trace contextRef="#ctx0" brushRef="#br0" timeOffset="15769">15987 6563 22824,'-3'-39'2069,"2"3"-1440,-3-6-449,4 13-180,0 0 0,0 18 0,0 7 90,5 20-90,0 2 0,11 32 0,-5-12 0,1-3 0,3 0-90,9 6 90,3 3 0,-6-27-90,-1-13 90,-9-8 0,5-5 0,-8-9 90,0-7 0,-2-6 90,0-2 0,-4 2 0,0 4 0,-2 4-90,2 5 0,-1 4-90,0 7 90,1 3 0,2 4-90,4 6 90,3 6-90,1 8 0,5 22-1440,2 13 1440,-7-20 0,-1 1 0,6 25 0,-4-7 0</inkml:trace>
  <inkml:trace contextRef="#ctx0" brushRef="#br0" timeOffset="19017">17002 6260 19316,'-4'-9'3868,"0"0"-3149,4 0-89,0 0 0,0 2-1,0-2 1,0 4-180,0-1-181,0 3 1,-3 1-270,-2 2 90,1 8 0,5 28 0,7 14 0,2 7-90,-4-14 0,0 2 0,1 0-100,0 4 1,1 0-1,-1-1 100,-1 15 0,-1-4-833,-1-19 1,-2-3 877,0 0 0,-2-1-293,2 25 248,-2-9 0,0-14 0,0-7 0,0-10 0,0-5 241,0-9-241,0-3 1574,0-4-1574,0-8 217,0-20-307,0-5 90,0 0 0,0-3 0,7-26 0,3 18 0,2-1 0,1 14 0,3 1 0,17-22 0,-6 31 0,8 14-90,-9 9 90,10 7 90,-11 11-90,-1 3-90,6 23 180,-2 1-180,-4 5 90,1 3 0,-8-16 0,2-3 0,2-2-90,-7-16-90,3-2-179,1-10 179,-3-6-180,14-14 270,-9-4 0,13-34 0,-13 9 90,2-16 0,-14 25 0,-2 1 0,0-18 0,-2 11 0,-2 1 180,-6-12-90,-6 4 0,1 18-90,-10 14 90,8 10-90,-5 1 0,5 10 0,2 5 0,-1 12 0,1 29 90,3-6-90,4 19 0,7-31 0,3-2 0,8 16 0,10-8 0,8-4-135,0-14 0,1-5 90,0 4 0,0-4-90,3-8 0,-3-6-45,-4-10-90,7-6 180,-10-10 1,-3-7 89,1-6 0,-4-6 0,1-8-335,-3-7 335,-2-6 45,-8 29 0,-2 0 0,0 1 0,-1-2 0,0-14 0,0 0 0,-3 13 0,0 1 0,0-11 0,-2 3 45,0-12 90,-2 6-90,0 7 0,0 7 90,0 8-180,0 6 0,0 3 90,0 11-90,0 1 424,0 32-514,0-3 180,0 27-90,0-3 0,0 8 0,0 8 0,4-15 0,1 0 0,-1-11 0,2 0 0,5 20 0,3-1 0,0-18 0,1-2 0,-2 0 0,2-3-90,14 15 0,-9-24 0,2-6-90,1-4 0,1-7 90,2-3-90,1-8 0,2-3 1,-1-11 89,0-5 0,1-10-90,-3-8 90,-1-7 90,-3-8 0,-4-5 0,-8 28 0,-2 0 0,1-2 0,-1 0 45,0 1 0,0-1-508,-1 1 0,0 1 553,6-29 90,-5 8-45,-6 16 0,0-1-45,0-20-1,-2-3 1,0 27 0,0 20 90,0 1-90,0 5 926,0 2-1016,0 5 0,-4 2 0,3 6 0,-6 26 90,2 4-90,-3 27 0,4-3 0,0-28 0,0 3 45,4 30 0,0 1-45,-3-25 0,2 2 0,2 6 0,2 6 0,2-6 0,3-5 0,1-4-813,0 2 1,2-3 812,12 21 0,-5-28 0,13 3-90,-4-12-90,22 3-179,-8-15 269,0-4-90,-4-3 90,-15-8 1625,2-3-1535,-3-8-90,3-6 90,-3-6 0,1-5 90,5-20-90,-8 11 0,4-13 0,-9 6 89,-5 10-89,0-5 90,-7 16 0,0 2 0,-2 4 90,0 1 0,0-2-90,0 5 0,0-9 0,-7 7 0,5 1 0,-10 5 0,10 6 0,-9 5-90,6 0 0,-5 2 0,6 0 0,-5 0 90,0 14-90,-5 17 0,1 11 45,8-5 0,2 3-45,0 15 0,2-18 0,2-1-980,2 15 980,3-1 0,7-4 0,1-3 0,2-9 0,2-7 0,1-7 90,3-6-90,2-7-90,3-3 90,21-20 0,-13-5 0,14-19 0,-19-3 980,-5-7-980,-3-2 0,-5-2-734,-7 1 734,-4 4 0,-4 5 0,-2 4 0,-15-4 0,3 14-270,-25-8-180,10 23-539,-8 2-2685,-12 9 3674,9 10 0,-15 3 0,12 7 0</inkml:trace>
  <inkml:trace contextRef="#ctx0" brushRef="#br0" timeOffset="20488">20011 5771 21475,'-4'-2'1889,"0"0"-900,4 2-989,0 8 0,0 2 0,2 10 0,2 5 0,2 2 90,3 5-180,0 0 90,2-3 0,1 0 0,0-3 90,0-4-90,10 4 0,-8-14 0,7 2 0,-9-14 0,-1 0 0,-1 0 0,-2-8 0,0-2 0,-2-12 0,0 1 90,-4-4-90,0 2 0,-2-5 90,0 8 0,0-4 90,0 12-90,0 1 0,0 2 90,0 0-90,0 0-1,0 2 91,0 1-90,0 1 0,0 3 360,0 0-270,0 0 180,0 1-360,0 15 0,2 2 0,2 17 0,2-3 90,4 6-90,1 1 0,6 17 0,-3-14 0,2 8 0,-6-21-90,1 0 180,-3-14-180,1 3 90,-5-15-180,-2 3-90,2-4-90,-2 0-90,0 0-359,2 0-91,0 0-449,4-4 1349,6-19 0,1 3 0,3-14 0</inkml:trace>
  <inkml:trace contextRef="#ctx0" brushRef="#br0" timeOffset="21108">20730 5699 21655,'0'-16'2788,"0"0"-2338,0 3 0,0 1-91,0 3 1,0 1-270,0 3 0,4 0-90,2 7 0,22 25 0,-3 3 0,1 3 0,3 3 0,-1 3-448,8 11 1,-3 2 447,-7-6 0,-2 0-1444,-1 5 1,-2 0 1443,-1 3 0,-3 2 44,-3 1 1,-2 1-979,-2-2 0,-3 1 979,-2-2 0,-3 1-190,-5-10 0,-2 2 0,-3-2 235,-6 18 0,-4-3-45,0-3 0,-5-3 190,-4-7 1,-4-7-236,-13 0 90,2-8-180,7-17-270,24-12 1767,-4-8-2307,14-4 2385,-2-5-2834,3-5 25,3-7 1324,4-4 0,7-8 0,2-1 0</inkml:trace>
  <inkml:trace contextRef="#ctx0" brushRef="#br0" timeOffset="21469">21510 6138 20845,'8'-55'2878,"-2"5"-2608,-2 10 0,-2 8-180,-2 9 0,0 6 0,0 9-90,0 2 0,0 16 0,0 3 0,0 9 90,4 13-90,-2-11 0,2 6 0,0-15 90,-2-7-90,2-2 180,-1-6-180,-2 0 0,-1-6 0,0-4 0,0-14-180,0 6-90,0-3-360,0 11-179,0 6-990,-3 8 1799,-2 6 0,-3 10 0,0 3 0</inkml:trace>
  <inkml:trace contextRef="#ctx0" brushRef="#br0" timeOffset="21937">21615 6586 28581,'4'-6'0,"1"2"0,15 11 0,10 12 0,2 4 0,9 22 0,-23-3 0,-10 2-1979,-24 0-1259,-27-10 3238,12-14 0,-5-2 0,-6 3 0,-4-1 0,-5 2 0,0-1 0</inkml:trace>
  <inkml:trace contextRef="#ctx0" brushRef="#br0" timeOffset="23410">8999 14338 22464,'-5'-14'4588,"-4"0"-4139,8 3-269,-5 2 0,6 4-180,0 3 0,0 2 0,6 6 90,6 6-90,10 13 0,11 11 0,4 11-259,-16-19 1,0 1 258,0 2 0,-1 0 0,0-1 0,-1 1 45,4 9 0,-1-1-45,6 14 45,-10-17 0,-2-4 45,-5-7 0,1-3 0,-8-18 0,-2-4-90,0-8 607,0-55-607,2 21 0,1-3 0,0-10 0,1-1-266,3 2 1,0 3 265,-1 15 0,-1 2 0,9-29-90,-4 6 90,2 10-180,0 6 0,-1 7-270,-1 9-269,-2 3-91,-2 8-269,-3 1-2159,6 8 1250,-4 1 1988,5 12 0,-2 2 0,-2 8 0</inkml:trace>
  <inkml:trace contextRef="#ctx0" brushRef="#br0" timeOffset="23841">9876 14202 21565,'8'-16'3328,"-2"2"-2699,-4 3-359,-6 6-270,-6 9 90,-3 10-90,-5 15 90,2 10-90,2 11 90,0 5-90,10-15 0,1 1 0,-3 15 45,8-16 0,2-1-45,8-1 90,2-8-90,5-18 0,3-28 0,-6-5 0,5-18 0,-11-2 0,-3-9 90,-4 0-90,-3 0 0,-3 5 90,-11-6-180,-2 18 0,-11-7-270,9 25-179,1 2-271,10 7-179,4 5-1980,3-1 2969,18 6 0,-3 1 0,17 4 0</inkml:trace>
  <inkml:trace contextRef="#ctx0" brushRef="#br0" timeOffset="24058">10140 14197 19946,'25'-9'4947,"-3"0"-4318,-8 0 1,0 4-450,-9 1 90,4 30-180,-5 3-90,4 31 90,0 1-285,-4-27 0,-1 0 195,0 2 0,0 1 0,-2 8 0,0 0-359,1 20-721,-2-24 1,0-3 1079,0-5 0,0-14 0,0-20 0</inkml:trace>
  <inkml:trace contextRef="#ctx0" brushRef="#br0" timeOffset="24237">10071 13722 23364,'-20'-59'2428,"4"18"-2608,1-7-269,8 30-271,6 1-359,8 13-810,6 2 1889,7 6 0,3 5 0,1 5 0</inkml:trace>
  <inkml:trace contextRef="#ctx0" brushRef="#br0" timeOffset="25028">10822 13786 23004,'10'-9'2878,"-2"2"-2608,-4 2-180,0 3 90,-3 2 0,0 0 0,5 6 0,4 26-90,5 6-90,1 26 89,-2-3-89,-6-12 0,0 2 0,-2-13 0,-1 1-208,2 10 0,0 0 208,-1 9 0,0 8 0,-4-23 0,2 2 0,-4-25 0,2-6 0,-2-7-90,0-3-90,0-6 0,0-5 507,-5-8-327,-2-8-90,-12-23 90,1 12 90,-8-9-90,4 20 0,-3 5 180,-10 7-180,6 4 90,-8 13-90,10 6 90,5 11 0,4 0 269,23 28-359,4-26 0,21 19 0,-3-33 0,19 6 0,-20-10 0,12 3 0,-26-10 0,-4 0 90,2 0-90,-6 0 0,2 0 0,-2-4 0,0-1 0,-2-2 0,0 0 0,-2 3 0,0-1 0,2-1-180,2 3 180,1-3-180,-1 5 91,-2-1-91,-1 0 0,2 0 0,2-3 0,0 3 90,1 0 0,-2 2 0,0 0 90,0 0-90,0 0-90,-2-2-269,0-1-271,-2-3-180,0-4-359,0-1-990,-5-5 2249,-2 2 0,-5 1 0,0 2 0</inkml:trace>
  <inkml:trace contextRef="#ctx0" brushRef="#br0" timeOffset="30022">12885 13614 20678,'8'-7'3778,"-2"2"-2977,-2-1-261,-2 3 508,-2 1-959,-5 12 31,-2 9-30,-7 17-90,-2 14 0,-3 13 0,8-26 0,0 1-826,-1 5 0,0 0 871,-1 1 0,-1 1-45,-6 16 0,-1 1-45,6-19 0,0 0 0,-3 8 0,-1-3-225,-3 4-519,4-14 249,1-6-179,9-12-271,-1-8-1708,8-14 359,-3-14 2752,8-20 0,4-14 0,5-12 0</inkml:trace>
  <inkml:trace contextRef="#ctx0" brushRef="#br0" timeOffset="30310">13019 13433 21115,'0'-21'3508,"0"3"-3148,0 3-90,0 3-91,0 3-179,0 5 90,0 12-90,2 8 0,11 42 90,2-5-45,-2-12 0,1 2-468,-1-8 0,0 0 423,-1 3 0,1 1 0,-1 0 0,2 1 0,3 15 0,-1 0 0,-4-16 0,-1 0-90,6 16 0,0-3-810,3 4 91,-2-7-181,-6-27-539,-8-14-810,-2-12 2339,-2-9 0,-5-8 0,-2-9 0</inkml:trace>
  <inkml:trace contextRef="#ctx0" brushRef="#br0" timeOffset="30520">12799 13958 19676,'-26'0'3958,"2"0"-3419,3 0-89,7-4-270,20-3-180,12-3 0,26-1-90,10 0-860,9 1 500,2-1-360,-2 4-359,-6 1-990,-8 3 2159,-7-1 0,-7 4 0,-3-2 0</inkml:trace>
  <inkml:trace contextRef="#ctx0" brushRef="#br0" timeOffset="31276">13510 13655 22554,'0'-21'3238,"0"3"-2968,0 4-90,0 3-90,0 6-90,2 1 90,7 22-90,8 19 0,2 9 0,3 14 0,-11-25 0,-2-1 0,5 20 0,-6-21 0,-1-1 90,-1 4-90,-2-1 0,-2-19 0,-2 1 0,0-17 0,0-2-90,0-9 90,-9-30-90,7-4 90,-5 9 0,1-3-872,5 5 1,1 0 871,-2-3 0,1-1 0,0-1 0,2 1-551,-1 1 1,0 1 550,0 1 0,0 0 90,1-24-90,4 5 90,1 11-90,4 7 0,2 9 0,2 7 0,6 8 0,1 6 1594,5 8-1594,17 21 90,-1 24-46,-21-21 1,-3 2 625,-3 5 1,-5 0-671,-4 17 90,-8-2-90,-6-3 0,-5-5 0,-5-5 0,2-6 0,-1-9 0,3-4-90,2-9 90,5-7-90,2-7 90,5-7 0,13-8 0,1 5 0,12-3 0,0 11 0,1 5 0,1 2 0,0 12 0,1 8 0,-1 16 0,-9 0 0,-2 4 0,6 22-274,-11-17 1,-3 0 273,-3 18 0,-15-2 0,-6-7 0,-14-6 0,-7-10 0,-7-9-90,-4-13-90,-2-8-180,2-15 0,3-9 0,5-9 1,4-8-1080,9-19 539,11 16-989,10-12 1889,13 19 0,6 3 0,5-1 0</inkml:trace>
  <inkml:trace contextRef="#ctx0" brushRef="#br0" timeOffset="31746">14574 13442 20126,'12'-7'2968,"-3"3"-2878,-3 2 90,-5 2-180,1 0 0,1 0 90,-1 0-90,3 0 90,-2 0 89,3 0 91,-4 0-90,0 0 0,-2-7 180,0 0 0,-6-7-90,-2 1 89,-17-5-179,-2 10 270,-29 4-270,15 15 0,-15 14 45,27 2-1,4 4-44,-11 24-376,13-2 1,5 2 240,10-21 0,4 0 0,5 19 0,8-1-90,9-16 0,5-5-135,1 0 0,2-4-45,7-8 0,0-6-314,18-5-1080,14-20-900,-9-11 450,-7-8 2069,-16-11 0,-21 7 0,-2-3 0</inkml:trace>
  <inkml:trace contextRef="#ctx0" brushRef="#br0" timeOffset="32260">16146 13270 21385,'0'-18'2788,"-6"0"-2338,-1 2 0,-5 2 359,-7 7-269,-6 11-270,1 8 0,-5 37-1921,23-14 0,2 2 1651,-1 1 0,1 1 45,5 4 0,4-1-106,4-2 1,1-3-30,9 19 0,-5-24 0,1-2-270,6 4-270,3-7-1169,9-6 630,-6-10-810,9-5 1979,-10-12 0,-1-5 0,1-8 0</inkml:trace>
  <inkml:trace contextRef="#ctx0" brushRef="#br0" timeOffset="32537">16544 13257 21115,'14'-25'3868,"0"0"-3239,-4 4-269,2 3 90,6 1-360,1 9 270,27 18-315,-18 9 0,0 6 0,2 1 0,-1 3-340,1 8 0,-3 3 295,-10-9 0,-2 1 0,1 15 0,-2 0 0,-5-13 0,-1-1 0,0 8 0,-2 0 0,-2 4-449,-21 4-271,2-15-3646,-14 0 2477,4-14 1884,-1-9 0,-1 1 1,-1-7-1</inkml:trace>
  <inkml:trace contextRef="#ctx0" brushRef="#br0" timeOffset="33689">11898 15369 19539,'-18'-20'2518,"-1"-1"-1649,-1 0-599,0 1 460,0 4-460,-1 1-90,1 3 0,0 3 11,1 5-11,-6 6-180,7 5 437,-6 4-347,10 5 68,-5 10-158,5 3-90,-2 1 90,6-6 0,6-9 90,-5 5-90,2-7-90,0 6 90,-4-7 0,1 11 0,-3-5 0,-3 9 0,-7 15 0,8-14 0,-2 19 0,8-20 0,8-2 0,-3-2 90,4-5-90,0-8 90,0 0-90,0-9 270,0 3-360,2-4 90,2 4 0,2 1 0,1 4 0,-3 2 90,-3 8-90,-1 1 0,-5 7 90,0-7-90,-1 10 0,2-9 0,4 7 0,2-8 0,9 7 0,10 3 0,1-2 0,3-2 0,-7-8 0,-1-1 90,1-2-90,-2 1-90,1-2 90,-3 1 0,0-1 0,-4-1 0,0-1-90,-3-5-180,0 3-809,3 4-1260,8 7 1,-2 2 2338,4-1 0,-8-2 0,0 1 0</inkml:trace>
  <inkml:trace contextRef="#ctx0" brushRef="#br0" timeOffset="34702">11963 18440 20485,'-5'-18'1979,"2"0"-1799,3-3-180,3 1 0,9-1 90,29-3-90,0 9 0,22-2 90,-12 12-90,0 1 180,-4 4 629,1 4-269,-19 3 90,-6 9-181,-25 2-89,-11 9 0,-11 2-180,-4 2 0,-2 1-90,-6 5-90,8-7 0,3-3-90,7-9 0,9 0-90,9-5 0,9-5 0,11 2 90,6-9 90,7 3 0,4-4 0,-3 0 0,-5 4 0,-5-3 180,-9 9-90,-5-4 180,-6 15-180,-6 2-90,1 4 0,-3 7 0,17-6 0,6 8 0,5-8 0,2-2 0,-14-6 0,-4 15 0,-11-7-360,-21 24-899,-17-16-2069,-6-9 3328</inkml:trace>
  <inkml:trace contextRef="#ctx0" brushRef="#br0" timeOffset="35588">12353 16775 21205,'-5'-5'3148,"-2"-1"-2698,6 6-270,-2-2 359,4 24-179,12 28-270,0 11-275,-3-21 0,1 1 185,-2-7 0,-1 0 45,3 16 0,-1 1-45,-2-14 0,-2 2 0,3 20 0,-2-1-135,-5-20 0,0-3-45,-1 0 1,-1-2-451,0 8-180,0-27-629,-9-14 450,2-14 359,-9-11-899,4-15 180,0-10 629,3 0 1,2-2 1123,0 12 1,1-2 734,1-4 1,0-5-1,1 4-689,-3 6 0,2 2-136,2-10 1,1 3-2308,-7-9 2353,8 8 430,-3 6-430,4 5-90,0 2 89,6 3-179,4 1 0,11 1-90,7 6 90,7 3-90,5 10-90,1 8 2652,0 11-2652,-4 7 90,-5 9-90,-5 3 0,-9 23 0,-12-10 45,-13-3 0,-6-1-45,-13 6 0,5-15 0,-2-2 0,-12 6 0,3-7-90,5-7-90,5-9-269,6-5-181,7-4-1529,4-4 91,10-1 2068,6-6 0,7 0 0,5-3 0</inkml:trace>
  <inkml:trace contextRef="#ctx0" brushRef="#br0" timeOffset="35997">12775 16708 20036,'12'-19'4227,"4"-5"-3867,-5 9 0,1 0-90,-4 11 269,11 34-449,-1 8 0,0 8-1786,1 8 0,-2 1 1696,1-5 0,-4-4-90,-6 15 0,-15-61 0,-7-11-90,1-10 1,-1-12 134,10-3 0,1-2-45,-2-21 135,9 7 0,3 3 45,3-2 179,22-2 3303,-9 36-3392,11 19 0,-12 15-90,9 35 0,-10-13-90,4 13 0,-12-23-90,-3-8-270,-2-3-1439,0-11 360,-4-1-630,0-6 2069,-2-4 0,-2-5 0,2-5 0</inkml:trace>
  <inkml:trace contextRef="#ctx0" brushRef="#br0" timeOffset="36203">13262 16658 20755,'11'-14'3328,"-1"3"-2158,0-4-721,-4 9 181,7 4-540,-3 13 0,4 10-90,-1 6 90,9 21-720,0-2-1259,2 10 450,-11-19-8392,-6-13 8893,-7-15 0,-5-5 0,-2-4 1</inkml:trace>
  <inkml:trace contextRef="#ctx0" brushRef="#br0" timeOffset="36386">13356 16174 21655,'-4'-55'2428,"0"5"-1978,-1 10 0,-2 6-90,6 9-181,-3 7-89,4 5-180,0 6-179,0 2-451,0 3-269,4 2-451,1 8-988,4 2 2428,2 12 0,-1 3 0,0 5 0</inkml:trace>
  <inkml:trace contextRef="#ctx0" brushRef="#br0" timeOffset="37072">13494 16590 23813,'6'0'1889,"2"-2"-1619,0-1-90,2 1 0,4 0-90,4 2 90,3 6-90,4 3 0,-1 14 0,-2 4-90,1 11 90,-7 2-90,0 16 0,-9-17 90,-2 4-90,-5-23-90,0-11 0,-3-7 90,-2-13-90,1-11 0,0-12 90,4-10 0,1 9 0,0-1 90,3-18-45,-1 19 0,2 2-45,5-3 90,4 9 0,1 11 179,3 14-179,0 13 0,3 14 0,1 13 0,0 8-90,-5-10 0,1 3-45,0-4 0,2-1-135,7 4 0,1-5 1,11-1-1,1-29 90,-15-32 0,-3-14-292,2-14 382,-14 24 0,-1-2-45,1-4 0,0-1 90,-2-2 0,-2-2 15,-1 0 0,-2-3 0,0 2-295,0-4 0,0 1 325,-2-13 0,0 1 180,-1 18 0,0 4-1,0-11 1,0-7-90,0 41-90,0 21 266,1 19-356,3 28 0,1-6 0,0 2 0,0-10 0,-1 3-90,1 4 1,1 4 0,-1-4 89,-1-6 0,1-2-45,3 18 0,1-3-315,0-3-179,7 2-1,-6-28-180,0-6-179,0-4-91,-2-7-89,-1-3 0,-1-4-2115,-2-14 3194,-2 2 0,0-16 0,-2 5 0</inkml:trace>
  <inkml:trace contextRef="#ctx0" brushRef="#br0" timeOffset="37252">14091 16246 20395,'-32'-22'4768,"10"7"-4499,-2 0-179,16 10 90,4 3-180,12 2-90,6-2-359,15 0-361,9-5-539,7 0-720,4-2 1862,-2 2 0,-4 3 1,-3 2-1</inkml:trace>
  <inkml:trace contextRef="#ctx0" brushRef="#br0" timeOffset="37686">15041 15916 18866,'12'-41'3418,"0"-1"-3058,-3-2-90,-3-1 180,-4-2-1,-8 1 181,-1 3-90,-5 7-91,-2 7-89,-2 8-90,-2 5 360,-15 19-270,7 14-91,-9 24 1,13 18-525,10-23 0,1 2 345,2 7 0,2 1-1283,1 5 0,1 2 1238,2 4 0,1 2-45,2 2 0,2 2-282,0 2 1,2 1 251,-1-21 0,1-1 0,1 1-105,3 21 0,2 0-135,1-5 0,1 0-390,-1-13 1,1 0-1,0-3-60,1 1 1,1-2-1530,6 13 1,1-7 2248,-1-19 0,-1-3 0,-11-28 0</inkml:trace>
  <inkml:trace contextRef="#ctx0" brushRef="#br0" timeOffset="37870">14801 16545 21655,'-16'-28'3058,"2"1"-2788,7-1-180,9 6-90,10-4 0,9 7 0,11 1-270,7 2-360,10 1-179,2 1-631,4 1 1440,-21 3 0,-1 0 0,16-3 0,9-4 0</inkml:trace>
  <inkml:trace contextRef="#ctx0" brushRef="#br0" timeOffset="38210">16040 15468 20575,'-14'-43'3508,"0"2"-3058,-3 5 0,-1 9-90,2 6 179,-6 12-89,-1 19-90,-5 16-90,-3 26-352,15-19 1,0 4 141,2 5 0,1 5 0,2-1-1315,-2 9 0,1 1 1255,4-5 0,0 1 0,3-2 0,2 4 0,4-1-278,3-7 1,2 3 0,3-2-668,9 18 1,3-3 44,0-1 1,5-4-451,3-13 1,4-9 1349,25-5 0,-24-21 0,1-3 0,3-3 0,0 0 0</inkml:trace>
  <inkml:trace contextRef="#ctx0" brushRef="#br0" timeOffset="38905">16373 15360 21655,'0'-16'3688,"0"0"-3239,0 5-269,0 3-90,0 4-90,0 4 90,0 9-90,5 1 0,4 12 0,7 3 0,3 4 0,-1 3 0,-2 0-90,-2-3 90,-1-1-90,1 0 0,-5-10-90,0-3 0,-5-11 1,0-4-1,2 0 90,0-6 0,3-6 180,6-22-90,-5 3 0,3-15 90,-9 14 449,-2-18-449,-2 23 90,0-11 0,0 26-90,0 3 0,0 5 90,4 2 0,0 12 0,6 4-90,10 30 0,1 5-90,4 3-180,-3-4-450,-6-20-359,-2-4-630,0-4-990,-3-4 2609,-1-2 0,-2-7 0,0-3 0</inkml:trace>
  <inkml:trace contextRef="#ctx0" brushRef="#br0" timeOffset="43059">17262 15274 21115,'3'-16'3778,"-2"2"-3239,-1-1-179,0 1 90,2-2-360,0 6 0,2 2 360,4 14-91,-1 12 1,8 46-270,-8-16 0,-1 6-60,-1-6 0,0 4 0,0-1-416,0 14 1,0-2 385,-3 1 0,0-4-582,-1-22 1,0-3 581,-1 30-519,0-11 160,0-8-271,0-10-359,0-9-181,0-9 567,0-9 175,0-5 1,1-20 0,2-4 0</inkml:trace>
  <inkml:trace contextRef="#ctx0" brushRef="#br0" timeOffset="43328">17611 15296 22284,'3'-23'2879,"-1"3"-2610,-2 7-89,0 4 360,0 4-180,9 47-270,-2-1-45,0 0 0,0 4-425,1 11 0,0-1 425,-3-12 0,1 1-75,-1 2 0,1 3 0,0-3-60,2 2 0,-1-2-90,-2-3 0,1-1-359,3 18-271,-5-35-89,0-3-181,-1-8-539,-2-5 1034,-1-5 0,0-18 1,0-3-1</inkml:trace>
  <inkml:trace contextRef="#ctx0" brushRef="#br0" timeOffset="43637">17319 15762 21385,'-17'-2'2608,"3"0"-2338,12-9-180,28-3-90,12-2 45,-6 5 0,4 2-90,17-2 0,1 0-60,-12 2 0,1 0 105,0 1 0,4 0 0,-6 1 0,24-3 0,-29 4 0,-4 1-90,-3 0-90,-11 1-360,-10-1 90,-10 3-449,-3 0-810,-5 2-8065,2 0 9774,3 0 0,2 0 0,3 0 0</inkml:trace>
  <inkml:trace contextRef="#ctx0" brushRef="#br0" timeOffset="43917">18148 15599 21835,'19'59'239,"1"0"1,0-1 0,-5-16-1050,7 20 1,4 13 0,-14-38 809,-18-48 0,-1-12 0,-5-4 0</inkml:trace>
  <inkml:trace contextRef="#ctx0" brushRef="#br0" timeOffset="44173">18188 15052 22464,'-12'-9'2429,"-2"2"-1890,-4 27-359,4 44-180,3-9 0,8-16 0,2-1 0,1-5 0,2-8-90,-2 0 0,2-15 1,-2 0-1,0-16-90,0-3-90,0-9 0,0-5-629,0-10-811,0 4-268,-4 1 1978,4 15 0,-8 9 0,4 4 0</inkml:trace>
  <inkml:trace contextRef="#ctx0" brushRef="#br0" timeOffset="44888">18943 15007 21475,'0'-16'2698,"0"0"-2338,0 5-180,0 2-90,0 4 0,0 3-90,0 2 0,-3 6 0,2 6 90,-3 22-180,4-3 90,0 13 0,0-15 0,4 9 0,-1-15-90,4 2 90,0-18 0,1-3 0,7-10 0,-5-5 540,7-34-271,-12 16-89,1-18-90,-6 29 0,1 5-90,2 2 0,-1 6 0,1 0 0,1 5 0,3 0 0,1 0-90,2 7-899,2 4-1,-1 4-539,1 2-809,-4-5 2338,0-5 0,0 3 0,0-3 0</inkml:trace>
  <inkml:trace contextRef="#ctx0" brushRef="#br0" timeOffset="45311">19414 14799 19316,'-8'-16'3778,"0"-2"-3328,4 4-1,-4-1-179,8 3 180,-8 3 90,7 2-361,-2 5 181,3 0-180,7 2 0,6 8 90,26 24-90,-3 10-664,-11-8 1,-1 3 528,-4-1 0,-3 5 15,-2 2 0,-1 6 0,-2-2 30,2 9 0,-2 4-45,-5-13 0,-1 5 0,0 1 0,-2-4 45,-3 3 0,-1-4 0,-1 1-90,-1-1 0,-1 1 0,-1-3 45,-2 10 0,-2-6-45,-7 6 0,1-13-270,4-9-360,3-11-449,0-12-540,6-5-810,0-16 2429,6-10 0,9-21 0,5-10 0</inkml:trace>
  <inkml:trace contextRef="#ctx0" brushRef="#br0" timeOffset="45588">20093 14957 24353,'-11'-16'2249,"1"1"-1799,6-1-361,0 6-89,4-1 0,0 9-179,0 0 89,4 2 0,0 0 0,1 0 90,-2 0-1485,-3 0 1,0 6 0,0 1 0</inkml:trace>
  <inkml:trace contextRef="#ctx0" brushRef="#br0" timeOffset="45846">20202 15396 25253,'4'16'2698,"4"2"-2158,6 0-450,9 2-90,1 5 0,5 0 0,6 14 0,-6-3-450,-7 3-809,-18-8-540,-20-9 1799,-13-3 0,-5-1 0,3-2 0,-2 0 0,-16 6 0,1 0 0</inkml:trace>
  <inkml:trace contextRef="#ctx0" brushRef="#br0" timeOffset="49787">8889 1068 20126,'4'-11'3418,"-2"1"-2879,0-1-179,-2 6-180,0 1 180,0 4-270,0 6 0,0 8 90,0 15-91,0 14-89,-5 16 45,2-25 0,-1 2-985,-3 3 1,0 2 939,0 1 0,-1 1 0,0 2 0,0-1-221,0-1 0,0 0 221,1-1 0,0-2 0,-1-4 0,2-2-90,-5 27 0,5-11-180,-1-12-719,6 2 269,-3-20 1580,4-1-1760,0-15 1,4-24 0,0-5-1</inkml:trace>
  <inkml:trace contextRef="#ctx0" brushRef="#br0" timeOffset="50112">9137 1181 20305,'8'-27'3059,"-2"4"-2879,-2 0 179,2 1-269,-4 7 0,4 0 0,-4 11 0,0 2 90,0 8 90,0 7-180,2 16 90,0 15-90,-1 16-1223,-2-23 1,-1 1 1177,1 6 0,-2 1-45,1 3 0,0 1-249,0 1 1,0 0 248,0-1 0,0 0 0,0-3 0,0-2 0,0-4 0,0 0 0,0-5 0,0-1-124,2 23-236,-1-12-989,2-5 179,-2-22 1215,1-4-45,-2-24 0,0-9 0,0-9 0</inkml:trace>
  <inkml:trace contextRef="#ctx0" brushRef="#br0" timeOffset="50573">8361 1529 21025,'-16'4'2249,"1"-3"-2069,7 7 0,-1-7-91,8 3 271,26-4-360,13 0 45,-1 0 0,4 0-383,3-1 1,2 0 337,7 1 0,2 0-541,3-1 0,2 0 496,0 0 0,0 2 45,0-1 0,-2 0-45,-4 0 0,0 0 45,8 0 0,-1 0 0,-20 0 0,-1 0-76,11 0 1,-5 0 75,-10 0 0,0 0 0,-24 0-270,-5-4 408,-4-1-768,-3-4 688,0 1-1767,-5 0-356,-2-1 2065,-7-3 0,0 3 0,-3 0 0</inkml:trace>
  <inkml:trace contextRef="#ctx0" brushRef="#br0" timeOffset="51257">8373 1800 17517,'-20'6'4587,"0"-4"-4047,3 4-270,1-6 90,9 0 0,-2 0-1,8 0 721,-2 0-900,23 0-90,3 0-90,25 0 89,4 0-44,-3 0 0,2 0-344,-11 0 1,2 0 298,14 0 0,0 0 0,-17 0 0,-1 0 45,0 0 0,0 0-45,-1-1 0,0 0 0,1-1 0,-1-1 0,0 0 0,-1-1 0,0 0 0,-1-1 0,0 1 0,-1-1 0,30-4-3,-26 5 0,-2-1 93,12 0 90,4 1-90,-30 4-90,-6 0 90,-3 0-90,-5 0 0,-4-2 591,-2 2-5988,-2-2 5422,0 0 1,-6-1-1,-1-1 1</inkml:trace>
  <inkml:trace contextRef="#ctx0" brushRef="#br0" timeOffset="52562">9864 1258 24083,'10'22'540,"0"5"-450,0 11-90,0 8 0,2 10 45,-3-12 0,0 2-45,-3-11 0,0 0-471,2 11 1,-1-2 200,-2 10-719,-2 3 179,-3-19-153,0-2-1286,0-24 2249,0-8 0,0-7 0</inkml:trace>
  <inkml:trace contextRef="#ctx0" brushRef="#br0" timeOffset="52750">9985 674 20036,'-16'-41'2608,"2"7"-2338,5 1-270,4 16 0,5 2-180,0 11-180,0 10-359,3 5-1170,4 8 1889,3 3 0,2 3 0,0 0 0</inkml:trace>
  <inkml:trace contextRef="#ctx0" brushRef="#br0" timeOffset="53228">10168 1335 20845,'0'5'2429,"0"3"-2249,0-3 0,2 6-1,0 2-89,6 5 0,2 7-90,5 9 90,3 7-90,0 9 0,3 2 90,-5 0-90,0 12 0,-9-21 90,-2 2-90,-5-25 0,-3-10 0,-4-8-90,-1-13 90,1-12-90,4-15 180,3-15-90,3-8 0,1 27 0,0 0 0,6-10 0,2 2 0,10-16 0,-8 23 0,2 5 90,10 5-90,4 12 0,3 17 0,-5 11 0,1 8 45,-1 10 0,0 4-356,1-1 1,-2 2 310,-3 3 0,-3-1 0,1 15-94,-10-21 1,-2 0 93,3 13-90,-1 10-270,-8-26-360,-1-6-629,0-5-900,3-10 2401,-2-4 0,6-12 1,-2-2-1</inkml:trace>
  <inkml:trace contextRef="#ctx0" brushRef="#br0" timeOffset="53597">11061 1321 23004,'5'-3'-270,"0"1"270,-2 2 0,1-2 0,-4-2 90,0-5 0,0-5 0,-6-2 0,-2 0 0,-8 1 90,-7 1 0,-1 4 179,-19 4-89,2 28-270,1 0 90,26 13 0,8 7-45,11-1 0,5 2-507,2 1 0,4 0 462,5 2 0,4-5 0,-5-13 0,2-3-180,23 20-180,-2-9-326,-2-9-33,-5-13-2699,6-12 3418,-15-15 0,2-10 0,-15-7 0</inkml:trace>
  <inkml:trace contextRef="#ctx0" brushRef="#br0" timeOffset="53890">11386 706 22104,'0'-30'1889,"0"5"-1709,0 5-90,0 6-90,0 7 90,0 28 0,0 11-90,2-1 0,0 5-226,0 0 1,0 5 285,2 5 0,-1 5 0,0-1-742,1 10 1,-1 0 711,-1-7 0,0 3 0,0-3-30,-1 2 0,0-2-445,0 13 0,0-2 445,-1-20 0,0 0-135,1 7 0,0-3-561,-1 1-653,0-8-900,2-9 2352,-2-12 0,4-9 0,-2-7 0</inkml:trace>
  <inkml:trace contextRef="#ctx0" brushRef="#br0" timeOffset="54322">11593 1231 21655,'0'-17'1979,"0"4"-1800,0 4-179,0 4 180,0 3-90,2 12-90,2 9 0,3 15 0,3 9 90,0 5-90,4 2 0,0-2-90,3-5-90,-1-7 90,0-7 0,0-8-89,1-10 89,10-17 90,1-29 180,-1-5-1,-6-19 1,-13 13 90,-3 1-90,-4 4 90,-1 7-180,0 7-90,0 6 90,0 10-90,0 4 0,0 11 0,4 10 0,8 27 90,-1-3-90,7 19-180,-6-16-270,0 0-359,1-5-2340,2 4 3149,-5-15 0,1-3 0,-7-16 0</inkml:trace>
  <inkml:trace contextRef="#ctx0" brushRef="#br0" timeOffset="54840">12243 905 22014,'0'-28'2339,"0"6"-7729,0 4 5569,0 6 1230,0 1-1409,0 6 950,0 1-860,2 33 90,2 2 0,1 35-136,-2-32 1,1 2 1069,1 28 0,0 3-1114,0-15 0,-1 0 0,0-6 0,0 3 0,0-4 45,0 2 0,0-4-45,0-1 0,0-2 0,1-4 0,0-2 0,5 25 0,1-14 0,1-3 0,-6-24 0,2 0-90,-6-24 1434,0-7-1434,-2-14 45,1-4 0,-2-5 0,-4-7 1,-3-1-208,3-1 0,-2 1 252,-5 2 0,-1 4 0,-10-7 0,-1 11 0,-1 7-90,3 9 90,0 9 90,1 5-90,-4 30 90,6 1-90,8 8 0,1 5 45,4-2 0,2-1 206,0 0 1,2 0-252,2 26 0,19-20-269,1-17-181,14 2-360,-5-21-359,-1-7-1170,-1-13 2339,-1-15 0,-4-11 0,0-9 0</inkml:trace>
  <inkml:trace contextRef="#ctx0" brushRef="#br0" timeOffset="55264">12454 1321 21205,'-3'14'1619,"2"-3"-1439,1 4-90,17 1-90,1-5 90,14-1-90,-5-10-90,3 0 180,-1-2 0,12-11 90,-8-12 0,-3-4 89,-14-18-89,-16 17 90,-7-8 90,-12 10-90,-1 10-90,-10 3 89,4 11 1,-13 26-90,4 20-90,19-6 0,4 3-45,2-4 0,4 0-45,6 0 0,4 0 0,4 12 90,21 6-90,0-16-180,15 0-180,-8-26-179,1-5-451,-2-10-2518,12-15 3508,-14-5 0,8-16 0,-14 1 0</inkml:trace>
  <inkml:trace contextRef="#ctx0" brushRef="#br0" timeOffset="55855">14062 1013 22824,'11'-16'2429,"-5"3"-2070,-2 6-179,-4 3 360,0 4-450,-8 16 0,-4 6 0,-11 25-90,-9 7-156,14-22 1,-3 2 200,-12 16 0,-4 1 89,1-6 1,-1 0-135,2 0 0,0-3 45,7-12 0,3-5-45,2-2 0,5-5 90,10-11 0,-1-1-90,8-2 90,-3-3-90,4 3 491,0-4-491,5 0 0,8 0 90,13 6-90,14 4 0,15 6-291,-22-7 1,2 0 245,1 0 0,1 0-90,1 0 0,0 0-225,-2 0 1,1 0-316,-4 0 1,-1 0-1215,27 5 1889,-12-5 0,-9-4 0,-6-5 0</inkml:trace>
  <inkml:trace contextRef="#ctx0" brushRef="#br0" timeOffset="56625">14806 873 17517,'0'-16'4587,"-4"3"-4137,3 2 0,-8 3-90,8 4 89,-10 2 91,0-2-360,-2 1 0,-6-2 0,2 3-90,-3 2 0,0 0 0,-1 6-90,1 4 90,-2 10-90,1 5 90,1 5-90,2 6 0,5 0 89,5 21-89,4-14 0,8 9 0,10-10 0,3-13 0,11 4 90,2-13-90,5-2-90,6-2 180,2 0-180,1-3 90,-1 1 0,-2 2 0,-5 0 0,8 14 90,-15-5-90,4 10 0,-19-8 0,-6 0 0,-4-1 0,-13 4 0,-6-8 0,-12 2 0,-7-14 0,-5-4 0,-2-6 0,-17 0 0,6 0-90,4-4-89,15-1-1,25-4-810,2-6 181,10 2-361,2-4-1078,5 1 2248,3-4 0,0-3 0,2-4 0</inkml:trace>
  <inkml:trace contextRef="#ctx0" brushRef="#br0" timeOffset="56987">15126 833 21205,'7'-30'2339,"-2"3"-2070,0 4 1,-1 7-90,0 3-90,-2 6 0,0 2 0,-2 3 180,5 10-90,2 9 0,5 14-1,-1 5 1,-1 6-135,2 11 0,0 3-564,0 2 0,1 1 519,-1 3 0,-1-2 45,-3-16 0,-1-2-180,1 11 0,0 0-360,-1-7 1,0-1-406,1 2 1,-1-4-810,1 7-630,-2-27 2339,-6-25 0,-4-9 0,-1-8 0</inkml:trace>
  <inkml:trace contextRef="#ctx0" brushRef="#br0" timeOffset="57230">15065 1235 19676,'-18'-6'2968,"2"0"-2698,7-2-180,4 3 90,12-4-180,9 4 0,17-3 45,3 2 0,3 1-90,-6 0 0,1 0-45,11-2 1,0 1 89,16-3 0,-8 0 0,-12 2 90,-3 2-180,-19 3-270,-3 2-360,-13 0-1079,-3-2 1799,0-3 0,0 2 0,0-1 0</inkml:trace>
  <inkml:trace contextRef="#ctx0" brushRef="#br0" timeOffset="57770">15764 855 22464,'0'-25'2159,"0"2"-1799,0 5-90,0 3-91,0 3 1,0 5-90,5 11 0,2 14 90,7 18-90,0 17-45,-3-3 0,-2 6-200,1 4 0,-1 3 155,-2-12 0,-1 3 0,0-4 0,0 8 0,0-4 0,-2-2 0,0-6 0,-2-2-180,0-10 0,-2-20 1,0-22 89,0-6 0,-8-16 90,-2-8 309,-11-12-309,3 10 0,-2-1 0,4 11 0,-1 1-678,-5-9 1,-1 2 677,-9 2 0,-1 14 90,-8 23-90,6 37 90,8 8-90,17-16 0,6 2 0,9 16 90,4-3-90,23 6 0,-2-18 90,17 2-180,-8-28-90,16-3-90,-14-10 1266,6-1-2076,-14-12 361,-14 2-361,-2-7-808,-14 2 1888,-3-3 0,0-4 0,0-3 0</inkml:trace>
  <inkml:trace contextRef="#ctx0" brushRef="#br0" timeOffset="58008">16154 1018 21115,'0'-16'3058,"0"4"-2698,0 6-270,0 4 0,0 2 0,0 6 0,1 7-90,4 13 90,1 10-90,2 7 0,0 7-270,-4-16 0,0 2-900,-1-2 1,-1-1-1349,1 29 2518,-6-19 0,-4-29 0,-3-6 0</inkml:trace>
  <inkml:trace contextRef="#ctx0" brushRef="#br0" timeOffset="58189">16162 679 22374,'-15'-43'2159,"3"2"-1979,6 5-180,-1 6 0,6 7-180,-3 8-1079,4 8-360,4 13 1619,2 10 0,4 14 0,3 4 0</inkml:trace>
  <inkml:trace contextRef="#ctx0" brushRef="#br0" timeOffset="58596">16596 937 22464,'0'-17'2699,"0"2"-2519,-3 3-1,2 5-179,-3 3 0,1 4 90,-2 8-90,-3 10 0,-2 17 90,-2 14-90,-3 9 0,1 5 0,9-21 0,1-1 90,-1 18-90,5-24 0,2-1 0,4 0 0,11-1 90,8-18-90,5-5 0,7-33 0,-13-30 90,-4-7-45,-13 22 0,-4-1-45,-7-17 0,-4 1 0,-8 6 0,-7 5-270,-4 8-269,-1 7-451,1 8-269,1 4-810,4 7 2069,3 4 0,9 4 0,4 2 0</inkml:trace>
  <inkml:trace contextRef="#ctx0" brushRef="#br0" timeOffset="58911">17019 1221 21025,'2'23'2788,"0"-2"-2068,-2-1 0,0-4-91,0-3-179,0-6-90,0 2-270,0-8-180,0 3-2069,0-14-180,0 1 2339,0-11 0,-6 2 0,-1-2 0</inkml:trace>
  <inkml:trace contextRef="#ctx0" brushRef="#br0" timeOffset="59791">17352 570 20935,'0'-18'3058,"0"2"-2698,0 2 0,0 5-90,0 3-90,0 3-180,0 1 90,3 2 269,4 20-179,1 4-90,0 12 0,-1 6-90,-2-8 0,0 0-1183,2 16 1,-1 2 1227,0-10 0,-2 0-45,1 1 0,-1 0-153,1-2 1,0 0 152,-1-3 0,0 0 0,0-3 0,0-2 0,0 4 0,0-1 0,1 19 0,-2-7 0,-3-27 2273,0-15-2273,0-6 487,0 0-487,0-4-90,0-17 90,0-4-90,0-19 90,4-1 0,0-8 0,6-1 0,1-1 0,1 6-90,2 5 90,0 10 0,1 10 0,8 10 0,-5 20 0,8 11 0,-4 17 90,0 6-180,3 6 90,-3-1 90,0 1-180,-5-8 90,-1-4 0,-4 1 0,-3-12 0,-4 0-90,-3-11-90,-2-7-179,0 3-91,0-7-5217,0 3 5667,2-4 0,-2-6 0,2-2 0</inkml:trace>
  <inkml:trace contextRef="#ctx0" brushRef="#br0" timeOffset="60373">17965 624 21205,'0'-34'3058,"-6"5"-2608,5 4-90,-8 7-90,8 4-1,-3 5-179,4 3 0,0 3-90,0 1 0,4 2 0,4 8 90,23 16-90,0 2 0,21 11-90,-5-12 90,4 0-45,-15-8 0,2 1 0,0-1 0,-1 1 45,-3 0 0,-1 0 0,21 12-90,-31-14 90,-4-1 0,-9-3 0,-3-5 0,-7 1 0,0-3 0,0 4 0,-6 2 0,-2 1 0,-18 19 90,2-1 0,-12 23 0,2-3-45,7-8 0,-1 1-167,6-10 0,1 0 122,-7 9 0,1-1 90,-5 9-90,3-7 0,7-9 90,-2-1-90,11-11 0,1-7 0,8-5 0,4-9-780,0 3 1,0-4-1</inkml:trace>
  <inkml:trace contextRef="#ctx0" brushRef="#br0" timeOffset="65544">27203 385 20575,'0'-9'3238,"0"2"-2698,0 0 0,0 3-90,0 1 179,0 1-539,0 14 0,0 11 0,4 25 0,-1-15 0,0 3-526,1 9 0,0 3 481,2 6 0,0 6-15,-1 1 0,0 5 0,-1 2-8,0-12 1,0 0 0,0 1-1,-1 0-545,0 0 0,1 0 0,-1 0 0,0 0 523,-1-1 0,1 0 0,-1-2 0,0-2 0,0-2 0,-1-3 0,0 3-364,0 0 1,0 4 0,0 0-1,0-3 364,0 2 0,0-2 0,0 1 0,-1-2 0,1 2 0,-1 0 0,0-4-319,1 0 1,-1-4-1,-1 0 349,0 1 0,0-1 0,0 1-30,0 20 0,1 3 0,-2-9 0,-1 4 0,1-4 0,1-13 0,1-2 0,0 2 30,-1 10 0,-1 3 0,1-5-30,1 2 0,0-3 53,0 0 0,0 0-53,2-1 0,0 0 0,0-1 0,2 0 0,1 0 0,0 0 0,1-3 0,1 3 30,-2-7 0,2 3 0,-2 0 290,0-3 0,0 1 0,-1 1-320,0 8 0,0 2 0,0-4 0,-1 6 0,-1-2 0,-1 7 0,-2-2 45,1-10 0,0-2-45,0 0 0,0 1 0,0 0 0,0-2 0,0-12 0,0 0 45,0 18 0,0 1-45,1-13 0,-2 0 0,0 12 0,-1-2 0,1-17 0,1-2 774,-2 10 1,0 2-730,2-2 0,0 2 0,0 11 0,0-1 631,0-12 1,0 0-632,1 11 0,-2-2-45,-2 10 0,3-22 0,-1-1 90,-7 12-90,8-1 0,-4-2 90,4 9-90,0-17 937,0 3-757,0-18-90,0-5 795,0 1-795,0 3-90,0-5 0,0 11 213,0-12-213,0 4 0,0-9 0,0 1 0,0-3 0,5-4 0,15-3 0,26-4 0,12 0-588,-16 0 0,3 0 588,2 0 0,3 0-767,13 0 1,4 0 766,-17 0 0,3 0 0,4 0 0,-3 0 0,4 0 0,4 0 0,-1 0 0,-3 0 0,3 0 0,-3 0 0,1 0 0,4 0-449,0 0 1,4 0 0,1 0-1,-1 0 1,-5 0 448,-2 0 0,-5 0 0,1 0 0,3 0 0,2 0 0,4 0 0,1 0 0,-1 0 0,-3 0-365,-1 0 1,-3 0-1,0 0 1,2 0 364,-1 0 0,3 0 0,1 0 0,-2-1 0,-4 0 0,12 0 0,-4 0 0,-1-1 0,0 0 0,0-1 0,0 1-84,-2-1 1,0 0 0,-1 0 83,-1-1 0,0 1 0,-1-1 0,-3-1 0,0 1 0,2-1 0,-3 0 0,3 0 0,-1 0 0,-3 0 0,2-1 0,-3-1 0,2 1 0,-6 1 0,1 0 0,0 0 0,2 0 0,6-2 0,2 1 0,-1-1 0,-2 1 55,9 0 0,-3 1 0,2 0-55,-9 0 0,3 1 0,-1-1 0,-5 1 0,0 2 0,-3 0 0,-5 0 0,-1 2 0,-2 0 0,-1 0 0,-1 0 724,-4 0 0,-1 0-724,30 0 0,-7 0 0,-3 0 0,-2 0-399,-2 0 399,1 0 0,-1 0 342,-11 0 0,2 0-342,21 0 390,-8-2 1,2-2-391,-15 2 0,-1-1 0,1-1 0,-2 1 168,22-1-168,-30 4 3184,5 0-3184,-12-2 554,13-1-554,-8-1 0,-3 1 74,-3 1-74,-12 2 0,-2 0 0,-2 0 0,0 0 0,-2 0 0,0 0 0,0 0 0,4-2 0,6 0 0,7-3 0,4 3 0,3 0 0,-1 2 0,-1 0 0,-2 0 0,-1 0 0,-5 0 0,-2 0 0,-4 0-900,-3 0-3147,-10-2 4047,-12-3 0,-17-2 0,-10-2 0</inkml:trace>
  <inkml:trace contextRef="#ctx0" brushRef="#br0" timeOffset="66307">28669 7169 22734,'-22'-14'2698,"-1"3"-2608,-1 4 90,0 3 90,-1 14-90,-1 6 0,-2 18-90,-1 9-90,0 14-491,7 4 536,13-26 0,1 0-45,3 0 0,2 1 45,3-2 0,2 0-45,9 31 0,9-10-90,8-8 90,7-11-90,6-12 90,21-21-90,-14-16 45,-17-1 0,-3-6 45,6-25 0,-7-14-902,-16 25 1,-2-2 946,-3-3 0,-2-1-45,0 0 0,-2 0-128,-5 1 1,-1 1 127,-1 3 0,-1 2 0,-13-24-90,-1 10 452,-2 13-1262,-13 3-89,5 18-450,-7 1 1895,9 18 1,14 2 0,1 5-1</inkml:trace>
  <inkml:trace contextRef="#ctx0" brushRef="#br0" timeOffset="66905">29022 7228 23544,'5'-9'2248,"-2"2"-2068,-3 2-90,0 3-90,0 8 90,0 8-90,13 45 0,1-16-45,-2-8 0,4-1-405,29 5 181,-9-20 179,13-1 0,-16-24 90,-3-8 0,-5-11 180,-3-9 179,-6-5 91,-2-1 0,-5 3-90,-3 3-1,-5 3-269,-1 16 0,0 7-90,0 23 90,0 15-90,0 13 0,4 9 0,2 5-313,8-2 313,7-3-270,3-11 0,5-8-90,-1-16-179,17-15 269,4-38 360,-1-5-45,-25 9 0,-5-4 45,-5 4 0,-3 1 44,-2-4 1,0-1-171,-1 0 0,0-1 261,-2 2 0,0 0 314,3-28-179,-4 10-90,-2 11 124,-2 10-394,0 9 0,0 12 0,0 11 0,0 13 0,0 19 0,2 13 0,0 17-599,1-27 1,0 2 598,0 1 0,0 1-45,1 1 0,1 0-448,-1-1 1,1-1 42,0-4 0,-1 0-899,6 27-360,-2-13-540,0-10 2249,0-11 0,-3-9 0,-2-5 0</inkml:trace>
  <inkml:trace contextRef="#ctx0" brushRef="#br0" timeOffset="67522">29700 7368 22464,'-20'-25'2609,"2"2"-2429,5 3-1,7 4-179,6 0 0,10 1-179,10 1-361,11-2 0,10 5-89,5 0 269,-6 5 0,2 3 405,0 0 0,0 1 135,-1-1 0,0 2 539,-2-1 1,-5 0 89,-5-4-89,-2-1-90,-19 1-181,-4 1-179,-4 3-90,0 0 0,1 24 0,2 6-90,1 14 0,1 10-45,2 7 0,0 3-542,1 2 0,0 1 497,1 2 0,1-3 0,-3-19 0,1-4 0,0-4 0,0-1-338,8 27 338,0-16 0,-1-8-180,2-14 0,-7-20 90,-1-19 957,-7-27-867,-2-22 0,-2 23 0,-1-2-129,-1-6 0,-1-1 174,-2-2 0,0-1-475,-1 1 1,1 0 474,1 4 0,0-1 0,2-7 0,2 2-332,3 16 1,1 2 286,3-6 0,5 4 0,18 5 0,3 18 0,2 6 0,21 9 0,-17 2 0,-2 5 0,10 21 0,-12 3 0,-11 8 0,-27 17 0,-13-13 538,-22 7-628,-7-25-180,-4-4-270,2-8-449,6-5 496,9-1-3375,11-7 4035,18 3 1,16-4 0,14 0 0</inkml:trace>
  <inkml:trace contextRef="#ctx0" brushRef="#br0" timeOffset="68172">30797 7359 22554,'18'-30'3058,"-3"1"-2068,-4 0-720,-4 11-1,-3 4 91,3 58-360,7 16 0,-1-10 0,2 2-45,0-12 0,1-4 0,1-4 0,1-4-45,13-3 0,-1-11 90,1-14 0,-1-14 0,-10-11 0,-2-5 0,7-22-49,-10 12 1,-1-1 318,-2-21 0,-4 8 180,-4-6-450,-2 27 90,-2 10 0,3 54-90,4 10 0,-2-6 0,2 1 0,9 24 367,3-4-457,-1-22 0,2-4-180,12 6 0,19-2 90,-10-34 90,4-16 90,-1-15-297,-1-19 342,-21 18 0,-3-2-316,-2-4 0,-1-1 361,-2-1 0,-2-2 119,-5-1 1,-2-5 0,-1 5-165,1 5 0,-2 0-45,1-17 0,-4 5 0,-5 19 0,3 6 0,-7 7 0,8 6 0,-2 10 195,3 13-195,0 48 0,0 5-104,1-14 0,1 4 104,0-9 0,1 3 0,4 16 0,1 1 0,-2-17 0,0 0 0,1 8 0,2-2-285,-1-13 0,-1-5-75,3 12-450,3 3-359,-7-30-180,-2-10-360,-2-5-630,-2-14 801,0-8 1538,0-11 0,-3-10 0,-2-1 0</inkml:trace>
  <inkml:trace contextRef="#ctx0" brushRef="#br0" timeOffset="68476">31597 7178 22554,'-33'-7'2968,"1"2"-2338,1-1 90,3 1-91,5 1-179,7-3-180,8 4-180,10-1 90,37 4-90,8 0-90,-7 0 0,4 0 0,16 0 0,1 0-724,-14 0 1,0 0 723,14 0 0,-3 0 0,-22 0 0,-4 0 0,24 0 0,-13 0 0,-11 0 0,-8 0-809,-11 0-990,-11 0-720,-10 0 2880,-13 0 1,-5 6 0,-5 2 0</inkml:trace>
  <inkml:trace contextRef="#ctx0" brushRef="#br0" timeOffset="291793">27698 570 19856,'11'0'2158,"-3"0"-1798,-2 0 0,-4 0 719,0 0 900,-2-2-1889,0 8 0,0 1 0,0 9 0,0 4 0,0 3-90,0 2 0,0 2 90,0 0-90,0 17 0,0 5 90,0 1-90,0-3 0,0-15 0,0-2 0,0-1 90,0-2-90,0 0 0,0 0 0,0-2 0,0 2 0,0-2 0,0 18 0,0-9 0,0 21 0,0-23 0,0 8 0,0-15 0,0-1 0,0-1 0,0 0 0,0-3 0,0-2 0,2-2 0,-2-2 0,4-3 0,-2-4 0,2 1 0,-2-7 0,0 3 90,-2-4-90,0-4 90,0-9-90,0 0-90,0-9 90,2 4 0,0-4 0,4-1 0,-2 0 0,4 3 0,-5 2 0,2 2 0,-2 0 0,2 3 0,2-1 0,-1 0 0,2 1 0,-4-1 0,4 3 0,-2 0 0,4 2 0,1 2 0,6-4 0,-3 6 0,3-4 0,-5 6 0,-1-1 0,1 2 0,-4-3 0,2 3 0,0 0 0,6 2 0,3 0 0,0 0 0,-2 0 0,-5 6 0,1-1 0,-1 6 0,0-1-90,-2 1 90,0 8 0,-2 7 90,-3 0-3482,-1 2 3392,-3-7 0,5 11 0,-1-7-90,5 8 180,-8-12-90,2-1 0,-2 4 3302,0-6-3302,2 1 0,-2-12 90,0 1-90,-2-7 0,0 3 0,2-4-90,0 0 180,2 0-90,6 0 0,-3 0 0,6 0 0,-2 0 0,1 0 0,2-4 0,2-1 0,3-6 0,1-2 0,0-5 0,1-3-90,-3-4 90,9-12 0,-8 9 0,4-11 0,-9 16 0,-3 1 0,-1 1 0,-1-3-90,-2 7 90,1-5 0,-4 5 0,-2 4 0,0-2 0,-2 4 0,0-1 0,0 1 0,0-2 0,0 1-90,0-6 90,0 6 0,0-3-90,0 4 90,0 1 0,-4-1 0,3 0 0,-6 0 0,6-5 0,-6 4 0,6 1 0,-6 6 0,6 1 0,-6 2 0,6-1-90,-3 1 180,4 2-180,-3 0 90,2 0 90,-6 4-90,6 1 0,-6 4-90,2 8 90,-3-3 0,3 5 0,-2 7 0,3 4 0,-1 4 0,2-2 0,3-9 0,0-3 0,0 1 0,0-3 0,0 0 0,0 0 0,0 0 0,1 2 0,3 1 0,5 3 0,1-1 0,2 2 0,0-4 0,2-1 0,1-4 0,1-3 0,2-6 0,0 1 0,5-7 0,3 3 0,3-6 0,7-4 0,3-6 0,-9-3 0,0-4 0,18-13-187,-18 7 0,-2-1 187,11-19 0,-6-5 0,-3-2 0,-6-5 0,-3 0 0,-5-1-90,-4-1 90,-4 0 0,-4 0 0,-2 2-90,-2 1 90,0 6 0,0 1 0,-4 5 0,0 4 0,-1 6 0,-2 6 0,6 6 0,-2 6 284,3 3-284,0 2 0,0 6-90,0 1 180,0 4-90,0 6 0,-4 7 0,3 12 0,-8 12 0,4 10 0,-5 8 0,6 6 0,-3 4 0,6 1 0,-3 0 0,4-32 0,0-1 0,0 31 0,0-1-1078,0-4 1078,0-7 0,0-4 0,0-8 0,2-6 0,2-2 0,2-9 0,2-1 0,2-6 0,1 0 1078,1-5-1078,2-4 0,2-3 0,3-6 0,1-4-90,2-8 0,1-9-90,1-10 90,-2-8-385,1-11 385,-3-5 90,2-2-90,-1-4 90,1 4 0,-2 0 0,-1 7 0,-3 4 90,-4 8-90,-4 1 0,-2-9 0,-4 13 0,0-8 0,-2 18 0,0 0 296,2 4-296,-2 3 90,2 3-90,0 3 90,-2 3-90,2 5 0,-2 2 0,0 2 0,0 8 0,0 6 0,0 13 0,0 7 0,-5 7 0,0 4 0,-5 3 89,2 1-178,3 1 89,2-15 0,-1 0 0,0 18 44,1-20 1,1 1-45,-5 25 0,6-14 0,-3 9 0,4-17 0,2 21 0,2-22 0,10 22 0,-3-37 0,7 3 0,-4-17 0,0 1 0,5-7 0,-1 3 0,2-4 0,1 0 0,1-6 0,0-4 0,3-10-89,1-5 89,-1-7 0,1-2 0,-2-2 0,-3 2 0,-3 2 0,0-7 0,-9 11 0,2-6 89,-8 3-178,-2 8 89,-1-5 89,0 10-89,0 2 0,0 0 0,-3 5 0,-2 0 0,1 2 0,-3 0 0,2 0 0,-5 4 0,-2 1 0,-1 4 0,1 0 0,2 4 0,0 3 0,0 4 0,-2 5 0,1 2 0,1 2 0,2 17 0,0-7 0,4 12 0,0-10 0,4-3 0,0 2 0,0-3 0,0 1 0,0-2 0,0-1 0,5 8 0,4-3 0,4 0 0,-1-8 0,0-9 0,-2-3 0,2 0 0,0-2 0,2-4 0,1 3 0,3-7 90,0 3-90,3-4 0,-3 0 0,0-4 0,6-7 90,-8-1-90,5-8 0,-9 4 0,-1 0 0,-1-2 0,-2 2 0,0-2 0,-2 0 0,2 0 0,-4 0 0,2 2 90,-2-8-90,-2 9 0,0-7 0,-2 7 90,0 0-90,0-2 0,0 1 0,0-2 0,-3 0 90,-2-8-90,1 5 90,-7-13-90,5 14 90,-5-4-90,6 8 90,-4 3-90,2 1 0,-5 1 0,5 2 0,-3 0 0,3 2 0,-5 1 0,-1 3 0,1 1 0,0 2 0,0 0 0,-2 0 0,1 4 0,-3 1 0,4 4-90,-2 2 90,2 1-270,-1 1-1259,-2 7-90,2-3-1079,-1 5 2698,2-4 0,2 2 0,-3 1 0</inkml:trace>
  <inkml:trace contextRef="#ctx0" brushRef="#br1" timeOffset="353266">12247 9127 20575,'0'-13'2969,"0"-1"-2520,0 3-179,0 2 0,0 4-90,0 3 0,0 2-180,-3 0 90,-4 6 0,-3 6 90,-6 10-1,-2 10 91,-5 9-135,4-1 0,-3 6-45,-3 8 0,-1 4-721,-2 2 1,0 1 660,8-20 0,0 1 0,1-3-30,-4 5 0,0-2 0,-11 14 0,-1 0 0,10-15 0,-1-2 0,-6 9 0,0-2-90,-2 3-1228,-2 0 958,16-22-180,2-3-89,15-18-1170,3-6-2249,5-28 4332,2 5 1,7-25 0,0 11 0</inkml:trace>
  <inkml:trace contextRef="#ctx0" brushRef="#br1" timeOffset="353685">12121 9222 18416,'4'-13'3958,"0"1"-3508,-1 1-180,-1 2-90,-1 2 539,3 1-269,1 3-90,-1 1 0,-2 2 179,-2 0-269,2 0 0,2 6 0,11 22-180,1 10-45,3 14 0,2 5-649,-7-12 1,0 2 603,0-4 0,1 4 0,-1-3 0,1 9 0,-1-2 0,0-2 0,0 2-45,5 13 0,-1-1-45,-6-19 0,0-2-90,2 8 0,0-3-270,0 0-89,-1-12-990,-1-9 539,-5-14-2518,-2-14 3508,-10-14 0,-4-16 0,-5-5 0</inkml:trace>
  <inkml:trace contextRef="#ctx0" brushRef="#br1" timeOffset="354001">11788 9792 20395,'-14'-6'3328,"2"1"-3058,5 0 0,0 3-180,6 2 90,10 0-180,11 0 0,38 0 0,-23 0 0,2 0-45,0 0 0,0 0-45,-1 0 0,-1 0-180,9 0 0,-3-2-89,-5 2-631,8-8 1,-11 2-450,6-5-630,-13-2 2069,1-1 0,-3-4 0,0 0 0</inkml:trace>
  <inkml:trace contextRef="#ctx0" brushRef="#br1" timeOffset="354896">12649 9367 20665,'0'-23'2879,"0"1"-2430,0 1 1,0 3-90,0 5-90,0 1-90,0 7-90,2 1-1,0 4 1,4 0 0,6 21 0,1 0-45,0 11 0,-1 8 45,0 6 0,0 2-90,0 2 0,-1-1-297,-1 6 1,-1-2 296,-2-16 0,-2-2 0,6 31 0,-1-9 0,-4-10 0,0-3 0,-4-17 0,0-5-90,-2-16 0,0-6 0,0-20 0,0-1 0,0-28 90,-4-1 0,3-13-45,-1 29 0,1-1-377,0-1 0,2 0 422,-1 0 0,0 0 45,0 1 0,0-1-203,0-10 0,0 0 158,0-17 0,0 18 0,0 1 0,0-7 0,0 4 0,5 14 0,4 15 1385,18 2-1385,-4 9 458,10 5-368,13 39-90,-12 14 45,-13-19 0,-1 2-697,0 29 652,-14-19 0,-3-4 0,-3-2 0,-3-3 0,-5-4 0,-9-4 0,-5-2 0,-7-2 0,2-5 0,-6-2 652,13-9-742,2-3 90,13-4 0,10-4 0,5-3 0,11-5 0,4-1 0,19 1 0,-9 5 0,26 15 0,-25 7 0,9 14 0,-16 3 0,-5 4 0,-6 3-1696,-18 5 0,-11 1 1606,-23 10 90,-11-36 0,-14-5 0,8-6 0,-11-8 0,2-22 0,0-1 0</inkml:trace>
  <inkml:trace contextRef="#ctx0" brushRef="#br1" timeOffset="355683">13949 9308 14729,'-5'-9'5756,"2"2"-4856,-1 1-361,3-1-89,-3 2-180,4-1-90,0 3 719,0 1-899,0 0-89,0-3 89,0-4 89,0-4-89,-5-3 90,-2-4-90,-5-1 90,-4 0 0,0 1 0,-10 4 0,-3 3 270,-26 6-90,10 13 0,-17 10-871,15 18 781,0 11-135,24-18 0,1 3 0,2 3 0,1 2-45,3 2 0,2 1 0,1 0 0,3 1 45,4 0 0,2-1-45,4-2 0,2-2 0,11 32 0,11-10 0,7-6-71,5-9 71,5-9 90,3-8-180,3-8 90,-14-10 0,1-3 0,16 1-90,-14-3 0,-1-2-90,-1-1-90,2 0-89,-19-3-991,-2-3 361,-7-2-900,-1-3 1889,-7-5 0,-6 1 0,0-3 0</inkml:trace>
  <inkml:trace contextRef="#ctx0" brushRef="#br1" timeOffset="356182">14915 9109 20575,'5'-25'2429,"-2"0"-2069,-3 5 269,-3-4-269,-4 11 0,-7 0-90,-4 11 269,-19 24-404,14 3 0,0 4-135,-1 3 0,1 2-295,-1 12 0,5 1 295,6-7 0,3-1 0,3 3 0,2 0 0,1 0 0,4 2-45,8 12 0,3 0 0,-3-15 0,4-1-405,15 15 0,4-3-179,13-5-271,-8-19 1,3-5-2879,15-8 3778,-7-5 0,-14-14 0,-19-3 0</inkml:trace>
  <inkml:trace contextRef="#ctx0" brushRef="#br1" timeOffset="356601">15439 9028 21475,'0'-23'2248,"0"-3"-1708,0 4-270,2 2 0,4 7-90,0 8-180,4 1 180,0 4 0,2 0-91,5 6 91,17 15-90,-4 5 0,1 5 0,0 3 0,7 17-90,-11-13 0,-3 1-279,-7-6 1,-3-1 323,1 2 0,-2 1-45,-2 2 0,-1 0 0,-1-1 0,0 1 0,-3 0 0,-2 0 45,0-1 0,-2-1-45,0 30 0,-8-4-215,-1-26 0,-3-1-55,-9 11-90,-8 4-270,7-26-449,1-5-360,1-9-1080,4-3 2653,1-6 0,7 0 1,2 0-1</inkml:trace>
  <inkml:trace contextRef="#ctx0" brushRef="#br1" timeOffset="358958">16641 9023 22194,'0'-7'1350,"0"1"-1081,0 3 541,0 1-810,7 2 0,0 0 0,16 0 0,-8 0 0,10 0 0,-16-2 0,1-2 0,-9-3 90,-6-6 90,-7-1-90,-2-1 0,-11 4-90,10 7 0,-7 2 0,6 2 0,0 6 0,1-1 0,3 8 0,6-3 0,2 7 90,8-6-180,0 4 90,4-10 0,-1-1 0,-2-4 0,-1 0 0,-1 0 0,-1 0-90,-2-2 0,0-5-90,0 0 0,0-2-90,0 2-270,0 5-89,-4 0-361,3 2 990,-6 0 0,0 0 0,-3 0 0</inkml:trace>
  <inkml:trace contextRef="#ctx0" brushRef="#br1" timeOffset="360025">16738 9738 21385,'2'-10'1979,"0"2"-1709,3 3-91,-1 1 271,1-1-180,-2 3-90,1 0 629,-4 2-719,-7 0-90,-1 0 0,-6 0 0,4 0 0,4 0 0,2 0-269,4 0 269,5 0 0,0 0 0,2 0 89,-2 6-89,-4-5 0,0 5 90,-1-2-90,0 1 0,0 0 0,0 3 90,0-7-90,-5 3 0,-9 0 0,-5 1 0,3 0 0,5 0 0,11-5 0,0 0 0,6 0 0,4-5 0,9 0 180,18-4 0,2 4 0,0 1 0,-8 8-90,-13 7 180,2 26-270,-8 1 45,-4 0 0,-5 3-45,-8-5 0,-4 0-90,3 1 0,-3 0-405,-16 5 0,-5-3-494,-12 9-585,1-10 0,-2-2-8257,-10 5 9314,20-15 1,0-2-1,-6 3 1,3-2 0</inkml:trace>
  <inkml:trace contextRef="#ctx0" brushRef="#br1" timeOffset="394542">27731 9372 16977,'0'-9'5037,"0"-1"-4497,0 3-180,0 1-90,-4 3 359,3 1-359,-2 0 180,3-2-180,0 1 90,0-1 1708,0 4-1888,0 8-90,0 2 0,0 8 90,0 14-90,0 10-90,0 21 90,0-6-1741,-2-14 0,0 1 1696,0-2 0,0-1-28,-2 2 0,0 1 28,-2 8 0,0-1-1,0-11 1,-1 0 0,-1 12 0,0 1-170,1-12 0,1-2 125,0 2 0,1-1 90,0 19-90,-4 0 0,4 1 0,-5 2 0,6 1 0,-4 0-1084,6-18 1,0 0 1083,0-11 0,-1 0 0,0 10 0,-1-1 1265,0 13-1265,-1-1 47,-2-6-47,7-15 0,-1 0 0,-8 14 0,4 15 0,-7-20 218,4 0-218,-2 2 0,2 18 0,3-13 0,3-8 0,1-1 0,1 10 0,0 14 0,0-20 0,0 3 0,0-1 2924,-4 3-2924,2-15 0,-1 2 0,-2 5 0,-1 1 0,0 0 0,1 0 458,-1 1 1,0-1-459,-4 22 0,2-1 0,-1 2 0,1-3 0,0 0 0,4-1 0,-3-4 0,2-3 0,0-6 0,-2-1-245,3 13 245,-4-14 0,3 12 0,-2 4 0,6-13 0,-3-4 0,1 0 0,2 12 0,-3-20 0,1 0 0,2 16 0,-3-1 0,4-16 0,0 0 0,0 18 0,0-9 0,0 2 0,0-11 0,0-1 0,0 2 0,0-1 0,0 28 482,0-18-482,0-13 0,0 2 0,0 0 0,0-1 0,0 2 0,0-2 0,0 26 258,0-20-258,0-1 0,0 3 0,0 0 0,0 3 0,0-1 0,0 2 0,0-1 0,0-13 0,0 1 0,0 14 0,0 13 0,0-25 0,0-2 0,0 0 0,0 0 0,0 0 0,-3 0 0,2-3 0,-3 1 0,4 0 0,0-3 0,0 13 0,0-12 0,0 25 0,0-22 0,0 13 0,0 0 0,0 1 0,0 0 0,0-6 0,0-4 0,0-9 0,0 8 0,0-11 0,0 1 0,0-4 0,0-2 0,0 8 0,-4 5 0,4 0 0,-8 0 0,7-12 0,-2-1 0,3-4 0,0-3 0,0-2 0,0-2 0,3-4 0,4-1 0,16-8 0,-3-1 0,14-6 0,-6 0 0,5-3 0,3 1-3392,3-1 3392,4 3-41,-1-1 41,3 1 0,18-2 0,-16 1 0,12-1 0,-21 4 0,-1 0 0,-1 2 0,24-6-273,-6 7 273,-17 0 0,3 1 0,-7 4 0,3 0 0,22-1 0,2 2 0,-11 2 0,0 0 0,-6-1 0,2 1 0,0 0 870,3 2 0,0 1 0,-3-1-870,8 1 0,1 0 0,-9-2 0,2 0 0,-3 0 0,1 2 0,-2-2 0,0-2 0,-1-1 0,-2 2 0,-1 0 0,1-2 0,-1 0 0,0 0 0,-1 0 0,1 0 0,1 0 0,17-1 0,2 0 0,-14 0 0,0 0 0,14-2 0,-1 1 0,-17 1 0,-2 0 0,-1-1 0,1 2 0,-2 0 0,1 0 0,-3 0 0,1 0 0,-1 0 0,1 0 0,13 0 0,0 0 0,-12-1 0,0 2 0,12 0 0,0 2 3,-15-1 1,-1 1-4,2 1 0,1 1 0,0 0 0,1 1-415,0 0 0,1-1 415,1 1 0,-1 0 0,2 1 0,-1-1 0,1-3 0,0-1 0,0 3 0,3 1 0,17-3 0,1 1 0,-14-2 0,1 1 0,15 2 0,-1 0 0,-18-4 0,-2-1 0,1 2 0,1 0 0,-2-2 0,1 0 0,0 0 0,-1 0 0,-1 0 0,2 0 0,15 0 0,1 0 0,-16 0 0,0 0 0,13 0 0,-1 0 0,-18-1 0,-3 0 0,1 0 0,-1 0 0,30-4 21,-2 1-21,-5-1 0,2 1 0,-2-1 0,1 1 0,-16 0 0,3 1 0,1 1 0,0 1 0,2-1 0,-1 0 0,-4 1 0,0 0 0,2-2 0,-2-1 0,-8 2 0,-1-1 0,13-1 0,-2-1 0,-10 3 0,-2 0 0,0 0 0,1-1 0,-1 1 0,1 0 285,10-1 1,6 1-286,-5 1 0,3-1 0,-2 1 0,8-2 0,-2 1 23,4 0 1,-10 0-24,-21-3 858</inkml:trace>
  <inkml:trace contextRef="#ctx0" brushRef="#br1" timeOffset="396165">27853 9227 13469,'-21'13'6567,"1"1"-5578,0 0-359,-1-7-271,1 5-89,0-10 0,0 4-90,-1-2-90,1-3 0,-6 11-90,6-6 0,-1 7 90,7-8 270,7-1 359,2-4-449,5 0 1889,0 0-1709,5 0-181,7 0-89,13-2 90,11-1-90,15-3-90,-19 2 0,2 1-370,7-2 1,2 1 324,7-1 0,1 1-479,6-1 1,4 1 463,2-1 0,5-1 0,-2 2-30,-12 0 0,-2 1 0,3-1 0,-2 0 0,3 0 0,0 0 0,-4 1-398,2 0 0,-2 0 0,-1 0 398,2 0 0,1 0 0,-1 0-548,0 0 1,0 1 0,0 0 547,0 0 0,0-1 0,-1 1 0,-1 1 0,-1-1 0,4 1-415,0 0 1,4 0-1,0 1 1,-2-1 414,3 0 0,-2-1 0,3 1 0,-3 1 0,3 0 0,1 0 0,-4 0-58,1-1 1,-3 0 0,0 1 57,1 0 0,-1 0 0,5 0 0,-6 0 0,4 0 0,3 0 0,-1 0 0,-3 0 0,2 0 0,-2 0 0,-1 0 0,3 0 0,7 0 0,3 0 0,-1 0 0,-6 0-203,-5 0 0,-5 0 0,-4 0 203,-4 0 0,-3 0 475,9 0 1,-1 0-476,-8 0 0,1 0 0,6 0 0,0 0 0,-14-1 0,-1 2 0,27 3 2135,-15-3-2135,18 11 0,-29-9 0,1 0 0,0 3 0,-1 1 512,0-2 0,-1-1-512,16 1 2771,-2-1-2771,-1 0 0,-5-2 0,1 1-3392,12 2 3392,-13-2 0,-1-2 0,2-1 0,-3 0 0,-1 0 0,-3 0 0,-1 0 0,-5 0 0,-1 0 0,-3 0 0,-1 0 0,2 0 0,1 0 3392,3 0-3392,2 4 0,1-3 0,3 3-90,1 0 180,2-3-90,5 9 0,3-4 0,-11-1 0,1 1 0,17 3 0,-13-4 0,-3-1 0,0 1 0,4-1 0,-21-4 0,1 0 0,-5 4 0,1 1 0,-2 0 0,0 3 0,2-3 0,1 0 0,19 3 0,-13-7 0,13 3 0,-18 0 0,1-3 0,-1 9 0,15-2 0,-8 3 0,2 2 0,-16-3-90,-12-1 90</inkml:trace>
  <inkml:trace contextRef="#ctx0" brushRef="#br1" timeOffset="397126">28864 16789 22554,'-10'-23'2069,"-4"-7"-990,-1 5-359,4 0-90,-1 10-1,7 10-179,-9 1 0,0 10-450,-8 8 0,-7 13 0,-7 14-962,15-14 1,0 2 961,-1 2 0,0 4 0,-7 19 0,2 5-425,9-1 1,3 1 424,1-2 0,5-1-181,11-9 0,8-6 181,20 0 0,13-14 0,6-14 0,8-15 0,2-14 0,-2-13 0,-4-12 0,-10-7-45,-23 8 0,-4-2 90,-6 9 0,-2 0-45,-5-11 0,-5 1 0,-15-16 0,-15 7 0,-9 6-1177,7 24 0,-2 2 1087,-19-5-180,20 14 0,1 3 379,-4 4-3167,11 8 3224,27 9 0,13 0 1,21 7-1</inkml:trace>
  <inkml:trace contextRef="#ctx0" brushRef="#br1" timeOffset="397760">29172 16888 23813,'5'-27'2339,"-1"2"-1979,-4 1 90,0 5-1,0 3-179,0 9-90,0 3-90,0 16 0,0 12 0,1 17-90,3 13 0,5 5-421,3 3 331,4-4-90,2-5-90,5-8 0,-1-11 90,4-11 1,12-20 89,-9-15 180,4-20-1,-13-9 181,-5-9 0,-3 0 90,-4 2 0,-4-1-270,-2 20 331,-2 5-331,2 24-90,2 18 0,9 44 0,3-5-45,-4-14 0,1 0-2180,14 13 1955,6-8-90,3-12 90,5-17 0,3-9 90,5-22 0,2-11-75,-23 2 0,-1-3 255,0-7 0,-1-2 45,0-4 0,-1-3 44,-2-4 1,-1-3-559,-3 0 0,-2-1 604,-2-2 0,-1 0 45,-4 2 0,0 1 692,-2 2 0,-2 1-737,-2 5 0,-2 2-135,2-25 0,-4 15 0,0 21 0,-6 22 0,-9 59 0,-2 9-241,7-12 1,0 4 240,5-7 0,2 0 0,1 0 0,1 0 630,0-2 0,2 1-1350,1 7 1,1 0 179,0-17 0,1-2 74,1 6 0,2-4-973,5 1-2698,2-12 4137,-3-13 0,-3-12 0,-4-10 0</inkml:trace>
  <inkml:trace contextRef="#ctx0" brushRef="#br1" timeOffset="398355">30013 17101 20485,'-32'-16'2339,"-1"-1"0,-6-2-2070,-20-4-179,39 15 0,9 3-180,13-2-179,15 1-271,15-2-270,17 1 1,12 1 283,-26 3 1,1-1 390,3 1 0,0-1 90,0 0 0,1-1 135,-1 1 0,0-1-270,-3 1 1,-1-1 539,26-6 179,-13 0 271,-11-5-1,-11 0 181,-10-4-181,-7 1-179,-6 1 304,-6 5-575,-2 6 478,1 9-837,-4 11 0,4 14 0,-1 16 0,2 12-774,2-22 0,2 2 774,-2 2 0,2 0 0,0 3 0,1 0-154,1 1 0,1-1 154,1-1 0,2 0 0,2 9 0,0 0 0,-2-15 0,-1-1 0,2 6 0,0-4 0,-2-1 0,0-16 0,-2-7 0,-2-20 1493,0-37-1493,-2 4 0,0-5 0,0-1 0,0-2 0,0-7 0,0 0 0,2 2 0,1 2-350,0 16 0,-1 0 350,3-7 0,0 2 0,5-2 0,4 9 0,7 10 0,5 13 0,5 13 0,0 11 0,4 32 0,-16-4 0,0 22 0,-25-15 0,-6-1 0,-11-4 0,-5-7-90,-3-7-89,0-7 881,1-10-2231,-2-4 180,10-6-2789,10-14 4138,18-2 0,17-11 0,6 2 0</inkml:trace>
  <inkml:trace contextRef="#ctx0" brushRef="#br1" timeOffset="399003">31012 17056 22194,'10'-14'4048,"-3"-3"-3508,-4 4-1,-3 0 1,0 8 0,0 7-450,2 10-90,2 10 90,11 28-90,1-4-90,8 13 0,-2-20-180,-1-6-360,14-8 360,-10-11 91,12-11-1,-10-17 90,1-13 180,-1-12 0,-1-11 134,-12 12 1,0-1-45,6-15-90,-11 21 0,-1 2 90,0 2 0,-4 10 0,-2 16 0,0 15-180,-2 20 90,4 9-90,2 9 0,4-15 0,3 0-90,8 16 0,-5-20 0,1-4-90,12 0-3662,30-13 3752,-5-36 90,-20 9 0,-3-7 0,1-30 0,-8-7 0,-8 15 0,-2 0-880,3-19 0,-2-1 970,-6 16 0,-3 1 0,0 2 0,0 0-37,-4 3 0,0 1 37,1 3 0,-2 2 0,-5-25-90,-2 9 2394,-17 10-2394,6 28 0,-10 18 0,12 35 0,7 20 0,4-24 0,2 4 1202,7 20 0,5 4-1202,-2-20 0,2 0 0,1 0-678,-1-1 0,2-1 1,1-1 677,7 15 0,1-6 0,8 6-430,4-2-559,-12-21-361,4-2-269,-19-22-3058,0-10 4729,-6-12 1,-6-8-1,0-5 1</inkml:trace>
  <inkml:trace contextRef="#ctx0" brushRef="#br1" timeOffset="399293">31739 16979 22554,'-25'-14'2789,"3"3"-2340,0-2 1,3 1-90,8-1 0,4-1-181,13-2-179,6 2 90,14-1-90,13 1 90,12 3-90,8 0-183,-26 7 1,1 1 227,0 0 0,1 1-90,2 1 0,-1 0-45,0 1 0,1 0-315,12 0 1,-1 0-46,-14 0 0,0 0-270,6 0 1,-2 0-1440,0 0 2159,-11 0 0,-13 0 0,-7 0 0</inkml:trace>
  <inkml:trace contextRef="#ctx0" brushRef="#br1" timeOffset="436495">29152 11579 22644,'-10'-11'900,"-2"-1"-1350,3 1-2608,0-1 3058,0 7 0,5 1 0,0 4 0</inkml:trace>
  <inkml:trace contextRef="#ctx0" brushRef="#br1" timeOffset="440259">28255 9765 17337,'0'-16'4767,"0"2"-4407,0 3-90,0 6-90,0-1 0,0 6 90,0-4 0,0 3 719,0-1-899,0 8 90,0 4-90,0 8 0,0 5 0,0 4 90,0 4-1,0 24-89,0-12 0,0 18-90,0-18-558,0 10 0,0 1 558,0 7 45,0-6 0,0-2-45,0-10 0,0 0 0,0-5 0,0 1 0,-4-3 0,3-2 0,-2-2 0,3-3 0,0-4 0,0-3 0,0-3 1206,0-4-1206,0-3 0,0-5 0,0-3 0,0-4-90,0-6 90,-4-2 0,3-9 0,-3-2 0,4-6 0,0-2 0,0-2 0,0-1-90,2-9 90,2 11 0,4-5 0,5 13 0,10-6 0,-4 8 0,4-6 0,-9 13 0,-2 2 0,0 2 0,8 5 0,-6 0 0,7 2 0,-8 0 0,1 0 0,-2 0 0,0 0 0,-2 0 0,0 0 0,-3 4 0,-2 1 90,0 4-90,-3 2 0,0 1 0,-2 1 0,1 3 0,3 8 0,1-4 0,1 6 0,-2-8 0,-2 2 0,0 1 0,-2 1 0,2 1 0,0 0 0,4-1 0,-2-1 0,4-1 0,-2-2 0,3 0 0,-3-2 0,0 0 0,0-9 0,0 3 0,4-5-90,2 4 0,6-3 0,-1-2-89,3-4 89,-4 0 0,1 0 0,1-4 0,-2-4 0,10-17 90,-3-12 0,5-16 0,-7 6-90,-3-7 180,-11 24-90,-2-6 0,-5 3 0,0 10-90,0-7 180,0 12-90,-5-1 0,0 1 90,-5 2 0,-2-1-90,-4 7 0,2-1 90,-1 7-90,5 1 0,-2 1 0,1 2 0,-1 0 90,8 8-90,-9 16 0,7 4 0,-4 14 0,7 14 0,3-12 0,3-7 0,3 0 0,1 4 0,11 6 0,-2-20 0,3-4 0,1-3 0,0-4 0,2 0-90,1-9-180,16-1 180,-8-6 0,13-4 90,-12-5-90,1-7 90,-3-8 0,-1-6 0,-5-6 0,-4-5 0,-3-2 0,-9 9 0,-1-1 90,1-21-90,-4 20 0,-1 0 0,-3-14-190,0 5 190,0 2 90,0 5 0,0 1 0,-6-4 0,0 13-90,-1-2 90,-2 14 190,8 3-190,-6 1-90,6 1 179,-6 4-89,6 3-90,-3 2 90,4 2-90,-4 18 0,0 12 0,-4 13 0,0 8 0,3-6 0,-2 3 0,6 1 0,-1-13 0,0 0 0,2 18 0,2-19 0,0-1 0,3 9 0,10 16 0,2-8 0,9 9 0,-5-23 0,1-7-90,-6-14 0,1-2 0,-1-7 1,2-3-91,6-4 90,-3-4 0,3-5 0,-6-7 0,0-7 0,-1-6 90,-1-5 0,0-9-90,-3-2 90,1-5 0,-2 0 0,0 2 0,-1 3 90,-5 4-90,-3 5 90,-3 5-90,0 1 0,0 5 90,0 1 0,0 1-90,0 2 90,0 1 0,0 4 0,-3 1 0,2 3-90,-3 3 89,1 3-89,2 1 90,-6 2-90,6-1 180,-6 4-90,6-2-90,-7 2 0,4 0 90,-4 8-90,0 4 0,0 9 0,-2 15 0,5-6 0,-1 12 0,6-8 0,0 0 0,0 20 0,0-11 0,0 14 0,0-16 0,0-1 0,0-1 0,0-1 0,0-4 0,0 0 0,2-2 0,7 9 0,6 0 0,13 2-90,-4-20 90,6-5-90,-8-17 0,13 3 0,5-8 90,0-3-90,-1-4 90,-12-5 0,-3 0 90,6-10-180,-12 6 90,5-6 0,-11 6 0,-1 1 90,2-9-90,-4 10 0,1-6 0,-4 11-90,-4-1 90,0-1 90,-2-2-90,0-1 0,0 0 0,0 0 0,0 0 0,0 0 90,-3 0-90,-2-6 180,1 0-180,-4 1 90,4 3-90,-4 9 0,0 2 0,0 2 0,-2 5 0,-1 0 0,-1 8 0,-4 7 0,3 5 0,-1 6 0,2-2 0,2 5 90,0 5-90,-4 18 0,9 7 0,-2-1 0,12-6 0,4-16 0,14 5-90,6-3 90,3-4 0,-1-14-90,-6-12 90,-3-6 0,2 0-90,6-10 0,-6-1 90,4-9 0,-10-2 0,2-23 90,-7-12-90,-1-4 45,-10 25 0,-4 1 45,-15-17-180,-16 1-90,0 16-179,-6 15-181,16 9-1169,-2 6-2249,7 1 3958,4 4 0,9 0 0,5 0 0</inkml:trace>
  <inkml:trace contextRef="#ctx0" brushRef="#br1" timeOffset="440944">30354 9828 20036,'-3'-5'2608,"2"1"-2248,-7 2-90,7 2 179,-2-2-89,3 0 0,0-1-90,0 1 360,0 0-181,0 16-269,0-1-90,0 16 90,0 0-90,0 9 90,0 10-90,0 9-45,-2-25 0,0 3-45,2 11 0,0 5 0,-1-3 0,0 0 0,-1 0-282,1 10 1,1 7 0,1-9 281,-1-17 0,2-4 0,-1 11 0,2-3 0,3 4 0,2-8 0,0-8 0,-3-4 0,0-6-90,-4-1-89,0 0 752,-1-10-1023,2 4-179,-1-13-1260,2 3 270,-2-8-810,0-5 2429,-1-7 0,-3-8 0,-2-4 0</inkml:trace>
  <inkml:trace contextRef="#ctx0" brushRef="#br1" timeOffset="441414">30646 9946 20665,'3'-19'2249,"-1"2"-1889,-2 5 359,0 1-359,0 6-180,0-1 90,0 6 449,0-2-449,0 10-90,0 4-90,0 12 0,0 8-45,0 0 0,0 3-45,0 23 45,-1-16 0,2 0-45,0 23-462,2 1 462,1 0 0,-2-22 0,0 1-45,-1-2 0,0-1-135,0 7 1,0-2-91,-1 15-450,2-9-359,2-22 449,-2-3-359,2-5-540,-4-9 1644,0-7 0,0 0 1,0-7-1</inkml:trace>
  <inkml:trace contextRef="#ctx0" brushRef="#br1" timeOffset="441885">30175 10538 18956,'-14'-11'3868,"0"0"-3058,7 0-541,2 3-89,5 2 0,3 4-90,9 0 0,13 1-90,40-1 0,-3 2-181,-18 0 1,1 0 180,-11 0 0,-1 0 0,30 0-90,-6 0 180,-8 0-180,2 0 90,-18 0 0,0 0 90,-13 0-90,-9 0 0,3 0 271,-8 0-271,-2 0-90,-2 0-1709,-2 0-629,0-4 449,0 1 1979,0-3 0,0 1 0,0 1 0</inkml:trace>
  <inkml:trace contextRef="#ctx0" brushRef="#br1" timeOffset="442256">31065 10389 21385,'4'-9'2249,"-2"4"-1980,0 1 181,-2 4-360,2 4 0,2 5 0,0 9-90,2 7 0,-2 29 90,-2-8-90,0 18 0,-2-17 0,0 12-180,0-6-90,0-5-90,0-16-89,0-22-91,0-4-180,0-6-2428,0-6 3148,0-8 0,0-9 0,0-6 0</inkml:trace>
  <inkml:trace contextRef="#ctx0" brushRef="#br1" timeOffset="442650">31000 10009 21295,'-12'-9'2698,"-2"2"-2158,1 3-270,4 18-180,4 0-90,5 12 0,0-5 0,4 3 0,0-13-90,2 3 90,0-14 0,0 0 0,-1-2 0,1-6 90,-4-4-90,0 0 0,-2-1-90,0 8 0,-4-1-540,-1 1-89,-3 0-451,4 3-988,-5 0 2158,4 2 0,-5 0 0,2 0 0</inkml:trace>
  <inkml:trace contextRef="#ctx0" brushRef="#br2" timeOffset="450015">5295 6549 23274,'0'-7'809,"0"3"-629,0 2-90,0 2 180,4 0 180,4 0-270,3 8 89,5 2-89,0 10 180,13 17-270,-2-5 0,1-1 0,1 1-90,12 10 45,0-8 0,1 1-45,-16-13 0,2 0 45,20 13 0,2 1-400,-19-14 1,0 0 354,10 8 0,-1-1 0,-10-7 0,-1 0 0,-1 0 0,1 1 0,-2-2 0,1 1 90,10 8 0,0 1-46,-9-8 1,0-1-283,8 7 0,1-1 327,16 8-89,1-2 90,0-5-90,0-2 0,0-4-277,0-5 277,1-2 90,3-5 218,-16-3 0,2-1-308,4 1 0,1 0-45,-1 1 1,-1-1-130,-1 0 0,-4 0 174,16 5 472,-4-2-472,-20-2 0,-1 0 0,15 5 0,-11-2 0,-1 0 0,3 3 298,15 5-298,-15-7 0,1-1 38,2 1-38,-3-2 0,1 3 477,0 0-477,-3-1 0,1 1 0,-4-1 0,1 1 0,-2-1 0,5-1 0,3 1 0,-7-4 0,2 0 0,22 8-1696,-17-7 0,-1 0 1786,16 5-90,3-1-518,-1-3 518,0 1-129,-18-6 1,1 1 128,19 3 0,-23-6 0,0 1 0,11 5 0,-17-6 0,2 1 0,0 2 0,0 0 0,0-2 0,1 0 1391,-2 0 0,0 0-1391,18-4 0,2 3 0,3-4 90,-2 0-90,-16 0 0,0 0 0,18 0-45,-20 0 0,-1 0 45,11 0 724,1 0-724,0 0 0,1 0 90,1 0-180,0 0 495,16 0-405,-2 0 0,-2 0 0,-11 0 0,-10 0 90,-11 0 75,13 0-75,4 0-90,14 0-90,1-4 90,-14 1 0,-16-2 0,-15 3 0,4 0 0,-1 0 0,-1-3 0,7 1 90,-7-1-90,6 1 0,-10 1-90,0 1 90,2 2 90,-6 0-90,1 0 0,-7 0 0,4-4 0,-2 3 0,8-3 0,-7 4-90,4 0 90,-8 0 0,1 0-809,-4 0-1350,0-2 540,-4 2 1619,-8-6 0,-1 5 0,-7-3 0</inkml:trace>
  <inkml:trace contextRef="#ctx0" brushRef="#br2" timeOffset="451076">10298 7730 21565,'-12'-12'2698,"2"1"-2068,0 0-180,5 4-271,1 0 1,4 5 0,0 2-180,8 8 90,4 2-90,13 8 0,9 0 0,7 0 0,-6-5 0,0 1 0,20 6-323,-19-7 0,-2 0 323,11 3 0,-4-1 0,-5-3 0,-5-5 0,-3 3 0,0-8 0,-10 4 0,-1-2 90,-13-3 0,-2 3 556,-2 0-556,0 1-90,0 6 90,0 0 0,0 5 0,-4 0 0,-2 4 0,-12 17 0,3-5 0,-7 15 0,6-11-90,-1 0 90,1 2-90,-5 17 0,5-10-821,-4 9 821,8-17 90,0-4 0,-4 7-90,5-6 90,-3-9-90,10-5 0,0-18 0,4 4 90,0-6 820,0 0-910,0-18 0,0 1 0,0-20 0,0 3 0,-4 2 0,-1-3 90,-2-21-135,0 17 0,0-1-1654,-3-16 1699,0-1 0,2 22 0,0 0 0,-4-17 0,-5-9 0,5 7 0,1 15 0,-1 0 0,8 18 0,0 13 90,4 0 1609,-3 5-1699,2 1 0,-3 2 0,4-2 0,0 2 0,0-4 0,0 1 0,0 1-360,0-1-1259,-4 3-449,0 0 359,-6 0 1709,-11 5 0,1 2 0,-10 4 0</inkml:trace>
  <inkml:trace contextRef="#ctx0" brushRef="#br2" timeOffset="457771">1417 7196 21475,'-20'0'2968,"1"0"-2248,1 0 89,4 0 1,5-2-271,0 0-179,8-1-90,-2-1-180,5 2 90,7-1-180,8-1 90,13 3-90,9-1 0,10 9 0,6 2 0,2 11 45,-19 0 0,-1 3 45,13 20-90,-19 1 0,-6 6 0,-14-17 0,-5 2-287,-3 14 1,-6 0 286,-4-11 0,-3-3 0,-4 0 0,-3 1 0,-9 8 0,-2-1 0,6-13 0,0-2 0,-6 7 0,1-3 0,-5 0 0,7-10 0,7-6 0,19-13 0,10-6 0,22-13 0,13-4 0,13-7-605,-25 13 1,2 0 604,2-1 0,1 1 0,0 2 0,1 1-58,0 0 0,0 2 58,-2 1 0,1 2 0,-4 1 0,-1 1 0,29-2 0,-12 3 0,-11 1 0,-7 2 0,-11 0 0,-6 0 0,-6-2 1845,-6-15-1845,-22-33 0,1-11-286,-1 16 1,-2-1 285,5 5 0,0 0 0,-2-2 0,1 0 0,1 1 0,-1 0 0,1 2 0,0 1 0,2 1 0,0 1-176,-1 4 0,1 1 176,-11-27-59,1 7 59,3 11 0,4 5 0,4 11 0,5 5 0,0 6 502,6 1-1131,-2 8-613,3-1-1367,0 6-1643,0 0 4252,-6 6 0,-2 1 0,-7 7 0</inkml:trace>
  <inkml:trace contextRef="#ctx0" brushRef="#br2" timeOffset="458286">1462 7060 20755,'-42'10'1304,"0"-1"1,-23 3-1305,14-6 90,38-12-90,36-6 0,23-9-45,8 0 0,5-1 45,-11 4 0,1 1-338,-4 0 1,4 0 0,-4 0 337,4 0 0,-2 0 0,-4 1 0,1-2 135,8-2 0,-1-1 359,-10 2 1,-2 0-225,-1-1 0,-3 1 270,9-12 269,-20 1-539,-8 7 90,-1-5 921,-7 10-921,-2 2-180,-2 2 180,-2 3-180,-2 6-90,0 1-90,0 4 0,2 0 0,2 12 0,6 11 0,6 22 0,-4-13 0,1 2-1114,2 6 0,0 4 1114,3 6 0,-1 2 0,2 3 0,0 3 0,0-3 0,1 4 0,-2-2 0,-3-14 0,-1-1 0,1 1 0,3 10 0,1 1 0,-2-4-291,1-3 0,-1-4 291,-3-5 0,0-3 0,11 21 0,-4-3-1350,-11-25-1528,-14-23 899,-8-26-539,-15-34 2518,2-7 0,10 24 0,0-1 0,-1-2 0,1 0 0</inkml:trace>
  <inkml:trace contextRef="#ctx0" brushRef="#br2" timeOffset="458526">2343 7051 21115,'-22'-29'3328,"1"2"-2339,-5-8-719,11 12-90,1-5-90,11 10-90,12-2 0,7-3 0,9 3 0,6 1 0,4 0 0,2 1-45,2-1 0,1 2-158,-2 3 0,-2 2 23,13-4-96,-6 5-84,-5-1-180,-7 5-179,-7 1-541,-6 3 1260,-9 1 0,-9 2 0,-7 0 0</inkml:trace>
  <inkml:trace contextRef="#ctx0" brushRef="#br2" timeOffset="459134">3159 6160 22782,'-7'-15'2159,"5"5"-1739,-9-3-330,11 6 202,-4 5-292,4 14 147,4 11-147,2 25 90,6 13-252,-4-23 0,0 1 162,2 3 0,1 0 0,-1 2 0,0 1 45,6 12 0,-1 0-45,-4-17 0,-1-2 0,4 8 0,-1-3 90,0-3 179,-3-11 91,-6-25-270,-10-18 0,-6-35-45,1 12 0,-1-3-489,-2-13 0,0-3 444,3 12 0,0-1 0,0-2-847,0-5 0,0-1 0,0-1 847,1-2 0,-1 0 0,2 0 0,0 0 0,0 0 0,2 0-295,2 3 1,1 1 0,1 1 264,-1 4 0,1 1 0,3-2-33,2-6 0,4-1 0,4 2 63,2 7 0,4 3 0,2 0 43,8-19 0,7 5-88,7 16 0,5 10-90,-6 14 0,1 6-45,3 3 0,0 3-135,1 1 1,0 2-91,-2 3 0,1 4-720,9 3 1,-1 3 135,-15 0 0,-2 1-181,5 5 1,-5 1 1817,-5 10 1,-15 5 0,-9-1 0</inkml:trace>
  <inkml:trace contextRef="#ctx0" brushRef="#br2" timeOffset="459561">3740 5600 21835,'-10'11'1799,"3"-4"-1530,4 3-89,3-2 90,0 9 90,0 6-90,5 9-180,2 10 0,7 11 0,2 8-90,-7-27 0,1 0 0,0 1 0,0 0 0,0-2 0,0 0 0,3 8 0,0-3 0,7 11 90,1 2-90,-8-31 0,-5-11 0,-1-5 0,0-12 0,1-12 89,0-14 1,2-14 90,2-5 0,2-3-90,1 8 0,-1 5-90,-2 11 0,2 10 90,13 16 0,14 30-90,-11-1 0,0 3 0,-4 1 0,-1 1 0,1 1 0,-1-1 0,4 8-360,4 4 0,-13-13-179,3-1-91,-14-17-269,-3-5-271,-4-6-449,-2-4-450,-6-8 2069,-2-6 0,-10-8 0,-3-1 0</inkml:trace>
  <inkml:trace contextRef="#ctx0" brushRef="#br2" timeOffset="460075">3220 5835 17706,'-42'5'1619,"19"-1"270,5-4-1799,52-16-90,11-2-1296,-2-1 1,4-2 1250,3 1 0,2-1 45,8-5 0,2 0-33,-18 7 1,0 0 0,1 0 32,0-1 0,0 0 0,-1-1-19,-1 1 0,0-1 0,1-1 49,8-7 0,2-1 0,-2-1 120,-5 1 0,-2-1 0,-2 0-30,0 2 0,-2 0 0,-3 0 59,5-8 1,-7 3 0,-4-2 0,-8 6 0,-6-2 2344,-3 9-2434,-7 3 1483,-1 18-1214,-4 16-89,3 15 0,2 18 660,4 15-840,-4-23 0,0 1-90,3 2 0,0 0 45,2 3 0,1 1-45,1-3 0,2 0 0,1-1 0,1-1 0,1-2 0,1-3 0,0-1 0,0-2 0,1-3 0,-1-1-90,20 21-180,-3-12-1169,11-2-1799,0-29 3238,-3-13 0,-7-35 0,-15-12 0</inkml:trace>
  <inkml:trace contextRef="#ctx0" brushRef="#br2" timeOffset="460921">5145 4926 23094,'-24'-28'1799,"-3"5"-1619,1 12 0,-3 11-1,1 13 1,-6 39-180,17 0-243,6-10 0,4 0 243,7-7 0,4 1 45,2 13 0,5 1-45,2-6 0,3-2 45,-1-1 0,3-3-45,19 11 119,-13-36-119,4-7 0,-1-14 0,0-8-90,-3-13 1,-6-10 89,-5-8-3026,-8-4 3026,-8-5 0,-6-1-279,-4 17 0,-3-1 279,-9-15 0,6 20 0,-3 3-90,-13-1 3,-7 7 177,-7 9-90,-8 9-90,-8 11-76,31 2 0,-1 1 166,-1 3 0,1 1 0,1-1 0,0 2 1412,-4 2 1,1 0-1503,-10 3 0,-1 4 0,30-14 862,9-1-772,7-4 132,10 0-132,11-4 455,7-3-815,36-14-90,-6 1-111,-15 6 1,1-1 335,-8 3 0,0-1-45,13-4 0,0-1 225,-12 5 0,0-1 0,7-4 0,-2 1 45,6-4 0,-7 1 0,-7 2 0,-3 0 0,-3 0 270,0-10-180,-8 9 0,-3-6 90,-11 11 0,-2-6-90,-2 3 588,0 1-588,-4 4-90,3 5 179,-8-2 271,4-4 180,-6-2 179,2-5-539,3 6-180,2 1 0,4 8 180,0 9 449,11 30-359,2 10-270,-1-7 0,0 8 0,1 1-1161,1 7 1,0 2-1,0 0 1071,1 1 0,-1 1 0,0 0 0,0 3 0,0-1 0,-1-3-270,1 2 0,0-3 270,0-4 0,-1-2-90,0-4 0,0-2-135,-2-6 0,1-2-674,8 22-630,-4-12-720,-4-12 2249,-5-7 0,-4-4 0,-3-4 0</inkml:trace>
  <inkml:trace contextRef="#ctx0" brushRef="#br2" timeOffset="461892">2510 9485 22914,'2'-16'1979,"0"2"-1799,-1 3 0,2 6-1,1 1-89,-2 4 0,0 0-90,-2 6 90,0 3-90,0 8 0,0-1 0,-4-3 0,0-6 0,-4-3 0,-1-4 0,5-4 0,0-7 0,4-9 0,6-10 90,4-6-90,9-3 0,5 2 90,4 6 90,3 10 0,16 28-90,-11 20-90,-12-1 0,-3 5-223,-6 4 0,-3 2 223,0 2 0,-2 2 45,-2 1 0,-3 2-45,-3 14 0,-11 2-30,-20-11 0,-12-1 0,-3-5 90,6-9 0,-2-4 0,-4-2-499,-10 1 1,-5-2 0,3-13 528,-9-19 0,6-16 0,7-18 0,6-8-213,12 10 1,4-5 122,3-7 0,1-8 0,6 5-90,8 2 0,4 1 85,-1-14 0,5-1-985,10 11 1,4 3 89,-3 15 1,2 0-450,4-7 0,2 4 1349,5-1 0,4 10 0,-1 7 0</inkml:trace>
  <inkml:trace contextRef="#ctx0" brushRef="#br2" timeOffset="462167">2615 8901 23364,'23'-29'2068,"-3"-1"-1708,-2 5-90,-4 5 90,0 4-180,-1 9 0,2 15 179,18 49-269,-8-1 0,0 6-90,-8-19 0,-1 1 0,1 1-788,2 9 0,1 1 0,-3-2 788,3 9 0,-3-3-45,2-1 0,1 2-476,-5-14 1,2 2-1,-2-4 206,2 4 1,0-3-272,3 7 0,-1-5-673,1-4-630,-4-14 1889,-5-15 0,-5-16 0,-5-10 0</inkml:trace>
  <inkml:trace contextRef="#ctx0" brushRef="#br2" timeOffset="462977">2193 9209 22914,'-52'-18'1079,"8"0"-989,11-1 0,22-13-90,20 5 0,27-15 0,10 14 0,7 2-339,-9 4 0,3 0 339,-4 3 0,3-2 0,-3 3 90,8-2 0,-2 1-45,-1 1 0,0 0 0,-4 2 0,1 0 89,10-2 1,0 1-90,-15 5 0,-1 1 45,8-2 0,-1 3-12,9 3 102,-6 3 90,-5 8 89,9 17-269,-16 2 90,5 17 0,-20 14-90,-11-11-90,-1 14 0,-21-11 0,3-20 0,-10-1 677,4-23-677,-6-20 0,4-7 0,2-20 90,9-2-90,5-4 104,4 4 76,9-10 0,14 21-180,1 4 0,7 30 89,-6 16-89,1 13 0,3 9 45,-14-5 0,-2 3-45,2 22 45,-10-7 0,-7 4-45,-13-9 0,-3 0 0,1-2 0,-2 0 0,-12 7 0,-2-6 0,2-8 0,-7 3 0,28-32 90,2-8-90,6-3 0,2-2 0,6-2 0,3-2 0,8 2 0,6 0 0,11 4 0,11 3 0,10 2-426,7 0 426,-33 0 0,1 0-180,29 6 0,-6-4-180,-10 8-179,-9-9-271,-10 3-269,-7-4-271,-11-4-538,-10-5-451,-10-12 2445,-11-8 1,-5-12 0,-5-5-1</inkml:trace>
  <inkml:trace contextRef="#ctx0" brushRef="#br2" timeOffset="463232">3151 8245 14452,'-31'-38'869,"-1"-1"1,-5-7 0,2 2 440,11 13 1,5 0-1221,3-10 0,10 5 1409,27 9-1454,19 20 0,7 10-45,-11 8 0,0 5 474,15 8 1,0 7-475,-9 11 0,-5 3 45,-11-13 0,-4 2-45,4 9 0,-6 1 0,-10 10-50,-14-4-130,-7-7-360,-7-7-179,-3-5-181,1-7-629,0-4-810,-1-7 3180,1-6 1,2-3 0,0-4 0</inkml:trace>
  <inkml:trace contextRef="#ctx0" brushRef="#br2" timeOffset="463411">3314 8553 22374,'-11'5'2429,"5"3"-2339,2-7 0,13-3-180,6-8-180,17-8-495,2-1 1,4 0-46,-6 4 1,0 1-734,13-8 0,-1 0 1543,17-3 0,-10 3 0,-5 1 0</inkml:trace>
  <inkml:trace contextRef="#ctx0" brushRef="#br2" timeOffset="463752">4288 8173 16328,'-14'-21'1979,"0"3"670,-3 3-1750,-4 5 618,5 14-1067,-3 16-180,8 28-181,7-14 1,2 4-700,2 8 1,2 3 654,2 7 0,4 2-45,3 4 0,4 1 237,3 0 1,3 1-238,2-3 0,5 0-120,-1-10 0,3 1 0,-1-3-150,3 2 0,2-1-390,2-7 1,3 1-1,-3-7-60,-7-11 1,1-8 274,16-1 0,-1-12 0,-4-22 1,9-23-1</inkml:trace>
  <inkml:trace contextRef="#ctx0" brushRef="#br2" timeOffset="464151">4654 8209 23004,'-21'-36'1889,"3"4"-1709,2 11-180,7 16 90,4 17-90,8 17 90,5 17-90,5 10 0,5 8 0,-5-20 0,2 0 0,7 17-45,-7-25 0,-1-3-45,5-1 0,-1-10-90,2-14 90,-5-13 90,3-18 0,-4-13 0,0-10 90,2-4 90,-1 2-90,-3 7 90,-2 10-1,0 8 1,2 12 0,4 13 0,3 14-90,5 13-90,2 12 90,5 5-90,0 4-225,-6-10 0,0 1-314,3 9-219,-7-13 0,-1-4-231,-5-8-630,-3-5-810,-6-10 2429,-2-10 0,-4-12 0,0-6 0</inkml:trace>
  <inkml:trace contextRef="#ctx0" brushRef="#br2" timeOffset="466773">4256 8132 21115,'-27'-4'2249,"6"-3"-2159,11 0 0,16-4-90,14-2 90,19-8-90,16-2-390,-22 9 1,1-1 389,3-1 0,2 1-45,0-1 0,1-1 45,-1 1 0,0-1 0,-3 2 0,-1 0 75,-4 1 1,-1 1 104,20-10 89,-11 5 1,-11 5 0,-8 2 0,-9 4-180,-5 2 430,-3 3-520,1 2 108,3 8-198,8 10 90,-5 2 0,7 2-90,-7-13 0,6-1 0,-3-7 90,1 4-90,0-18 90,-7 0 0,1-13 0,-7 1 0,-1-5 0,0 3 90,-5-2 0,-2 6 0,-5 2 0,2 6 0,0 5 0,2 4-90,0 4 0,-4 18 0,6 18 0,-1 6 90,7 10-90,4-18 0,13 7-90,1-16 90,12-1-90,2-16 90,-1-18 0,1-15 0,-14-25 0,-9-1 90,-9-4-90,0 18 90,-5 5 0,3 7-90,-9 4 0,6 7 90,-1 5-90,3 5 90,-1 3-1,3 1-89,-3 0 0,4 2 90,0-2-90,-3 2 0,-2 4 0,-3 3 0,-2 4 0,0 3 0,-2 0 90,1-1-90,1 1 0,6-1 0,-3-1 0,2-5 0,1 3-90,0-9 90,4 11 90,0-4-90,-4 8 0,4 0 90,-4 20 0,4-6-90,0 17 0,2-11 0,7 8 0,8-4 0,0-5 0,5-15 0,-6-14 0,2-6 0,14-6-90,-8-4 90,24-26-90,-20 3 90,11-20-1055,-16 8 1055,-3-3-135,-6 0 135,-4 5 90,-6 5 0,-2 6-90,-2 7 90,0 5 950,0 2-1040,0 6 150,0 3-60,0 5-90,2 14 90,2 3-90,4 13 0,1 4 90,2 6-90,0 5 0,-1 4-216,0 5 306,-5 0 0,-2 2 0,-3-2-45,-4-15 0,-3 0-45,-3 13 0,-9 13 90,4-30-90,1 0 0,7-11 0,2-5 0,5-7 306,5-7-306,15 1 0,19-6 0,6-1 0,12 0 0,-6 3 0,-14 4 0,1 2 0,16 4 0,-20-2 0,-2 1 0,5 9 0,-5-2 0,-3 1 0,1 1 0,-11-4 0,1-3 0,-10-1 0,-4-7 0,0 3 90,-4-4-180,0 0 90,-2-6 0,0-19 0,-13-34 0,3-7-345,0 24 0,-2-1 300,4 8 0,0-1 90,-2-13 0,0 0-45,3 12 0,-1 1 0,-1-10 0,0 3 0,3-7 0,0 5 0,6 11 0,0 5 0,2-4 0,7 2 0,-1 7 0,4 6 690,-5 11-690,0 2 0,1-2 0,2 5 0,0 0 0,2 2 90,4 0 0,-1 4-90,0 3 90,-2 7-90,-1 4 90,13 18-90,-2-3 0,9 15 89,-8-11-89,11 19 45,-18-27 0,0 1 0,6 6 0,-1 1 45,7 19 0,-1-9-90,-5-5 0,-7-14 90,5 6-90,-10-18 0,-1 0 0,-2-4 0,-2-5 0,-2-3 0,-2 0 0,-2-3 0,0 3 0,0 0 0,0-3 0,0 3 0,0-10 0,0-4-90,-5-10 90,-4-9-45,-3-5 0,-3-3 45,3 5 0,-1-2-253,-5-14 1,-1-3 252,-4-7 0,1 1-430,3 11 1,0 1 429,-6-12 0,1 1 0,5 18 0,1 1-206,-6-7 1,1 0 205,6 15 0,0 0 0,-2-5 0,1 4 0,-2 1 0,6 8 0,0 5 90,3 3 259,5 8-349,2-1 862,4 6-862,0 0 474,2-2-474,2-1 0,6-3 0,6-1 0,9-4-90,7-3 0,1 1 0,2 0 1,22-10-207,-16 8 1,1 0 205,19-8 90,-2 0 0,-2 1-143,-7 1 143,-5 1 0,-8 4 0,-9 2 90,-6 3 0,-4 0 0,-5 4 0,-5-2 493,-4 7-493,-4 0 690,0 2-600,-6 24 90,5 34-225,-2-23 0,0 3-428,3 14 1,2 0 382,1-6 0,2-1 0,1 4 0,2-1 0,4 2 0,3-2 0,1-2 0,2-1 0,3-2 0,1-3 0,1-3 0,3-1 0,12 5 0,2-3 0,-9-11 0,1-2 0,10 3 0,0-4 0,16-2 0,-4-12 0,-5-4-2,-6-6 2,-6 0 0,-9 0-90,-8 0-180,-4 0-180,-7 0-89,-4 0-136,-8-10-314,-6-1-4920,-14-23 3751,-1 2 1590,-10-14 1,3 0 0,-1-1 0</inkml:trace>
  <inkml:trace contextRef="#ctx0" brushRef="#br2" timeOffset="467342">7139 6626 21924,'6'-32'2519,"0"5"-2069,-4 7-90,0 6-1,-2 7 1,0 7-180,0 13 0,-7 16-90,-8 17-90,-9 15 45,9-26 0,1 1-428,-1 1 0,1 1 383,1-3 0,0 1 0,2-3 0,1-1 0,-8 22 0,10-11 0,2-7 0,6-11 0,6-3 0,2-4 0,9-2 0,39 10 0,3-6 0,-22-7 0,0-1 766,24 3-766,-23-4 0,-3-1 0,-5-1 270,2 0-90,-12-4 89,1-1 181,-14-4-360,-4-8 0,-3-29-90,-5-5 45,2 7 0,-1-1-791,-2 2 1,-2 0 745,0-3 0,0-1 45,-2-1 0,0-1-275,-1 0 1,-1 0 229,0 2 0,0 1 0,0 4 0,1-1 0,-2-4 0,0 1-180,-8-19 91,3 7-91,8 23 1322,3 15-1501,6 4 446,-3 2-627,4 3-4587,0 2 2968,-4 6 2159,0 0 0,-6 7 0,0-1 0</inkml:trace>
  <inkml:trace contextRef="#ctx0" brushRef="#br2" timeOffset="467761">6591 6866 22374,'-31'11'2519,"4"-3"-2069,5 0-1,11-7-89,4 3-270,13-6-90,8-5 45,13-5 0,6-4-45,-1 2 0,2-2-522,17-8 1,3-2 566,-5 2 0,-2 0 0,2-1 0,0 0 90,-2 0 0,2 0-1344,10-7 1,-2 0 1388,-16 10 0,-1-1-45,6-3 0,-3 0 134,2-5-89,-2 2-90,-11 3-180,-5 7 428,-14 9-1058,-9 8-295,-4 2-1684,0 4 2699,-4 3 0,-4 6 0,-4 4 0</inkml:trace>
  <inkml:trace contextRef="#ctx0" brushRef="#br2" timeOffset="471363">17063 7535 14189,'-4'0'4138,"-3"0"-2429,6 0-720,-7 4-449,8-3-181,-4 3-89,4-4-180,-4 0 90,3 0 0,-6 0 0,6 0 2608,-2 0-2608,8 0 180,11 0-90,7 0-180,13 0 0,7 0-90,6 0 0,4 0 90,0 0-90,-4 0 0,-5 0 0,-5 0 90,-6 0 269,-5 0-179,-13 0 0,-4 0 0,-9 0-1934,-2 0 0,2 4 0,0 1 0</inkml:trace>
  <inkml:trace contextRef="#ctx0" brushRef="#br2" timeOffset="472226">17741 7382 24173,'4'-5'720,"1"0"-540,-3 1 0,0 1 359,-2 1-179,5 2-180,0 0-90,7-2 0,0 0 0,2-3-90,4 3 0,1 0 90,1 2-90,2 0 0,8 0 0,-2 0 90,-3-2-90,-8-1 90,-11 1 0,2-2 0,-5 3-90,0-1 0,-3 2-7826,0-2 7826,0 10 0,0-2 0,0 9 0</inkml:trace>
  <inkml:trace contextRef="#ctx0" brushRef="#br2" timeOffset="473130">18294 7250 14819,'-8'-2'6746,"-1"0"-6297,1 0-179,4 1-180,-3-1 180,6 2 270,-3 0-270,-3 0-180,5 0 0,-9 0 89,7 0-89,-1 0 0,-2 0 0,6 0 810,-3 0-810,10 0-90,2 0 0,9 0 90,3 0-90,4 0 0,3-2 0,0 2 90,6-4-90,-9 1 0,0 1 90,-12 0-90,-6 2 0,-4-2 0,0-1-90,-2 1-1372,0 0 0,0 10 1,0 2-1</inkml:trace>
  <inkml:trace contextRef="#ctx0" brushRef="#br2" timeOffset="473620">18647 7223 13289,'0'-5'6207,"0"1"-540,0 4-5577,0-2 0,0 0-1,4-1-89,2 1 0,8 2 0,39 0 0,-17 0 0,30 0 0,-30 0 90,-3-2 90,5 2-90,-16-2 180,-2 2-270,-15 0 0,-5-2 0,0 1 0,0-3-90,0 2-539,0-1-1,-4 1-180,0 2-269,-1 0-630,-2 0-630,6 0 2339,-2 0 0,3 4 0,0 1 0</inkml:trace>
  <inkml:trace contextRef="#ctx0" brushRef="#br2" timeOffset="474771">19179 7250 15718,'-5'-4'5847,"2"1"-5218,3 1 1980,0 2-2429,5 0 0,4-2-90,7 0 0,6-3 179,16 3-269,-7 0 180,19 2 0,-19 0 0,-3 0-90,-10 0 0,-14 0 0,0 0-90,-3 0 1349,0 0-1349,-12 4 0,-7 5 0,-12 5 0</inkml:trace>
  <inkml:trace contextRef="#ctx0" brushRef="#br2" timeOffset="477613">17319 16554 18866,'-12'0'3778,"0"0"-3328,0 0-90,1 0-1,5-2 1,-1 1 0,6-1-90,-3 0 0,4 0-180,0-3 90,2-1-91,6 1-89,6-4 0,10 2 90,9-2-90,4 0 0,22-4 0,-16 5 45,-9 1 0,-1 1 45,1 3 0,3-1 270,-14 0-180,-9 3 0,-1-3-90,-7 4 90,-3 0-90,-2 0 90,-1-2-180,0 0 0,0-1 89,0 1-89,0 0 0,0 0 0,0-1 0,0 1 0,0 0-2878,0 2 1619,2 2-630,2-1-540,3 9 2429,1-5 0,2 6 0,0-2 0</inkml:trace>
  <inkml:trace contextRef="#ctx0" brushRef="#br2" timeOffset="478862">18306 16441 13559,'-8'0'5037,"0"0"-3238,-2 0-180,-6 0-1079,4 0 0,-3 0 0,5 0-91,0 0 91,-1 0-180,5 0-180,-1 0 0,6 0-1,-3 0-89,10-6-90,4 0 0,12-7 0,9 2 0,7-1 90,4 1-90,-2 0 180,-3 1-90,-5-1 180,-3 4-90,-7-1 90,-4 5-90,-6-3 0,-2 5-91,-3-1 1,-3 0 0,-2 2-90,-2-2 0,0 0 90,0 1 0,0-3-90,0 4-1619,0-2 180,-6 0 450,-1-1-271,-3-4 1260,-5-10 0,2 0 0,-6-10 0</inkml:trace>
  <inkml:trace contextRef="#ctx0" brushRef="#br3" timeOffset="490618">29380 11199 24575,'0'0'0</inkml:trace>
  <inkml:trace contextRef="#ctx0" brushRef="#br4" timeOffset="508247">12296 8458 15178,'4'-7'6027,"0"2"-5218,0-3-359,-2 3-180,0-2 270,-2 3-360,0 1 359,0 1-539,0 10 180,0 2-90,0 12-90,-3 2 90,-2 5 0,-3 4-90,-2 4 0,-6 22 0,5-14 0,2-9 0,0-1 0,1 3 90,-2 13-90,5-26 0,2 1 0,3-9-90,0-31 90,0 3 0,0-33 0,0 3 0,0-25 0,0 14 0,0-14 0,0 9 90,2 19-180,2-19 90,2 31 0,2-8 0,-2 22 90,2-3-90,-3 10 0,2-4 90,1 4-90,3-3 0,3 3 90,2-2-90,17 1 0,7 3 0,1-1 0,8 4 0,-22 0 0,14 6 0,-23 1 0,3 7 0,-14 0 90,-2 1-90,-2 23 90,-7-12-90,-3 17 0,-7-21 0,-11 7 0,2-7-90,-10 2 90,6-14-90,-1 2 90,1-11 0,1 5 0,2-6 0,1 0 0,3 0-90,2 0 90,4 0-180,5 0 0,4 0-449,5-4 89,0 1-360,0-3-2967,7 1 3867,4 1 0,7-1 0,2 1 0</inkml:trace>
  <inkml:trace contextRef="#ctx0" brushRef="#br4" timeOffset="509115">12714 8444 16618,'0'-7'4677,"0"1"-4048,0 1-269,0 1-90,0-1 0,0 3-90,2-2 0,0 1 0,4 1 90,2 0-91,-1 2 1,3 0 0,-4 0-90,4 0 90,2 16-180,1-2 90,4 31-90,-6-13 0,5 29 0,-11-14 0,0 0 0,-5-13 90,0-10-90,0-9 0,0 2 0,0-12 0,-3 4 0,2-8 0,-3 3 0,4-4 0,0 0 0,0-4 0,0-14 0,0 0 0,0-12 0,0 3 0,0-23 0,0 11 0,0 5 0,2 0 0,4-12 0,-1 2 0,4 14 0,-3 17 0,3 2 0,1 4 0,5 0 0,2 4 0,11 14 0,-1 8 0,-3 5 0,0 10 90,-14-16-90,1 4 0,-9-15 90,0-3-90,-2 0 0,0-3-1889,0 3 899,0-10-629,0 0-449,0-5 2068,0 2 0,4 0 0,0 0 0</inkml:trace>
  <inkml:trace contextRef="#ctx0" brushRef="#br4" timeOffset="509363">13177 8431 16797,'11'-7'5397,"-2"2"-4677,-2-1-270,-1 1-91,-2 3 1,-2 0 270,0 2-450,-2 6 0,0 5-180,0 10 90,0 6-90,2 5 0,0 2 0,2 2 0,-2 0-90,0-2-90,-2-4-90,0-3-270,0-7-179,0 0-451,0-4-8661,-5-8 9005,0-9 1,-5-10 0,2-5 0</inkml:trace>
  <inkml:trace contextRef="#ctx0" brushRef="#br4" timeOffset="509532">13157 8322 18956,'-7'-25'3148,"-2"1"-2878,8 1-90,-2 0-90,3 1 0,0 1-90,0-5-90,1 8-1169,5-3 1259,1 11 0,-1 4 0,-2 4 0</inkml:trace>
  <inkml:trace contextRef="#ctx0" brushRef="#br4" timeOffset="510400">13315 8390 19316,'8'0'3058,"0"0"-2788,-1 0-90,-1 0 0,-2 0 0,0 0 270,3 0-181,0 6-179,3 6 90,0 6-180,2 9 180,4 15-90,-2-5-90,-1 9 90,-5-4-90,-1-15 0,-3 12 0,-3-22 0,-1-1 0,0-6-90,0-9 0,0-23 90,0 1 0,4-25 0,1 10 0,3 0 0,2-3 0,0 5 90,9-6 0,4 11-90,1 7 90,-3 12-90,1 28 0,-8-2 0,5 21 90,-7-2-90,0 3 0,2 21 0,-3-18 0,1 11 0,-2-25 0,2 0 0,-1-14 0,1-1 0,-4-12 0,2-2-90,0-5 90,2-8 0,0-10 0,1-9 0,-5 1 0,-1-1 0,6-22 0,-4 5 0,-2-3 45,-3 12 0,-1 1-45,0-1 0,-1 0 45,-1 1 0,-2 3 135,1-2-90,2-1 0,1 19 0,1 8 0,-2 1-90,0 8 89,-2 1 1,1 12 0,2 6 0,3 13-90,-2 9 90,2 9-90,0 7 0,-2 7 0,1-13 0,0 0 0,-3-12 0,1 1-613,2 10 1,-1-2 432,1 10-269,1 10-1,-4-22-180,0 4-89,-2-25-181,0-4-2698,0-9 3598,0-1 0,0-6 0</inkml:trace>
  <inkml:trace contextRef="#ctx0" brushRef="#br4" timeOffset="510755">13729 8390 21025,'-12'0'2249,"5"0"-2069,2 0 0,5 0 89,0 0-179,4 0-90,13 0 0,1 0-180,14 0-89,-4 0-901,17-4-269,-10 1-900,9-3 2339,-19 3 0,-1 1 0,-4 2 0</inkml:trace>
  <inkml:trace contextRef="#ctx0" brushRef="#br4" timeOffset="511430">14359 8173 15808,'0'-7'5217,"0"-2"-4587,0 2-271,0-4-179,0 0-90,0-3-90,-4 1 90,0-1 0,-4 1 0,3 1 270,-8-5-90,6 4-180,-9 0 0,4 6 90,-6 5-180,5 2 90,-5 0-90,6 0 89,5 6 1,-2 4 0,8 8 0,-2 4-90,3 8 0,0 6 0,-4 29 0,3-10-171,-3-16 0,1-1 171,2 19 0,-1-13 0,0 1 0,2 21 0,0-21 0,0-1 0,0 13 0,0-21 0,0 0 0,0 12-270,0 16 0,0-31 0,0-5 0,0-13 0,0-7-89,0-3-361,0 0-287,0-1 557,0-4 0,0-8 1,0-2-1</inkml:trace>
  <inkml:trace contextRef="#ctx0" brushRef="#br4" timeOffset="511865">14115 8526 23004,'-4'0'1079,"-5"0"-539,4 0-360,-2 0 0,4 0-90,3 0 0,14 0-90,31-2 0,16-3-45,-10 3 0,-1-1 45,12-1-270,2 0-180,-39 1-359,-7 1-541,-4 0-988,-8 2 2338,-2-2 0,-4-1 0</inkml:trace>
  <inkml:trace contextRef="#ctx0" brushRef="#br4" timeOffset="512688">15041 7992 18237,'2'-11'4317,"0"-1"-3777,-2 3-270,0 2 89,-5-1-179,-2 5 0,-3-1 0,-2 8 0,1 7 0,-1 12-90,0 13-90,0 13 0,0 13-174,6-28 0,1 2 219,2 2 0,0 1-45,1 0 0,0-1-45,2 0 0,0-1 0,0-1 0,0-2-45,8 27-135,1-25 1,5-1-181,6-7 0,3-3-45,27 16-359,5-21-630,-10-22-540,-1-6 1979,-1-6 0,-4-9 0,-3-2 0</inkml:trace>
  <inkml:trace contextRef="#ctx0" brushRef="#br4" timeOffset="513370">15423 7988 13289,'0'-5'7466,"0"1"-5487,0 4-1619,0-4-180,0 3 0,0-6-180,0 7 90,0-2 0,2 10-1,2 14-89,2 3 0,0 29 0,2-19 0,-2 13 0,1-18 0,0-3 0,0-7-89,1-2 89,-2-8-90,3-4 90,2-12 0,0-4 0,0-10 0,-3-5 0,1-4 90,-1-1-1,-2 3 1,-2 2 90,-2 5 0,-2 1-90,0 6 90,0 4-180,2 4 90,-2 3-90,2 2 90,-2 20-90,0-3 0,0 21 0,0-7-90,2 3-270,0 1-359,2-2-271,-2-3-899,0-3-7942,-2-2 9410,0-5 1,0-2-1,0-2 1</inkml:trace>
  <inkml:trace contextRef="#ctx0" brushRef="#br4" timeOffset="515504">15910 8119 25432,'16'10'630,"-3"-2"-540,3 10 0,-4-5 90,5 7-180,-3-5 90,4 5-90,-6-5 0,0-1 0,0 4 0,0-2 0,1 2 90,-1 0-90,0-2 0,0 0 0,6 4 0,-7-5-90,12 8 90,-13-8 90,11 6-90,-12-8 0,5 4-90,-4-5 180,-2-1-90,4 0 0,-2 0 0,2 1 0,6 3 0,-6-3 0,9 2 0,-12-3 0,5-2 0,-6 2 0,0-6 0,0 3 0,0-3 0,0 4 0,0 0 0,0-4 0,0 3 0,4-7 0,-3 3 0,3-4 0,-8 0 0,0 0-810,-4 0 181,0-4-1170,0-7 449,-4-3-628,4-8 1978,-8 1 0,4 1 0,-4-1 0</inkml:trace>
  <inkml:trace contextRef="#ctx0" brushRef="#br4" timeOffset="516602">16466 8268 18573,'8'0'3688,"1"0"-3227,-1 0-191,-2 0-57,2 0-33,-4 0 107,4 0-107,-4 0-39,4 0 39,-2 0 90,6 0-180,-5 0 90,5 6-90,-4 2 0,0 7 0,4 1 0,-2 4-90,3-1 90,-3 3-90,5 5 90,-5-5-90,7 12 0,-10-14 90,4 12-90,-6-14 0,-1 1 0,-2-8 0,-2-6 0,0 0 0,0-5-90,-4-23 90,3 4-90,-6-21 90,6 8 0,-2-1 0,3-1 0,0-1-90,0 4 90,1 4 0,5-2 0,3 5 0,1 4 0,0 7 0,4 4 0,-3 6 0,5-1 0,-4 4 0,0 0 0,7 0 0,-5 0 0,8 0 0,-10 0 90,0 0-90,-2 6 0,-1 2 90,-1 5-90,0 3 0,5 10 0,-3-3 90,7 19-90,-8-14 0,5 21 89,-4-11-89,-2 0 90,0-8-90,0-4 0,-1-6 0,2 10 0,0-15 0,-3-2 0,0-5 0,-2-7 0,2 7 0,-4-7 0,2 3 0,-4-4-719,0 0 449,0-4-719,0-7-1440,4-13-7402,-3-5 9545,2-7 0,-3 5 1,0-1-1</inkml:trace>
  <inkml:trace contextRef="#ctx0" brushRef="#br4" timeOffset="517808">17266 7933 18956,'6'-4'3508,"-1"-1"-3058,1 3-180,-2 0 0,-2 2 359,0 0-539,-1 0-90,2 6 0,3 3 0,-2 7 90,2 7-90,-2 0 0,0 4 0,0 0 0,0 0 0,0 0 0,-1-2 0,0-2 0,-1-7 0,4-3 0,-1-8-90,2-1 90,-2-4-90,3 0 0,-2 0 90,2-6-90,0-3 90,4-20 0,-3-4 0,1-6 90,-6 9-90,-2 3 90,0 14 0,2-6 90,-2 7 0,2 0-90,-4 5 90,0 3 270,0 4-450,4 4 0,0 3 0,2 7 0,2 2 0,-2 10 0,4 2-180,-3-1-360,3-2 180,-6-13-90,2-3-1349,-4 9 180,2-14 1619,-4 10 0,2-14 0,-2 0 0</inkml:trace>
  <inkml:trace contextRef="#ctx0" brushRef="#br4" timeOffset="518556">17721 7802 23993,'10'0'990,"2"6"-900,0 4 0,3 8 0,5 4-90,0 6 90,7 5-90,-3 6 0,3 4 0,-3 4 0,-1 1 89,-3 4-89,-4 0 90,-4 2-90,-2 1 45,-7-16 0,-1 0-45,1 19 45,-4-20 0,-3 0-45,-1-4 0,-2-2 90,-16 30-90,2-6 90,-3-14-90,8-21 0,-2-3 0,-1-8 90,1 0-90,2-9 0,2 3-90,3-4 90,1 0-360,6 0-89,-4 0-1,8 0-270,-4 0 1,4-2-181,0-3-539,0 0-540,0-3 1979,2 1 0,0-4 0,2-1 0</inkml:trace>
  <inkml:trace contextRef="#ctx0" brushRef="#br4" timeOffset="519224">18269 8024 23454,'0'13'359,"0"1"-269,0-3-90,6 5 0,-1-10 0,5 8 0,-2-13 0,0 5 90,0-6-90,-3-4 90,-2-5-90,-3-1 0,0-3-90,0 6-269,0 2-1,0 3-2249,0 2 2609,-3 4 0,-2 3 0,-3 5 0</inkml:trace>
  <inkml:trace contextRef="#ctx0" brushRef="#br4" timeOffset="519657">18310 8499 15808,'0'9'5757,"0"0"-5218,2-4-89,-2-1-90,4-4-90,-2 0 449,0 0 1710,0 0-1979,4 4-180,9 9-181,3 4 1,10 10-90,-7 0 90,1 2-90,-4 3 0,-2 2-629,-5 12-271,-5-11-449,-13 8-810,-7-18-7672,-10 0 8983,-3-2 0,-3-3 0,0 0 1</inkml:trace>
  <inkml:trace contextRef="#ctx0" brushRef="#br4" timeOffset="526726">21806 10086 23274,'0'-16'1259,"0"3"-1259,0 3 90,0 6 90,0 2 0,0 8 90,0 8-1,0 13 271,0 25 0,0 11-301,0-19 1,1 1 0,-2 3-578,0 8 0,-1 3 0,0 2 428,1-6 0,-1 1 0,1 1 0,0 0-68,-1-3 1,1 0 0,-1 0-1,1 0-399,-1 1 1,1 0 0,1 0-1,-1 0 377,1 2 0,0 0 0,0-1 0,0-3 0,0 1 0,0-2 0,0 3 22,0-1 1,0 4 0,0 0-1,0-3 8,0 1 0,0-2 0,0 4-12,0-7 0,-1 4 0,0 2 0,0-2 0,0-6 12,-1 2 0,0-4 0,0 1 0,1 12 0,-1 2 0,0-4-30,-4 0 0,1-3 45,4-1 0,1-2-45,-3-3 0,0 0 0,3-2 0,0 0 0,0-3 0,0 1-326,0 15 0,0 0 326,0-17 0,0 0 0,0 11 0,0-2 0,0 9 0,2-3-137,-1-21 0,1-1 137,2 16 0,0 13 0,0-24 854,-2-2-854,0 1 0,-2-3 1580,0 1-1580,0-2 860,-4 0-860,3 0 412,-8-2-412,8 0 10,-8 8-10,8-12 0,-3 7 0,4-19 0,0 0 0,0-5 0,0-1 0,0 1 0,0-1 0,0-1 0,0 0 0,6-2 0,-1-4 0,6 5 0,2-8 0,1 4 0,6-6 0,13 4 0,-3-3 0,11 3 0,-9-4 0,26 0 0,-23-2 0,7-2-848,9-2 0,11-2 0,2 0 0,-6 0 848,-10 2 0,-4 0 0,5-1 0,9-1 0,6-2 0,0 0 0,-10 2-433,2 2 1,-6 1 432,4 0 0,0 1 0,1 1 0,-1 1 0,1 1 0,-2 0 0,0 1 0,0 0 0,-1 0 0,-1 0 0,-2 0 0,0 0 0,-1 0 0,-1 0 0,-3 0 0,0 0 0,-2 0 0,-1 0 0,-2 0 0,-1 0-139,-1-1 1,-1 0 138,0 0 0,-1 0 0,0-1 0,-1-1 0,0 0 0,1 0 0,0 0 0,1 1 0,-1-2 0,1 1 0,1 1 0,1 0 0,0-2 0,-1 1 0,3 1 0,-1-1 0,0 0 0,0 0 0,0-1 0,1 1 0,15 0 0,0-1 0,-15 0 0,1-1-945,25 0 0,-1 1 945,-29 1 0,-2 1 0,8-1 0,-1 2 1126,10 1-1126,-5-2 714,-3-1-714,0-1 0,14-5 0,-15 2 0,13-2 0,-18 2 274,-3 3-274,13-1 0,-15-1 2938,11 1-2938,-17-2 1372,5 2-1372,1 3 0,3 0 0,21 2 0,4 0 0,-3 0 0,6 0 0,-26 0 0,2 0 0,3 0 0,-1-2 0,4-1 0,2-1 0,-9 1 0,14 1 0,1 2 0,-7 0 0,-8 0 0,-21 0 0,3 0 0,-11 0 0,2 0 0,-8-4 0,-7-5 0,-1-7 0,-1-6 0,-2-32 0,8 4-156,-3-7 1,2-8 155,2 19 0,2-2 0,0-3-540,0-1 0,0-4 1,0 0-1,1 1 540,1-9 0,0 1 0,0-3 0,1 2 0,-1-4 0,1 0 0,0 2 0,-1 9 0,0 2 0,-1 0 0,1-1 0,0 0 0,0-1 0,1 1 0,-1 1 0,0 2 0,0 0 0,0 2 0,0 3 0,0 0 0,0 3 0,1-3-488,2-14 1,0-3 0,-1 2 487,0 16 0,-2 2 0,1-1 0,2-12 0,-1-2 0,0 4 0,0 2 0,0 2 0,-1 7 0,0-3 0,0 1-267,0 2 0,0 0 0,1 0 267,2-20 0,1 0-130,-4 18 1,1-1 0,-1 5 129,-1 5 0,-1 2 706,0-10 0,0-1-706,-3 8 0,0 1 0,0-21 105,0 23 0,1 0-105,0-14 981,0 1-981,-1 11 0,1 0 0,1-21 422,0 20 1,0-2-423,0 2 0,0 1 0,3-22 0,-2 14 0,0 0 0,2-6 0,2-13 0,-3 20 6,0 11 0,1 0-6,3-17 0,0-1 0,0-1 0,2 2 116,-5 11 0,0 2-116,-1 4 0,-2 0 0,-2 4 0,-1-1 0,0 4 0,0-3 0,0 5 0,0-1 0,0-2 0,2-13 1429,2-4-1429,-1-7 0,1 15 0,-4 0 0,0 22 0,0-4 0,0 10 0,-6 4 0,-26 1 0,1 4 0,-28 0 0,8 6-430,-9-1 430,25-1 0,-1-1 0,-4 2 0,-2-2 0,-1-2 0,-5-1 0,-2 2 0,-5-1 0,2 0-671,-11 0 0,-1-2 671,7 1 0,-4 0 0,4 0 0,12 0 0,2-1 0,0 0 0,-2 0 0,0 0 0,0-1 0,-1 0 0,1-1 0,-3 1 0,-3-1 0,-3-1 0,0 1 0,2 0 0,-4-1 0,3 1 0,-3 0-342,3 0 1,-3 0-1,0 0 1,4 1 341,0-1 0,4 0 0,-1 0 0,-1 1 0,0 1 0,1-1 0,0 0 0,1 0 0,-1-1 0,1 2 0,-1-1 0,1 1 0,1 0 0,0 0 0,0 0 0,2 1 0,0-1 0,-2 0 0,-15 1 0,-2 0 0,3 0 0,14 0 0,3 0 0,-2 0 0,-11 0 0,-2 0 0,4 0 0,-2 0 0,3 0 0,0 0 0,0 0 0,2 0 0,-2 0 0,5 0 0,-3 0 0,2 0 0,-7 0 0,0 0 0,9 2 0,-2-1 0,3 0 0,-2-1 0,3 1 0,0 4 0,-2 0-191,-15-2 1,-3 0 190,21 1 0,-1 0 0,1-1 0,1-1 0,0 0 0,0-1 0,-18 1 0,3 0 0,21-2 0,1 0 0,-15 0 0,0 0 0,16 0 0,-1 0 0,-18-1 0,-1 0 0,20 0 0,3 0 0,-28-2 294,20 1-384,26 2 1201,4 0-1200,5 0 1652,4 0-1563,3 0 550,2 6-550,0 0 0,0 7 0,0 8 0,0-3 0,0 23 0,0 2 0,0 7 0,-2 7 0,0-5 0,-1-9 0,-2 5 0,0 10 0,0 2-454,-1 2 1,-1 0 453,2 4 0,0-3 0,1-16 0,1-1 0,0 0 0,2 0 0,-1-2 0,1-1 0,1-1 0,0-1 0,1-3 0,-1-1 0,1-2 0,0-2 0,-1 26-74,0-9-16,-2-8 0,2-8-360,0-2-179,4-7-361,-2-1-449,2-3-630,-2-3 2294,-2-8 0,0-4 0,-2-6 0</inkml:trace>
  <inkml:trace contextRef="#ctx0" brushRef="#br4" timeOffset="528156">22403 15075 21475,'-14'-7'2338,"-2"4"-2068,-6-1 0,-7 8 90,-4 5-180,-5 9 0,1 12-90,2 8-420,5 10 330,8 8 90,9 2-90,9 2 0,14-5 0,9-3-45,1-25 0,4-3 45,15 8 0,-4-18 0,2-6 0,4-11 82,7-17 8,-20-30-45,-19 16 0,-4-2-1,0 0 1,-3 0-45,-4-1 0,-2 2 0,-10-10-89,-3 7-1,-3 6-90,-1 7-180,1 7-180,2 9-179,0 3-1800,-2 16 270,10 0 2311,-1 12 0,11 1 0,0 2 0</inkml:trace>
  <inkml:trace contextRef="#ctx0" brushRef="#br4" timeOffset="528782">22570 15278 22284,'4'-13'2879,"0"-3"-2699,-4 8-91,0 0 1,0 8-90,2 26 90,2 3-135,2 9 0,3 4 45,2-6 0,3 0-45,0 1 0,2-2-44,17 19-1,-6-29 0,10-11 90,-3-24 0,-2-11 45,-16-9 0,-4-4 134,-2-17-89,-4 16 0,-1 0 0,-3-13 0,0 7-90,-2 8 90,0 8-90,2 7 0,0 9 0,4 11 90,2 11-180,8 32 180,-1-3-180,7 17 90,-4-18-90,5-7-90,1-5-449,17-9 359,-7-10 0,25-25 180,-13-30 90,-24 19 0,-1-6 90,1-21 0,-5-5 180,-7 3 0,-3-1-180,1 0 0,-2-1 179,-2-5 1,-2 6-90,-2 0-90,-4-1 0,0 34-90,-1 11 0,1 18 0,4 18 0,0 10 0,0 5 0,0-6 0,0 2-1237,2 14 0,0 1 1192,1-12 0,0-1-90,2-1 0,1-2-315,6 28-315,-5-29 1,0 0-4543,6 21 5307,-5-16 0,-2-14 0,-6-24 0</inkml:trace>
  <inkml:trace contextRef="#ctx0" brushRef="#br4" timeOffset="529449">23158 15116 21924,'-30'-17'2249,"3"4"-1979,5-2-270,11 7 0,9-1-90,16 7-270,15 0-179,12 0-1,-3-1 0,4-1 315,2 1 0,1-1 33,0 1 1,-1-1 326,-4 1 0,-4 0 225,3-2 809,-2-4-629,-15 2 0,-1-2 539,-13 0-989,-3 6 0,-2 9 383,1 11-383,1 15-90,0-1 0,1 4 45,0 8 0,-1 1-45,0 1 0,1 0-131,-1 0 0,1-2 131,0 13 0,4 8 0,-3-21 0,1 2-90,-6-25 0,0-11 0,-2-9 90,0-13 0,0-12-90,0-13 180,0-12-135,0-11 45,0 26 0,0-1 0,0 0 0,0-1 135,0-11 0,0-2-46,0 6 1,0 1-45,0 2 0,0 2 45,0-15 0,1 30-90,2 5 0,4 6 0,4 4 0,5 4 308,3 3-308,3 8 0,-2 2 0,2 7 0,-5 4 0,-3 1 0,-8 5 0,-6 0 0,-22 14-180,-12 5-180,11-18 0,0-1-179,-13 14-271,17-11-89,14-12-451,6-4-629,5-5 1979,5-3 0,5-4 0,2 0 0</inkml:trace>
  <inkml:trace contextRef="#ctx0" brushRef="#br4" timeOffset="530067">24019 15039 21115,'7'-23'3418,"-3"2"-2968,-2 3-1,-2 3-269,0 5 90,0 4 0,1 22-270,2 4 90,2 23-90,2 0 0,6 21-90,0-19 90,5 9-90,2-23 90,-4-15-90,1-2 0,-3-16 0,-1-7 90,6-23 90,-3-19-90,-2-2 90,-4-2 0,-8 24 0,0 0 90,-2 25-90,1 9-90,2 30 0,2 6 0,2 7 0,3-3 0,2-2-90,17 5-90,-4-20-90,25-5 180,-16-28 90,9-16 0,-11-13-410,1-14 410,-17 21 0,-1-3 0,-1-2 0,0-2 180,2-13 0,0-3 44,-5-2 1,0 0-135,-2 6 0,0 3-45,-5 9 0,-1 5 45,-3 12-90,0 33 0,0 11 0,-4 24 0,4-5 0,-1 1 73,0-9 0,-1 2-163,1 27 0,2-1-45,-1-28 0,0-1-45,0 7 0,0 0-1079,2 15 359,0-19-3573,0-2 2764,0-20-630,-2-9 2339,0-3 0,0-4 0</inkml:trace>
  <inkml:trace contextRef="#ctx0" brushRef="#br4" timeOffset="530301">24535 15057 22644,'-14'-9'2339,"5"2"-2159,4-2 0,10 0 89,22-9-179,24-1-90,8 5 0,-25 8 0,1 2-180,0 3 1,-1 2-181,17-1-180,8 0-180,-25 0-179,-7 4-2249,-1 1 3148,-15 0 0,0-1 0,-11-4 0</inkml:trace>
  <inkml:trace contextRef="#ctx0" brushRef="#br4" timeOffset="532815">22318 9417 19766,'4'-9'3598,"0"0"-3059,-4 2-179,0 2 0,0 3 360,0 2-361,4-4-89,0 3-90,1-3-90,-2 4 90,-3 0-90,0 6 0,0 22-90,0 6 0,0 24 45,0-15 0,0 1-45,0-9 0,0 1-846,0 12 1,0 0 845,0 18 0,-3-1-357,0-23 0,1 0 357,-2 18 0,0-16 0,0-1 90,4 6-90,-4 0 0,4-26 1568,0-13-1658,0-10 90,4-30-90,0 4 837,4-27-747,2 13 0,6-17 0,-3 25 0,2 1 0,15-28 0,1 13-90,-6 26 90,12 13 0,-13 5 0,15 8 0,-19 6 0,-1 7 0,-3 5 0,-2 3 0,-4 5 0,7 32 0,-1-10-45,-7-21 0,0-1 45,7 7-90,-4-16 0,0-5 0,6 1-90,1-10 90,0 1 0,-2-10-90,-4-6 90,-3-4 1,0-10-1,0-7-180,6-29 270,-3 8 0,-5 15 0,0 0 0,2-32 0,-6 19 0,0-8 90,-4 26-90,0 6 0,0 8 90,-7-3-90,1 11 0,-13-2 0,8 8 0,-7 0 0,8 8 0,3 2 0,0 12 0,6 15 0,-2-4 0,6 11 90,4-10-180,3 0 90,4 0 0,2-2 90,3-5-90,1-5 0,0-4-90,2-2 90,-1-9-90,3 0 0,-1-7 0,3 0 0,0-2 0,3-5 90,-3-5-90,1-8 90,2-23 0,-1-17 0,-15 28 0,-1-1 0,-2-1 0,-1 1-427,1-17 427,0 2 10,-3 1-10,-1 4 90,-2 0 0,0 6 0,0 2 0,-2 5 180,0-3-91,-2 11 335,-4-4-514,3 16 173,-6-1-173,6 9 0,-2 0 0,3 6 0,-4 23 0,-1 4 90,1 24-180,-5-1 180,8 6-90,-5 1-1754,6 0 1664,2-3 90,4-3-151,2-20 1,1-2 60,8 12-90,6 7 0,-7-27 1,1-5-181,1-10 90,2-4 1801,3-8-1801,3-7 1,13-21 269,-9-2-90,9-21 90,-17 5 0,-8 8 0,0-2 0,-4 9 0,-1 0-1212,2-11 0,-2 0 1302,3-16 0,-4 5 89,-3 1 91,-2-6-90,-3 18 90,0-11-90,0 28-180,0 5 0,0 12 0,0 6 2678,-3 1-2678,2-1 90,-6 2-90,6 0 90,-3 4-90,0 5 90,0 14 0,-4 9-90,0 13 45,3-4 0,2 2-45,0-8 0,1-1-1033,0 13 1,0 0 1032,2 19 0,0-3-188,0 0 188,4-3 0,4-6 0,5-7 0,5-8 0,2-6 0,15 3 0,4-16 0,-3-1-360,0-15-179,-17-6 179,-4-4 2015,-6-6-2375,-9-4-449,0-4-810,0-3 2038,-5-4 1,-2-2-1,-5-3 1</inkml:trace>
  <inkml:trace contextRef="#ctx0" brushRef="#br4" timeOffset="533234">24023 9783 20665,'0'-11'3058,"0"0"-2788,0 1 0,0 3-90,-3 3 0,2 2-90,-8 8 0,4 5-90,-5 12 0,5 7 0,-4 8 0,8 5 0,-4 3 0,5 1 0,3-4 0,5-2 90,5-5-90,7-4-90,2-7 90,5-7 0,2-9 0,12-17 0,-12-5 0,8-16 90,-18-2 0,-7-8 90,-6-4-90,-4-2 0,-10-1-1,-1 3-89,-14-14 0,5 19-269,-6-7-91,10 22-90,-2 7-90,2 7-179,-2 9-630,-2 13-990,-1 10 2339,-3 12 0,-1 9 0,-1 5 0</inkml:trace>
  <inkml:trace contextRef="#ctx0" brushRef="#br4" timeOffset="536272">22294 10923 17247,'-5'-2'4138,"1"-1"-3688,4-1-271,0-1 91,0 3 3328,0 0-3238,2 16-90,0 3-45,2 25 0,-2 8-180,0-1 0,-1 1-206,1 12 0,0 2 161,-2-17 0,1 1 0,-1-2 0,1 8 0,-1-1 0,1-1 0,0-2 0,-1-7 0,0-6 90,0 4-90,0-9 0,0-8-270,3-6-539,-2-8 179,3-8-269,-2-13 321,0-10-592,4-8-539,0-8-450,4-3 2159,0-4 0,3 1 0,-1 0 0</inkml:trace>
  <inkml:trace contextRef="#ctx0" brushRef="#br4" timeOffset="536751">22732 10887 18956,'2'-7'2879,"0"0"-2520,4 3 1,-1-3 0,0 2 0,1-1 179,1 1-179,-1-2 450,2 2-540,-4 1 89,0 2-179,-2 2 0,0 0 0,2 10-90,2 9 0,2 19-90,-1 12 90,-3 15-90,-3-13 0,-1 5 0,1-7 0,-1 3 0,-1-3-1696,1 12 0,0-2 1696,0 8 0,0-8 0,0-12-450,0-1 90,0-18-269,0-3-181,0-19-269,-3-3-540,2-4 2852,-3-4-1233,-1-5 0,4-7 0,-5-5 0</inkml:trace>
  <inkml:trace contextRef="#ctx0" brushRef="#br4" timeOffset="537259">22289 11343 19496,'-14'0'3418,"0"0"-3058,4-2-90,3 0 89,0-1-89,6-1 0,-2 4 90,3-4-180,0 3-90,1-1 0,14 2 0,5 0-90,18-2 0,7 0 0,10-3 0,-8 2 0,3 0-252,-12 0 0,2 1 252,24-1 0,-1-1 45,-28 2 0,-2 0-95,12-1 0,-2 1 140,-3 0 180,2 0-90,-26 2-90,-5 0-90,-9 0-6877,-2 0 6877,-4-4 0,3 1 0,-2-4 0</inkml:trace>
  <inkml:trace contextRef="#ctx0" brushRef="#br4" timeOffset="537602">23142 11163 19496,'8'0'4227,"-1"0"-3327,-1 0-630,-4 0 0,0 0 89,1 0-269,2 8 0,3 6-90,0 13 0,0 7 0,4 27 0,-5-15 0,-1-8 0,-1 1-449,-2 7 89,1-1-1169,-4-12-990,0-23 360,-6 0 2159,-1-16 0,-5-5 0,0-8 0</inkml:trace>
  <inkml:trace contextRef="#ctx0" brushRef="#br4" timeOffset="538019">23215 10837 19406,'0'-10'4317,"0"2"-3687,0 5-360,0 13 180,0 5-360,0 1 90,0 2-1,0-17 91,0 5-90,0-6-1642,0 0 1,-7 0-1,-2 0 1</inkml:trace>
  <inkml:trace contextRef="#ctx0" brushRef="#br4" timeOffset="540607">17173 5866 24623,'8'0'899,"7"-10"-899,19-14 90,3-8-90,1 1 0,3-2 45,-2 0 0,-1 0-330,1-1 0,-2 0 330,-2 0 0,-4 2 45,6-11 0,-7 0 251,-4 5-252,-7 3 1,-1-2-90,-9 13 0,-2-3-90,-5 14 230,-2 4-859,0 4-1620,-5 3 90,-4 2 2249,-7 0 0,-6 8 0,-3 2 0</inkml:trace>
  <inkml:trace contextRef="#ctx0" brushRef="#br4" timeOffset="541534">17246 5817 17337,'4'-3'4857,"0"1"-4317,0 0-180,0 0-90,-1-5 0,-2 0-1,-1-2 91,0-2-180,0-1-90,0 3 0,0 0 0,0 3 90,0 1 0,0-4 0,0 0-90,0 0-1,2-11 1,0 5 0,2-5 90,-1-5-180,-2 7 90,-1-9 0,0 5 0,2 7 0,-1-2 0,1 10-90,-1 1 90,0 3 0,1 1 0,-2 8-90,0 6 0,-11 26 90,-3 20-90,1 2 0,5-26 0,1-2-90,6 9 90,-6 9 0,6-19 90,-2 9-180,4-25 90,0-2 0,1-9 0,-2-4 0,2 0 0,0 0 0,4 0 0,0 0 0,2 0 0,4-2 0,0-4 90,5-4-90,-1-5 0,0 1 0,-1-2 0,2-2 0,-6 6 0,1-3 0,-6 10 0,-4 1 0,0 4 0,-2-4 0,0 3 0,0-3 0,0 2 0,0-9-90,0-1 90,-5-9-90,-2 3 0,-5 0-90,1 2-180,5 1-89,-1 3-181,2 5 0,1 3-179,-3 4-271,6 0-449,-3 0 1529,4 6 0,0 4 0,0 6 0</inkml:trace>
  <inkml:trace contextRef="#ctx0" brushRef="#br4" timeOffset="542291">17676 6083 17427,'-3'10'4767,"2"-1"-4137,-3-4-180,4-1 1529,0-4-1800,6-18-179,13-17 0,4-11 0,-5 17 0,1 1 0,14-20 0,-8 13 0,-1 0 90,12-16-90,-9 14 0,-2 2 0,5-4 0,-3 3 0,-10 17 0,-10 10 90,-3 2-90,-1 5 0,-2 0-2878,0 2 1169,1 6 1709,4 7 0,1 4 0,3 5 0</inkml:trace>
  <inkml:trace contextRef="#ctx0" brushRef="#br4" timeOffset="543002">18326 5857 13559,'-4'0'4857,"-5"0"-3507,7 0-181,-9 0-629,6 0-180,-4 0-1,0 0 1,1 6-270,0 0 90,4 5-90,-4-6 180,4 3 0,-1-7-90,2 3 89,3-4 541,0 0-540,3 0-180,2 0-90,3-4 90,0-3-90,26-29 90,3-7-90,-12 16 0,1 0 90,17-21-90,0 0 89,-13 13-89,-8 6 0,0 0 0,0-2 0,1-5 0,-11 17 0,-3 6 0,-4 4 0,-2 4 90,-1 3-6116,-2 2 6026,0 4 0,0 1 0,0 4 0</inkml:trace>
  <inkml:trace contextRef="#ctx0" brushRef="#br4" timeOffset="543528">18943 5735 19946,'-8'0'2698,"4"0"-2428,-3 0 0,6 0 1529,-3 0-1709,8-4 0,9-13 0,17-19 0,2-3-90,9-9 0,-13 13 0,12-6 0,-15 13 0,9-8 0,-20 21 0,-1 2 0,-9 9 0,-2 2-360,-2 1-1259,4-1-1260,0 10 2879,3-2 0,-1 9 0,-2-3 0</inkml:trace>
  <inkml:trace contextRef="#ctx0" brushRef="#br4" timeOffset="544316">19378 5984 20755,'0'5'2699,"0"-1"-1170,0-4-1259,4-10-91,2-1 1,6-11-90,4 2 0,6-5 0,3-2 0,5-3 0,1 1 0,3 0 90,8-7-90,-9 11 0,2-5 90,-7 6 0,-10 8-90,1-3 0,-9 10-1,-3 2-89,-3 1 90,-2 3-90,-2 1-3238,1 2-180,-15 12 3418,7-3 0,-18 13 0,9-6 0</inkml:trace>
  <inkml:trace contextRef="#ctx0" brushRef="#br4" timeOffset="550068">19049 8182 22104,'-8'0'1619,"0"0"-1439,3 0 90,2 0 1259,3 0-719,0-2-720,1 2-90,3-2 0,3 2 180,10 0-180,-1 0 90,9 0 0,0 0-90,5-2 179,25-5 1,-8-1-804,-14 2 1,1-1 713,20-4 45,-8 1 0,2 0-90,-8 3 0,1-1-45,16-3 0,2 1 45,-11 1 0,1 1 0,5 0 0,2-2-45,5 0 0,1 0 0,-18 3 0,1-1 0,1 1-482,2-1 0,1-1 0,0 1 482,2-2 0,0 0 0,1 0 0,0 1 0,0-1 0,3 0-595,1-2 0,3-1 0,1 0 0,-4 1 595,2-1 0,-3 1 0,4-1 36,-6 0 0,4-1 0,2-1 0,-2 0 0,-6 1-219,1 0 1,-5 1 0,4-2 226,6-3 1,5-1 0,-1-1 0,-7 2-45,-9 3 0,-5 1 0,4-2 0,2-3 0,5-3 0,-1 0 0,-5 2 0,7-5 0,-3-1 0,-9 3 0,2-1 0,-4 1 0,0-2 0,-3 0 0,0 1 0,-1-1 0,0 0 0,-1 0 0,-1 0 0,-1 0 0,0 1 0,-1 0 0,0 1 0,-1-1 0,-1 1 0,-1 1 0,0 0 0,1-1 163,9-10 0,0 0-163,-9 9 0,0-2 453,16-14 0,1-1-453,-13 10 0,-2 2 1382,0 1 1,0-1-1383,1-2 0,-3 2 0,4-6 1223,7-9-1223,-4-1 0,-8 7 0,10-12 0,-11 14 0,1-3 0,6-13 0,-8 14-2721,4-12 2721,-1 6 0,1-2 0,2-9 0,-6 13 0,-8 10 0,-5 11 0,6-5 0,-6 6 3392,5-6-3392,-1 4 0,3-7 0,-1 2 0,7-14 0,-13 16 0,6-5 0,-10 10 0,2-5 0,-4 4 0,0 0 0,-4 6 0,-2 8 0,0-1 0,2 5-360,2-1-989,-1 4 1349,20-6 0,-7-2 0,17-6 0</inkml:trace>
  <inkml:trace contextRef="#ctx0" brushRef="#br4" timeOffset="551325">23435 4026 20845,'2'-12'2699,"0"1"-2340,-2 4-179,0 0 90,1 5 0,0 0 270,1 2-450,1 0 0,0 6 89,5 3-89,-2 12 0,4 6-90,0 9 90,1 7-425,-1 9 335,-2 5 0,0 6 0,-4 3 0,-2-33 0,0 2 0,-2 9 0,0 0 0,0 20 0,0-26 0,0-2 0,0 5 0,0-9 0,0-2 0,0-16-90,0 0 0,0-14 245,-4-4-244,0-7-1,-4-8 0,0-6 90,-2-2 0,-1 0 0,1 0 0,-2 4-90,4 1 90,-9-1 0,3 10 0,-6 1 90,6 10-90,-8 14 90,3 9-90,4 6 0,-2 9 90,16-14-90,-4 3-90,5-16 180,0 1-90,0-9-3778,0 3 3778,0-28 0,0 4 0,0-22 0</inkml:trace>
  <inkml:trace contextRef="#ctx0" brushRef="#br4" timeOffset="552334">22939 4256 20845,'-20'5'2609,"1"-1"-2340,0 0-89,9-3-90,1 3 0,16-4 0,6-2-90,13 0 0,9-5 90,13 0-90,-4 0 0,5-1 0,11-1 0,2 0-612,1-1 1,2 1 611,0-1 0,-3 0 0,-16 3 0,-2 0 0,-2 2 0,-1-1-45,-3-1 0,-1 1 90,-3 1 0,-1 0-87,2-2 1,-2-1 131,11 0 90,-2-2-90,-22 5 0,-5 2 179,-1 1-269,-7 2 90,2-6 1110,-5 3-1200,6-4 287,-1 5-197,0 0-1,-2 0 1,0-3 0,-4 3 180,4 0-180,-4 2 0,1 0-90,-2 0 90,-2 0-90,2 4 0,2 3 0,0 6 0,2 4 0,-2 1 0,0 4 90,-1 1-90,-2 4 0,-1 0 0,-5 0 0,-7 6 0,-7-6 0,-4-6-90,5-11 0,4-14 90,4-3-90,5-7 90,2-2 0,3-2-90,3 0 90,2 0 0,5 0 0,-2 2 0,6-2-90,-1 6 90,1 3 0,2 5 0,-2 4 0,1 0 0,-1 0 0,0 6 0,-2 1 0,0 9 0,-2 14 0,-5-4 0,-9 27 90,-5-20-180,-20 23 90,3-24 0,-14 5 0,5-14 0,-3-5 0,-19 4 0,14-13 0,-12 3 90,23-12-90,3 0 90,5-2-90,4-5 0,3-6 90,5-10-90,6-7 0,-1-6 0,6-3 0,-3-1 0,4 1 0,0 1-90,-3 4 0,2 2-449,-3-1 89,4 13-90,0-1-90,0 14 1,0 2-1710,0 3 270,5 12 2069,0-1 0,7 10 0,-2-3 0</inkml:trace>
  <inkml:trace contextRef="#ctx0" brushRef="#br4" timeOffset="552771">24072 4550 21475,'6'12'1259,"2"1"-809,-2 13-270,1-3-90,-3 14 90,-2 5-91,-2-12-89,0 7 90,-6-17-90,-2-4 0,-23 0 0,3-9 90,-29-1-90,13-14 0,1 0 0,14-7 90,20-3 0,6 1-90,10-3 180,6 4-90,11 1 270,23 3-270,-4 5-45,-5 9 0,3 4 45,21 17-90,-31-9 0,-2 1-180,18 18-90,-25-10-180,-4-3-269,-6-4-4049,-5-6 4768,-7-10 0,-1-10 0,-3-6 0</inkml:trace>
  <inkml:trace contextRef="#ctx0" brushRef="#br4" timeOffset="553410">24401 4351 20028,'8'-22'2879,"0"1"-2296,-1 3-403,-2 4 196,1 7-286,1 7 54,1 7-144,0 7 253,0 4-253,-3 11 90,-2-9-90,-3 6 0,0-19 0,0 4 0,0-10 0,0 3 90,0-15 0,6-11 0,0-3 0,7-6 90,4 3-90,-5 12-90,5-3 90,-7 14-1,4 9-89,3 6 90,3 10-90,2 5 0,14 19 0,-11-11 0,8 8 0,-9-12 0,-8-12 90,1-2 0,-13-17 0,0-9-90,-4-10 0,-6-8 0,-2-5 0,-5-7 0,-3-4 0,2-1 0,0-1 0,0 6 0,3 3 0,1 6 0,-1-3 0,1 12 0,2-2-90,1 11 90,6 0 0,-2 3-90,3 2 90,0 2-180,0 5-4497,0 0 3148,-6 6-360,1-3 1889,-6 3 0,0-4 0,-1 0 0</inkml:trace>
  <inkml:trace contextRef="#ctx0" brushRef="#br4" timeOffset="553794">24084 4116 19586,'-29'5'3058,"3"3"-2788,6-7-90,6 3-180,5-4 90,6 0 90,23-4-90,37-11-45,-23 7 0,3-2-233,15-3 1,3 0 277,-7 0 0,0 1-1604,3 1 0,0-1 1559,-1 1 0,0-1 45,-5 2 0,1 0-45,7-2-1,-1 0 46,-10 2 0,-2 1-90,-2-2 0,-3 2 0,7-2 0,-24 4 281,-5 4-461,-5 1 3032,-4 2-12683,-2 13 8870,-10-4 1,-1 10 0,-7-5 0</inkml:trace>
  <inkml:trace contextRef="#ctx0" brushRef="#br4" timeOffset="554825">24267 5382 20485,'0'-7'3508,"0"-1"-3058,0 3-90,0-2-90,0 3 0,0-1-1,0 3-89,0 0-90,0 24 0,0 3-90,0 31 0,0 3-475,0-7 0,0 3 475,-2-13 0,0 2 0,2 2 0,0 4 0,0-3-1539,-2 7 1,0-3 1538,2-2 0,0-3 0,0-8 0,0-5-84,0 1 174,0-9-180,0-5 180,0-6 537,0-7-627,0-3 3616,0-4-3616,2 0 228,4 0-228,4-4 0,8-3 0,6-5 0,7-4 0,4 0 0,1 0 0,3 1 0,-2 1 0,-1 3 0,-5 0 0,-3 3 0,-7 2 0,-1 1 0,-6 1-180,5 1 0,-11 1-809,3 2 179,-11 0-269,0 0-3239,0-10 4318,0 2 0,0-10 0,0 5 0</inkml:trace>
  <inkml:trace contextRef="#ctx0" brushRef="#br4" timeOffset="555134">24852 5622 21115,'0'-18'3148,"0"2"-2698,0 0-270,0 5-180,0 4 90,0 3 90,0 4 179,0 16-179,2 2-90,5 38-90,-1-11 0,3 17 0,-3-15 0,4 12-180,-1-16-179,-1 5-901,-4-20 361,-4-15-450,0 0-720,0-13 2069,0-2 0,-4-5 0,0-3 0</inkml:trace>
  <inkml:trace contextRef="#ctx0" brushRef="#br4" timeOffset="555389">24811 5079 20215,'-7'-11'2789,"-2"4"-2609,8 3 0,-2 4 539,3 0-989,0-2-89,0-1-271,0 1 405,0 0 0,0 12 0,0 2 0</inkml:trace>
  <inkml:trace contextRef="#ctx0" brushRef="#br4" timeOffset="555960">24945 5477 19226,'8'-4'3778,"0"-1"-3418,-1 1-1,2-3-179,-2 4 0,3-1 0,-2 4 0,2 6-180,0 4 90,8 22 0,-6-4-90,5 18 90,-9-9-90,1 5 0,-4 0 0,-1-2 0,1-6 0,-1-4 0,0-2 0,0-10 90,-2-3-180,0-39 90,-2 1-45,0-13 0,2-3 45,2-10-45,-2 14 0,0-1 45,6-13 0,-2 2 0,4 6 0,0 7 0,3 7 90,1 7 0,2 10-90,4 4 90,14 23 90,7 13-135,-17-6 0,0 4 0,0 4 0,-2 0-135,8 18-180,-7-7-450,-13-20-179,-2-5-1080,-4-9 1979,-2-2 0,-9-16 0,-2-1 0</inkml:trace>
  <inkml:trace contextRef="#ctx0" brushRef="#br4" timeOffset="556902">25339 3610 21745,'4'-19'1978,"-2"3"-1708,0 3-90,-2 2-90,0 4 0,0 0 0,0 5 90,4 20 0,-1 11 0,1 29-90,-3-22 0,-1 3-1307,1 5 1,-2 3 1261,-1 5 0,-1 2 0,-1 3 0,-1 0-45,-1 1 0,-2 1 0,0-2 0,0 0 0,0-2 0,1-2-498,0-3 1,0-2 497,1-4 0,0 0-45,-1 4 0,0-1-135,0 17-180,0 1-270,7-34-179,0-10-361,0-10 1170,0-7 0,5-14 0,2-5 0</inkml:trace>
  <inkml:trace contextRef="#ctx0" brushRef="#br4" timeOffset="557780">25619 3980 20755,'8'-22'2789,"-1"1"-2340,-1 3-179,-4 5 0,0 1-180,-2 5 0,0 3-90,0 2 0,0 2 0,1 8 0,2 4 0,1 13 0,-2 2 0,0 9 0,-2 1 45,0-1 0,0 2-45,0 18 0,0 10 0,0-34 0,0-22 0,0-4 0,0-6-90,0 0 0,0-8 0,0-6 90,2-13 0,0-10 0,4-6 0,0-5 0,0 16 0,0-1 0,1-15 0,4-8 0,-4 24 0,3 7 0,-2 3 0,6 4 0,-7 8 0,4 2 0,-5 14 90,4 3-90,1 11 0,6 21 90,-1-3-90,2 13 0,-4-13 0,-2-2 0,0-2-90,0-2 90,2-7 0,1-5-180,8-4 90,-5-9 0,6-1 0,-8-6-270,7-14 181,-5 1 89,6-16 0,-10 0 0,2-21 90,-9 7 90,1-12-90,-8 19 0,0 2 90,0 3 0,-4-9 89,3 12-89,-6-2 90,6 17-90,-3 6 0,-1 3 0,-2 4 0,-3 0-90,0 0 0,0 8 90,0 4-90,-3 12 90,1 4-90,5 6 0,2 2 0,5 3 0,4 1 0,11 13 0,3-15 0,12 5-90,-2-20-180,3-5-90,1-9-179,3-3-91,-2-6-539,1 0-2789,7-6 3958,-13-5 0,3-8 0,-17-4 0</inkml:trace>
  <inkml:trace contextRef="#ctx0" brushRef="#br4" timeOffset="558519">26350 3492 19676,'-4'-7'3058,"-4"0"-2788,8 5-90,-4 0 180,4 2-270,0 4-1,0 7 1,0 10 0,0 8 0,2 7-90,0 3 90,4 2-90,0-1 0,4-1 0,1-3 0,1-4 0,0-5 0,0-4-90,7-5 90,1-9 0,2-7-90,-4-11 90,-4-9 0,-1-7 0,-3-5 0,-2-3 0,-4-1 90,-2-1-90,-2 6 90,0 4 0,0 7-90,0 3 90,0 3-90,0 1 180,0 6-90,2 5 90,2 9-90,2 9 0,10 19 0,2 6-90,4-1 0,10-1-90,-11-28 180,8 1-180,-8-14 90,12-10 0,-10-4 90,8-13-90,-15-7 90,-3-5 0,-7-6 44,-3 10 1,-3-2 45,-5-19-90,2 21 0,-1 1 90,-10-7-180,0 7 90,-2 7 0,-10-2-90,8 12 0,-6-2 0,10 12 0,2 0 0,2 5 0,4 0-90,2 2-2878,4 0 1259,-4 0-8122,0 6 9567,-6 3 1,1 7 0,-1 2 0</inkml:trace>
  <inkml:trace contextRef="#ctx0" brushRef="#br4" timeOffset="559901">25575 5387 23634,'10'0'179,"2"0"-179,4 0 90,2 0-90,5-2 0,-3-3 0,2-2 90,-3-2 0,-1-2 0,-4 0-90,4-9 90,-7 5-90,3-15 0,-10 12 90,0-8-90,-4 8 90,0 2-90,0 0 0,0 3 0,-7 1 0,0 1 0,-7 2 0,-2 0 0,4 2 0,-3 3 90,7 2-90,1 2 0,-2 0 0,4 0 0,-5 0 0,0 0 0,5 8 0,-5 2 90,5 22 0,-2-7-90,0 15 0,6-11 90,-6 17-90,6-11 0,-3 9 90,4-17-180,0-2 90,0-5 0,0 0 90,0-3-90,0-2 0,8 7 90,-1-13 0,7 11 0,2-14-90,2 1 90,7-3 89,20-5 1,5-4 0,12-7-135,-11 6 0,-1-2-45,-8-10 90,-17 3 0,-5-3-90,-4-3 0,-2-2 0,-3 3 0,-3 2-180,-4 2-90,-2 4-179,-2 1-271,0 4-359,0 3 1079,-11 2 0,1 8 0,-10 1 0</inkml:trace>
  <inkml:trace contextRef="#ctx0" brushRef="#br4" timeOffset="565394">24775 5197 22824,'-5'0'360,"2"0"-270,3 0 0,0 4-180,0 1 180,0 0-90,0 5 90,3-4-90,0 1 0,1-3 90,-2-4-90,-2 0 0,2 0 0,0 0 0,4 0 0,-2 0 0,4 0 0,-4 0 0,4-10 90,-5-13-90,0 2 0,-3-7 0,0 15 0,0 1 89,-3 1-89,2 2 0,-8 2 90,2 3-90,-5 2 0,1 2 0,2 0 0,0 0 0,5 0 0,0 0 0,4 4 0,0 1 0,0 12 0,4-6 0,0 6 0,5-12 0,-1-1-90,2-4 90,-2 0-89,4 0 89,-5 0-90,-1-2 90,-5-3 0,-1-2 0,0-2 0,0-4 0,-5 3 0,-5-3 90,-2 6-90,-1 2 0,5 3 0,3 2 0,1 0 0,4 7 0,0 2 0,0 9 0,0 3 0,0-1 0,4 0 0,2-1 0,5-3-90,8-3 0,-5-6 90,4 1-90,-8-7 0,-4 3 90,0-4-90,-4-4 90,0-3 0,-2-6 90,-4-9 0,0 4 0,-4-4 0,-2 13 0,-1 2-90,-1 5 89,-5 10-89,5 2 0,0 6 0,9 2 0,3 2 0,3-3 0,3-3 0,5-4 0,10-9 0,-5 3-89,8-4 89,-10 0-90,0 0 90,-7-4 0,-2-3 0,-5-3 90,0-1-90,-3 2 89,-4 2-89,-3 1 90,-2 3-90,0 1 0,1 2 0,1 4 0,2 1 0,4 0 0,0 3 0,4-3 0,0 0-90,0 3 90,0-7-359,2 3 89,0-4-360,2 0-899,-1-4 1529,-2-3 0,-8 2 0,-2-1 0</inkml:trace>
  <inkml:trace contextRef="#ctx0" brushRef="#br4" timeOffset="580165">11748 10697 19946,'-7'0'2698,"2"0"-2428,1 0-180,3 0 360,-3 0-360,4 4 89,0 5 91,0 7-90,0 6 0,0 8-90,0 6 0,-3-3 0,-1 1-90,2 22 45,-4-7 0,0 0-45,1 7-533,2-20 1,0-2 532,-5 6 0,7-6-90,-6 4-270,6-16-809,-2 2 179,3-17-3057,-8-5 4313,7-7 0,-12-4 0,6-2 1</inkml:trace>
  <inkml:trace contextRef="#ctx0" brushRef="#br4" timeOffset="580571">11598 10796 19226,'9'-15'2698,"4"1"-2248,21-16-360,-7 15 0,15-8-90,-13 18 180,-3 3-90,1 2-90,-5 6 90,-2 4 0,-3 14 0,-9-2 0,-2 7 0,-12-7-90,0 1 90,-14 12 0,3-10-90,-7 8 0,3-13 90,1-4-90,-2 0 0,-6-9 0,8 3 0,2-9-90,9 3 0,8-4-2069,-3 0 720,10-4-540,1-1 1979,5-2 0,2 1 0,0 1 0</inkml:trace>
  <inkml:trace contextRef="#ctx0" brushRef="#br4" timeOffset="581142">12004 10841 19496,'12'-9'2968,"-2"2"-2698,0 1 360,0 3-450,-3 5-1,2 7-89,-2 7 90,-1 7-90,0 4 0,-2 7-90,0 3 90,-2 3-90,0 1 90,-2 24-90,0-20 0,0 7 0,0-35 0,0-7 0,0-9 0,0 3 0,0-30 0,0 6-45,0-13 0,0-2 45,4-9 0,2-17 0,6 20 0,10-7 0,-4 15 0,7-1 90,-7 16-90,3 6 0,-1 5 270,6 9-180,-6 8 0,1 8 0,-7 3-90,-3 1 90,-1 9-90,-6-8 0,2 3 0,-6-13 0,2-6 0,-2 1 0,0-7-1889,0 3-540,-4-4 2429,3-6 0,-2-1 0,3-7 0</inkml:trace>
  <inkml:trace contextRef="#ctx0" brushRef="#br4" timeOffset="581378">12479 10810 16528,'12'-14'5756,"0"3"-5036,-2 0-270,-1 4 89,-4 2-269,1 3 180,2 16-270,5 14-90,-4 8-90,0 8 0,-3 6 0,-2-12-270,2 8-180,-2-19-179,-1-2-91,-2-5-449,-1-2-540,0-2 1709,-5-9 0,0-1 0,-5-6 0</inkml:trace>
  <inkml:trace contextRef="#ctx0" brushRef="#br4" timeOffset="581557">12572 10425 20575,'0'-27'1979,"0"2"-1799,0 7-180,0 4 0,0 5-180,0 5-180,0 6-539,0 7-1080,0 7 1979,0 5 0,0 3 0,0 1 0</inkml:trace>
  <inkml:trace contextRef="#ctx0" brushRef="#br4" timeOffset="582305">12698 10783 19856,'8'0'3418,"2"0"-3238,-1 0-90,1 6 89,3 11 1,-2 5-135,8 26 0,0 6 45,-5 3-90,1-7 0,-3-4 90,-10-14-90,-2-18 90,0-7-90,0 1 0,0-7 0,0 1 0,0-9 0,0-4 0,4-7 0,0-7 0,6-4 0,2-6 0,3-1 0,8-10 0,-5 15 90,6-3 0,-8 25 90,7 11-180,-6 12 0,4 11 90,-7 21-90,-3-11 0,0 11 0,-2-17 0,-1-6 0,5 3 0,-2-15 0,3 1 0,-2-12-90,-1 0 90,3-6-90,0-3 90,2-11-90,1-7 90,-1-10 0,0-10 0,-4 6 0,-1-3 0,-2 9 0,1-3 0,4-26 0,0 0-257,-5 26 0,-2 2 257,2-11 0,0 3 180,1-6 90,-6-1-90,0 17 0,-4 8-90,0 26 0,0 18-90,0 18 90,0 12-90,0 9 261,0 6-261,0-30 0,0 2 0,0 14 0,0 1 0,0-14 0,0 1 0,1 20 0,1-1 0,1 0 0,1 9-270,-2-32 0,-2-8-179,0-4-91,0-6-90,0-7-89,0 2-91,0-9-377,0 3 1187,-4-16 0,0-1 0,-4-12 0</inkml:trace>
  <inkml:trace contextRef="#ctx0" brushRef="#br4" timeOffset="582544">13185 10819 16528,'-4'-9'5486,"0"0"-4766,4 0 180,0 0-631,0 2 1,0 2-90,0 1 0,4-2-180,4 0-90,8-3-270,7 5-269,5 1-271,1 1-1079,1 2 1979,-3-2 0,-1 0 0,-2-3 0</inkml:trace>
  <inkml:trace contextRef="#ctx0" brushRef="#br4" timeOffset="583239">13827 10453 16348,'2'-12'5217,"0"1"-4678,0-5-179,0 0-180,-2-2 90,0 0-90,0 2 270,-9-4-271,1 8-89,-8-3 0,4 6 0,2 2-90,0 2 90,0 3-90,0 2 90,-2 0 90,-4 16-180,3 0 90,-3 21-90,4 2 90,1 11-90,5 7 0,-1 6-403,6 3 403,-3-33 0,1 2 0,2 14 0,1 2 0,-2-13 0,0 0 0,2 11 0,0 0 0,0 16 0,0-2 0,0-1 0,2-4-90,0-3 90,2-8-90,-1-6-89,-2-7-91,-1-9-90,0-3-90,0-6-629,0-2-180,0-7-2429,0-3 3788,-5-14 1,-2-1 0,-5-9-1</inkml:trace>
  <inkml:trace contextRef="#ctx0" brushRef="#br4" timeOffset="583544">13571 11009 17787,'0'-9'4767,"0"-2"-4407,0 3-180,0 0 0,2 5 180,6-1-181,-1 4-179,4-4 90,-1 1-90,8-1 0,0 1 0,5 1 0,-2 2-90,1 0-269,-1 0-91,-1-2-360,-4 2-899,-4-5 1709,-5 1 0,-4-1 0,-3-2 0</inkml:trace>
  <inkml:trace contextRef="#ctx0" brushRef="#br4" timeOffset="584138">14176 10543 18147,'10'-7'4947,"4"-2"-4497,-7 0-181,1-2 91,-5 2 0,-2 0 0,1 2 899,-2 0-899,-7 35 0,-6 5-270,2 2 0,-1 4-276,-1 0 1,0 1 230,-1 5 0,1 3-382,2-3 1,0 4 0,2-3 336,0 9 0,3-2 0,-1-8 0,1 1 0,2-4-45,4 0 1,4-3-514,5 9 1,3-3-342,11 15-586,4-19 1,4-7-1124,10-13 2608,15 1 0,-15-24 0,0 0 0</inkml:trace>
  <inkml:trace contextRef="#ctx0" brushRef="#br4" timeOffset="584785">14489 10615 15898,'2'-9'5757,"2"0"-5128,2 0-179,0 0-90,0 2 0,-4 1-1,0 3 181,-2 1-360,0 8-90,0 4-90,0 8 90,0 6-90,0 18 0,0-7 0,0 9 0,2-17 0,0-6 0,2-4 0,-1-9 0,-2 2-90,3-9-90,6-1 180,3-7 0,5-7 0,-2-6 0,1-3-90,-3-4 180,0 0 0,-4 0 0,-2 2 0,-2 2 90,-3 5 0,-2 2 179,-1 1-269,0 7 0,0 0-90,0 8 0,0 12 0,0 1-90,0 13-989,-3 16 180,2-7-810,-1-2 0,0 2 1709,2 8 0,0 14 0,0-19 0</inkml:trace>
  <inkml:trace contextRef="#ctx0" brushRef="#br4" timeOffset="585470">14952 10679 10141,'0'0'0</inkml:trace>
  <inkml:trace contextRef="#ctx0" brushRef="#br4" timeOffset="585917">14952 10688 14998,'4'5'5757,"0"-1"-4947,-2-4 1348,0 0-898,0 0-631,2 0-449,-2 0 0,4 0 0,-4 0 180,6 0-180,-1 0 180,10 4-271,-4 3 1,9 8-3392,11 22 3302,-6-2 45,-1 2 0,0 1-45,6 13 0,-4-5 0,-1 0 0,5 9 0,-11-20 0,-1 0 0,-2-4 0,-2-3 0,8 12 0,13 14 0,-17-32-90,11 2-179,-16-13-1,3-6 3212,-10-1-4291,2-4 449,-5-4-3687,2-19 4587,-4 5 0,-2-14 0,-1 14 0</inkml:trace>
  <inkml:trace contextRef="#ctx0" brushRef="#br4" timeOffset="586771">15536 10986 18866,'4'-2'3868,"-1"0"-3328,0 0-180,0 1-91,1-1-89,0 2-90,-2-2 90,2 0-90,-2-1 0,4 1 90,0 2 90,2 0-90,0 8 89,4 16-179,-1 4 0,5 28 0,-2-5-90,-3-1 0,-2-7 90,-5-20-90,-1-5-90,0-8 90,-2 2 90,1-11-90,-2 5 0,0-6 90,0 0-180,0-6 0,0-15 0,0-4 90,0-15 0,0 4-90,0-1 90,1-13-90,3 15 90,6-15 0,-1 28 0,3-4 0,-6 14 90,6 3-90,-5 5 0,6 2 0,-2 2 0,3 0 0,0 6 90,1-1-90,-1 6 0,0-1 90,4 3-90,-5-7 90,3 8 0,-5-5 0,-2 3-90,1 3 0,-2-3 90,-4 4-90,4-2 0,-3 1 0,2 1 0,0-2 90,1 1-90,3 5 90,-1-5-90,1 3 0,-4-7 90,0-2-90,-4-4 0,1-1 0,-4-4 0,0 0 0,3 0 0,-2 0 0,3 4 0,-4 1-270,0 0-2608,0-1 2270,0-4 1,-6 0 0,-1 0 0</inkml:trace>
  <inkml:trace contextRef="#ctx0" brushRef="#br4" timeOffset="590064">16316 10819 19496,'4'-7'2159,"0"0"-1890,-2 5 1,0 0 1529,-2 2-1529,2-2 0,-1-1 0,0-1 0,-1-1 0,0 3 179,0-2-359,0 1 90,0-1-180,0 1 90,2 1-90,-1 2 90,2 0 0,1 4 0,3 5-90,1 5 90,0 8-90,2 3 0,0 5 0,4 2 90,8 18-180,-4-12 90,-3-6 0,1 2 90,5 18-90,2-3 0,-7-8 0,-8-18 0,-2-5 0,-4-2 0,0-9 0,-2 3 0,0-9 0,0 7 0,0-7 90,0 3-90,0-12 0,1 0 0,2-11 0,1-2 0,0-6-90,0-5 90,2-2 0,0-4 0,2-3 0,0-4 0,0-3-90,0 0 90,1 3 0,-1 4 0,0 7 0,0 3 0,-2 8 0,0 3 90,-4 4-180,0 3 90,-2 3 0,0 4 0,0 4 0,0 2 0,4 0 0,0 0 0,4 6 0,1 1 0,-1 9 0,2 0 0,0 4 0,2 3 90,2 2-90,1 4 0,10 13 0,-5-10 0,13 19 0,-13-23 0,3 9 0,-6-14 0,-3 2 0,0-3 0,0 1 0,1-1 0,-1-1 0,0-1 0,-2-2 0,4 4 0,-5-7 0,3 2 0,-10-12 0,0 0 0,-4-5 90,0 0-90,5-11 0,-2-9 0,5-5 0,-4-9 0,2 4 0,0-8 0,1-8 0,0-6-250,0-7 250,1-2 0,-1 18 0,1 1 0,2-19 0,-3 25 0,1 1 0,4-12-90,-5 16 180,3-6-180,-8 20 90,0 4 0,-2 7 160,0 5-430,0-1-450,5 2 91,-2 4-91,3 3-1798,-2 13 269,-2-5 2249,0 7 0,0-6 0,-2 0 0</inkml:trace>
  <inkml:trace contextRef="#ctx0" brushRef="#br4" timeOffset="590814">17465 10832 20395,'7'-4'2429,"-3"-3"-2069,-3 0-90,-1-2 89,0 0-89,0 0 0,0 2 0,0 1-180,0 3 450,0 1-361,-7 16-179,0 2 90,-9 29-90,5-10 0,3 15 0,1-11 0,6 0 0,-2-1 0,3-4 0,0 0 0,1-7 90,9 8-90,-1-14 0,5 4-90,-2-13 90,-2-5 90,8-3-90,-3-4 0,11-6-90,-11-4 180,8-18-90,-11 3 0,1-12 0,-6 7 0,-3-17 0,-3 11 0,-1-10-90,0 17 180,-3-6-90,-7 4-90,0 1 90,-5 8 0,6 11 0,0 2-179,0 2-1081,-2 5-89,-2 0-1259,0 2-990,5 4 3598,5-3 0,3 7 0,0-3 0</inkml:trace>
  <inkml:trace contextRef="#ctx0" brushRef="#br4" timeOffset="591830">17676 10819 14189,'7'-3'7106,"4"1"-6477,-4 2-89,5-2 90,-6-2-270,-2-1-91,0-4 1,-4 4 0,4-3 0,-4 1-90,2-2 180,0 0-180,-1 1 89,0 2 271,-1 3-90,0 1-450,0 8 90,2 4-90,6 18 0,-1-3 0,5 12 0,-2-7 0,0 2 0,2-1 0,0 1 0,1-2 0,-1-3 0,4 2 0,-5-12 0,4 2 0,-10-14 0,1-1 0,-6-4-90,0 0 90,0-4-90,0-5 90,0-7-90,0-6 90,0-6 0,0-19 0,1 8 0,2-13 0,1 16 0,-2 2 0,0 0 0,0 7 0,0 0-90,4 0 90,-4 10 90,4 2-180,-2 11 90,6 4 0,8 0 0,-2 6 90,10 11-90,-12 1 0,7 12 0,-6-4 0,8 17 90,-5-8-90,6 11 0,-4-4 0,-3-10 0,1 5 0,-4-14 0,-4-5 0,6 4 0,-5-9 0,3 4 0,-4-12 0,2 3 90,-3-7-90,1 3 0,-5-4 0,-1 0 0,1 0 0,2-14 0,0 0 0,6-33 0,-3 12 0,1-20 0,-4 10 0,0-3 0,-2-2 0,1 5 0,-2 2 0,-2 7-180,0-6-989,9 4 719,-9 12-899,9 7-1530,-9 32 2879,-2 0 0,2 7 0,-2-2 0</inkml:trace>
  <inkml:trace contextRef="#ctx0" brushRef="#br4" timeOffset="592829">18797 10367 20036,'0'-11'3328,"0"-1"-2429,0-8-449,0 7-180,-3-4-90,2 10 0,-7 1-180,8 1 89,-4 3-89,4 0 0,0 2 90,0 4-90,0 3 90,0 6 0,0 3 0,2 4-90,2 3 0,0 0 0,4 4 0,-2-4 0,1 2 0,0-3 0,0-1 0,-1-3 0,0-5 0,-2-2 0,0-6 0,-2-1 0,2-4-90,-2 0 0,2 0 0,2-2 90,0-4 0,4-10-90,1-5 90,-1-8 90,0 1-90,-4-1 0,0 2 90,-2 2-90,-2 0 90,0 7-90,-2 0 90,0 9-90,0 2 90,2 5 0,0 10-90,4 6 45,3 32 0,1 6-315,1-9-180,1 13 1,1-4-1080,-1-26 539,-1-1-359,-1-12-540,-6-9-270,0-6 2159,0-4 0,2-6 0,0-4 0</inkml:trace>
  <inkml:trace contextRef="#ctx0" brushRef="#br4" timeOffset="593148">19094 10308 19136,'4'-61'4767,"0"11"-3957,0 24-91,2 6-179,7 6-450,-1 16 90,9 19-90,-4 15 45,-1 4 0,-1 4-90,-4-7 0,-1 4 45,2 9 0,-1 6 0,-1 1-604,-5-5 1,-2 1-1,0-1 544,2 0 0,-1 1 0,-1-2 0,-3 0 0,-2-2 0,0-3-668,-1-1 1,-1-4 682,-1-2 0,-2-1-45,0-5 0,0-1 0,-5 21 0,-2-11-180,1-10-90,7-9-1169,-7-12-630,4-11 2076,0-11-2255,2-10 2635,7-8 0,0-1 0,0-4 1</inkml:trace>
  <inkml:trace contextRef="#ctx0" brushRef="#br4" timeOffset="593505">19703 10389 20845,'0'-9'2789,"0"0"-2700,0 4 1,0 1-5487,0 4 5397,0 6 0,-6 4 0,0 6 0</inkml:trace>
  <inkml:trace contextRef="#ctx0" brushRef="#br4" timeOffset="593774">19666 10814 23903,'7'0'1619,"0"0"-1079,1 4 0,3-3-180,1 9-181,2-2 1,0 6 0,1-1 90,2 13-270,-7-6 0,-1 11-180,-7-8-1709,-16 9 90,-1-7-989,-16 10 2788,4-12 0,-5 2 0,1-3 0</inkml:trace>
  <inkml:trace contextRef="#ctx0" brushRef="#br4" timeOffset="599873">22160 12447 25253,'0'-5'899,"5"1"-719,-2 8 90,10 13-90,0 23-180,2 5 90,0 16-45,-5-21 0,0 0-45,-3-7 0,0 0 0,5 22 0,1 0 0,0 5 0,-2-18 0,-1-3 0,0-1 0,1 6 0,-9-30 90,0 0-90,-2-14 0,2 0 0,2-6-90,6-18 90,1-5-45,0-6 0,1-1 45,4-18 0,-4 18 0,0-2 0,-2-2 0,-1 2 0,7-19-777,-7 20 0,-1 1 777,5-7 0,-1 2 0,2-9 0,-5 17 0,2-8 0,-6 20 0,0-1 0,-2 8 1554,-2 3-1464,3 7-90,-1 4 0,3 0 0,-4 0 0,0 0 0,0 0 0,0 0 90,4 0-90,7 12 0,6 9 0,2 7 0,1 12 89,-4-4-89,2 10 0,3 1-231,-1 3 231,1 0 0,-3-2 0,0-5 0,-1-3 0,-1-8 0,-4-3 0,0-6 0,-2-5 0,-5-4 0,-1-7 231,-6-3-231,0-4 90,1 0-90,2-4 0,1-5 0,2-10 0,-2-8 0,2-9 0,-4-11 0,2-10 0,-2 9 0,0-2 0,0 11 0,0 0 0,1-12 0,0-1 0,1 5 0,2 0-90,0-5 1,2 0-46,0 4 0,1 1 45,-1 6 0,0 5-90,4 1-180,-7 20-809,0 6 359,-3 10-269,1 9-720,-2 10-540,-1 5 2339,0 4 0,0 3 0,0 2 0</inkml:trace>
  <inkml:trace contextRef="#ctx0" brushRef="#br4" timeOffset="600372">23280 12402 20575,'6'-14'2699,"-1"1"-2339,1-1-1,-4 1 91,0 1-90,-2 1 0,0 2-91,0 0-89,0 4-90,0 1 0,-11 22 0,3 5-45,-4 8 0,1 6-45,6 2 0,2 0 0,-3 2 0,1-1 0,4-2 0,2-2 0,2 7 0,9 3 0,9-8 0,0-8 0,1-13-90,-3-13 90,-5-10-90,4-6 90,-8-12 0,0-8 0,0-33 0,-5 13 0,-2 17 0,-1 1 0,-2-10 0,-3 6 0,-4 7-90,-3 1-90,-2 7-89,1 1-811,-2 2 361,7 10-181,-1-1-2338,2 11 3238,0 0 0,-1 0 0,2 0 0</inkml:trace>
  <inkml:trace contextRef="#ctx0" brushRef="#br4" timeOffset="601246">23475 12370 19946,'8'-11'3238,"-1"0"-2788,-1-3-91,-2 2 1,0 1-90,1 2 0,2 0 180,5-2-271,-3 4 1,0-2 270,1 7-270,-5 0 0,4 10 0,0 20-90,1 23-90,0 4 0,0 6-616,0-16 616,1-1 90,3-4-180,4 5 90,-3-16-180,6-1 0,-6-19-90,5-17 886,-7-9-706,0-14 90,-3-8 0,-1-4 0,-3 9 0,0-2 90,0-17 0,-2 6 0,-2 3 0,0 5-90,-2-15 0,0 41 0,0 2 90,0 16-90,4 6 90,4 24-90,-1-3 0,10 29 0,-8-24 0,7 9 0,-4-21 0,2-5 0,1-4 0,1-9 0,0 6 0,0-12 0,4 5 0,3-6 0,-4 0 90,2 0-90,-10-4 0,5-11 0,-9-3 90,2-10-90,-5 1 90,-1-5 0,-2-2 0,-1-4-1,-3-1 1,-2-4-90,-3 2 90,-2 0-90,0 3 90,-1 2-90,2 4 90,0 3-90,1 6 0,0 5 0,4 4 0,-4 3 0,8 2 0,-4 4 0,4-1 0,0 6 0,0-4 0,0 3-3508,0-1 2069,0 8 1439,-4 12 0,-2 2 0,-4 8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6:17:58.103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14667 1904 25073,'3'-32'2158,"-2"5"-1888,-1 7 180,0 10 180,0 25-630,4 16 0,-1 0 0,0 5 0,2 5 0,1 4-138,0 9 0,0 3 138,-1 5 0,0 7-607,-1-18 1,-1 8 0,0 2-1,0-1 1,0-5 606,0 8 0,-1-5 0,0 5 0,0-9 0,1 6 0,-1 1 0,-1-3 0,1-8 0,-1 17 0,0-7 0,-1-5 0,0-2-603,0-6 1,0-3 602,0-8 0,0-2 0,0 20-1979,-8-24 249,3-25 1730,-14-56 0,9-13 0,2 14 0,1 0 0</inkml:trace>
  <inkml:trace contextRef="#ctx0" brushRef="#br0" timeOffset="330">14152 2497 15152,'-35'-7'2789,"6"0"37,9 5-2646,10 0 1390,15 0-1390,52-3-135,-25 3 0,3-1-96,23 0 1,4 0 50,-3 1 0,0 1 0,4 0 0,1 0 0,0 0 0,0 0 45,-5 0 0,0 0 0,7-1 0,-1 1 1380,-15 0 1,-2 0-1112,-1 1 1,-5 0-225,0 0 0,-25 0-90,-13 0-989,-4 0-1980,0-6 1356,-5 3 1613,-2-6 0,-7 7 0,-1 0 0</inkml:trace>
  <inkml:trace contextRef="#ctx0" brushRef="#br0" timeOffset="864">15670 2542 23094,'-12'-30'1799,"0"3"-1349,0 5-1,0 4 1,0 6-90,-2 6-90,-3 4-90,-5 14-91,-3 7 91,-7 19-90,-1 14-90,15-22 0,0 5 30,0 15 0,0 9 0,3-2-1161,4-10 1,3-1-1,-1 2 1131,-1 9 0,0 3 0,4-5 0,6 1 0,5-8-500,13 2 410,5-12 0,5-19-90,23-21 90,-14-19-116,14-22 206,-25-14 45,-12 3 0,-4-4 45,-3 11 0,-2 0 1237,-2-17 0,-3-1-1013,-7 1 1,-3 3-180,2 18 0,-1 2-90,-4-11 0,1 5-45,-3 1 0,7 15 672,2 27-672,21 47 0,1 15 0,-1-12 0,2 1-148,-2-7 1,2 0 147,8 14 0,1 1-754,-1-4 0,0-1 214,-1-2 0,0-2-621,-2-3 1,0-5 1160,9-5 0,2-3 0,1-22 0</inkml:trace>
  <inkml:trace contextRef="#ctx0" brushRef="#br0" timeOffset="1423">16523 2506 23274,'-3'-39'3328,"-16"-5"-2789,-4 18-179,-15 3-90,2 31-180,-1 13 0,0 24-961,21-16 0,1 3 871,3 6 0,2 2 0,3 4 0,2 0-1272,1 1 0,2-1 1182,5 0 0,1-2 0,1-3 0,1-1-90,13 26-135,-4-32 1,3-4 44,9 0 180,10-14 90,-16-42 0,-3-22 0,-3 3 60,-2 6 0,-2-1 30,3-14 0,0-8 0,-4 6 45,-7 9 0,-4 3 45,1 0 0,0-1 1429,0-9 1,0 2-1475,1 17 0,0 1-135,-1-5 0,0 3 0,2 4 0,2 15 0,2 17 0,8 24 0,6 23 0,-6-11 0,1 7-315,4 11 1,2 8-1,1 0 315,-4-8 0,-1-1 0,2 3 0,0 1 0,2 3 0,0 1 0,-1-3 0,1 6 0,-1-3 0,0-1 0,0 1 0,-1 1 0,0-2 0,-2-1 0,-1-1 0,-1-1 0,-2-3 0,-2-1 0,-2 0 0,-1-5 0,-2-1 0,-2 0 103,-1 14 0,-8-1-103,-13 5 0,-9-4 0,4-20 0,-5-5-940,-12 3 0,-5-9 940,9-18 0,-1-10 0,-18-14 0,2-8-160,14 1 1,2-4 159,-10-13 0,5-4 0,18 6 0,5-1 0,4-1 0,4-1 0,3 2 0,3 0 0,5-1 0,4 1 0,5 2 0,3 2 0,3-1 0,4 3 0,5 1 0,3 3 0,2 2 0,2 2-225,2 2 0,3 4-540,-3 3 1,1 3-1125,29-5-719,-8 10 2608,-12 4 0,-12 8 0,-8 1 0</inkml:trace>
  <inkml:trace contextRef="#ctx0" brushRef="#br0" timeOffset="1950">13474 4464 25432,'-30'14'2249,"12"-7"-2159,12-1 0,23-6 90,22 0 0,0-2 0,10-1 0,6 0-1031,-7 2 1,5 0 0,3 1-1,2-1 1,-2 0 850,4 0 0,0-1 0,1 0 0,1 0 0,3 1-217,-2 0 0,3 0 1,2 1-1,0 0 0,-2 0 1,-1 0 216,-7 0 0,-1 1 0,-1 0 0,-1 0 0,1 1 0,2-1-259,3 0 0,1 1 0,0-1 0,1 1 1,1 0-1,-1-1 259,-6 1 0,-1 0 0,2 0 0,-1 0 0,1 0 0,-1 0 0,1 1-149,1-1 1,1 0 0,-1 0-1,1 0 1,0 1 0,0-1-1,0 0 149,0 0 0,0 0 0,0 0 0,0 0 0,0 0 0,0 0 0,0 0 23,-1 0 1,-1-1 0,-1 1 0,2 0 0,-1 0 0,3 0 0,1 0-24,-3 0 0,3 0 0,1 0 0,1 0 0,1 0 0,-1 0 0,-1 0 0,-2 0 0,-2 0-8,2 0 1,-3 0-1,-2-1 1,0 1 0,0 0-1,1 0 1,3-1 7,-1 1 0,3 0 0,2 0 0,0 0 0,-1 0 0,-2 0 0,-2 0 0,-5-1 0,5 1 0,-3-1 0,-3 0 0,-2 0 0,0-1 0,7 2 0,-1-1 0,-2 0 0,-1-1 229,6 1 0,-2-1 0,-2-1-229,12 1 0,-3 0 0,-5 0 0,-5 0 0,-19 0 0,-4 0 0,30 0 1116,-40 0-1116,-8 0 1988,-4 0-2888,-6 5 1445,0-4-545,-4 3 0,-7-4 0,-2 0 0</inkml:trace>
  <inkml:trace contextRef="#ctx0" brushRef="#br0" timeOffset="2894">7906 7526 25792,'-12'-41'2339,"2"5"-2159,3 9-90,4 11 90,8 13-180,11 21 0,16 26 0,-7-9 0,1 3-809,7 13 0,2 4 809,-9-12 0,0 1 0,1 1-518,1 5 1,0 1 0,0 0 517,0 3 0,0 0 0,1 4 0,-1-3 0,1 4 0,-1 1 0,-1-4 0,0 1 0,-1-3 0,1 4 0,-5-11 0,2 5 0,1 0 0,-2-2 0,-2-6 0,7 17 0,-2-6 0,-5-10 0,0 0 0,-1-5 0,-4-8 0,-2-4-270,12 18-1529,-3-17-359,-5-13-721,0-18 2879,0-18 0,2-17 0,3-11 0</inkml:trace>
  <inkml:trace contextRef="#ctx0" brushRef="#br0" timeOffset="3286">9108 8196 23364,'3'-35'3508,"0"4"-3239,-1 6-89,4 9 180,2 7 450,15 43-720,2 5-396,-7-1 0,0 4 306,-1-3 0,0 2 0,6 19 0,0 4 0,-2-3 0,-1 0-1064,-8-14 1,0 0 0,-3-6 1063,2 15 0,-16-48 0,-7-67 0,8 18 0,2-2-254,-1-7 1,2-2 253,3-4 0,1-2-122,2 1 0,1 0 122,1 4 0,2 2 0,2 8 0,1 2 0,14-20 0,4 25 2817,7 27-2817,4 25 0,1 22 0,-19-11 0,-1 1-789,0 3 1,-1 2 788,0 1 0,-1 0 0,-2-3 0,0 2 248,2 7 1,-2 1-788,6 12-1081,-2 7-87,-17-33 1707,-3-9 0,-2-9 0,0-5 0</inkml:trace>
  <inkml:trace contextRef="#ctx0" brushRef="#br0" timeOffset="3543">12613 8223 13199,'-37'-5'0</inkml:trace>
  <inkml:trace contextRef="#ctx0" brushRef="#br0" timeOffset="3914">11805 8404 24083,'-19'5'2159,"6"-1"-1889,12-4 0,16 0 179,19 0 1,31 0-1187,-19-1 0,9 0 849,-4-1 1,8 1-1,4-1 1,2 0-95,-5 1 0,3 1 0,1-1 0,3 0 0,1 1-376,-9-1 1,3 0 0,1 0 0,1 0 0,-1 0 0,-1 0-1,-2 1 358,0-1 0,-2 1 0,0 0 0,-2 0 0,1 1 0,0-1 0,1 0 0,1 0 0,-1 0 0,-1 0 0,-2 0 0,-6 0-240,14-1 0,-7-1 1,-2 1-1,-2 0 0,-1-1 0,-8-2-960,-5-6 0,-13-4-149,-24-9-360,-24-12 1709,-1 8 0,-3 0 0,-14-16 0,14 11 0,0 0 0</inkml:trace>
  <inkml:trace contextRef="#ctx0" brushRef="#br0" timeOffset="4348">13790 7888 22554,'0'-19'3328,"-3"4"-2248,-2 2-541,1 7 91,0 0-180,4 12-450,5 4 0,8 10 0,36 19 0,3-6-1696,-10-9 0,3-2 1696,-4-6 0,0-2 0,3 1 0,2-1 0,-2-2 0,3 1 0,18 5 0,-2 1 0,-26-8 0,-3 3 0,11 12 0,-13 5 0,-34 11 0,-9-9 0,-5 1-86,-6-2 1,-3-1 85,-3 4 0,-2 0 1307,-1 3 0,-1-1-1307,0 2 0,-1-1-1065,1 0 0,-1-1 1065,2-1 0,1 0 0,0-2 0,1-2-547,3-1 1,1-1 546,3-3 0,1-2 155,-13 20-155,4 0 465,16-20-465,-2-10 1989,15-49-1989,1-11 0,3 6 0,1-4 475,1 2 1,0-4-476,0-3 0,0-5 0,-1 2 0,0-10 0,-1-4 0,-1 5 0,-1-7 0,-1 0 0,-1 8-630,-2-3 1,-1 3-760,0 1 0,0-3 1,0 9-1491,-3-4 2879,2 11 0,8 17 0,2 7 0</inkml:trace>
  <inkml:trace contextRef="#ctx0" brushRef="#br0" timeOffset="5037">15297 8001 23364,'-7'-9'2428,"2"4"-1708,5 1-1,5 4-89,4 8 0,7 10-585,1 11 0,1 5-45,-5-5 0,0 4 0,1 7 0,0 5 0,-2-1 0,-1 14 0,-4-1-968,1-1 1,-2 0 967,-6-10 0,-2-3 0,-7 6 0,-14-2 0,6-18 0,-1-9 0,15-27 0,10-22 0,10-19-354,-5 16 1,2-2 353,3-5 0,3-3 0,0 3 0,2-3 0,0 2-667,12-16 0,1 2 667,-2 2 0,1 4 0,-5 15 0,-2 8 0,4 10 0,12 41 0,-12 8 0,-2 14 0,0 7 0,-3-3 0,0 0-262,1 2 0,1-2 262,1-4 0,1-7 0,17 5 0,5-13 0,5-16 375,4-7-375,-17-17 0,2-8 0,0-7 0,-2-4 1304,1-2 0,-4-7-1304,-14 0 0,-2-5 0,-6 1 0,-5 0 0,-5-2 0,-1-24 0,-7 1 0,-5 28 0,-4 3 0,0-8 0,-6 7 0,-19 16 0,1 50 0,2 19 195,18-8 0,5 3-195,8-7 0,4 0 0,1-1 0,4 0 0,5-1 0,3-1-360,1-3 0,3-2-405,1-3 1,3-2-1125,25 15 1889,-16-26 0,2-5 0,16-5 0,12-11 0</inkml:trace>
  <inkml:trace contextRef="#ctx0" brushRef="#br0" timeOffset="5465">17059 8092 23274,'2'-42'2788,"0"6"-2518,-2 7-90,0 10 270,2 8-181,2 15-89,2 13-90,4 12-90,3 10 0,5 2 0,2 0-90,5-5-180,10 0 1,-8-18 89,15-8 90,-14-36 90,-3-2 90,-9-18 180,-11 9 89,-1-7-269,-1 16 0,-1 3 0,-1 30 0,3 12-90,5 19 0,3 10 0,6 2 45,-2-13 0,5 0-45,1-8 0,4-4 0,8 0 0,1-7 0,21-14 225,-23-24 0,-5-10-135,2-23-371,-14 14 0,-2-2 281,-6 8 0,-3 0 0,-2 0 0,0 0-90,0-31-360,-3 5-449,0 9-630,-7 6 1529,-5-2 0,-4 20 0,-1-4 0</inkml:trace>
  <inkml:trace contextRef="#ctx0" brushRef="#br0" timeOffset="5950">18550 7106 18745,'0'-44'2789,"0"6"-558,1 6-1871,2 7 702,2 7-613,0 5 645,3 6-465,3 45-629,1 17 0,-7-4 0,0 12 0,-1-1-315,-2-13 0,0-2 1,0 4 314,-1 0 0,0 4 0,0 0 0,0-3 0,-1 3 0,0-2 0,0 0 0,0-1 0,0-1 0,0 0 0,-1-2 0,1-1 0,1 0 0,-1 16 0,1-1 0,0-7 0,1-2-7,0-9 1,0-1 6,-1 0 0,0-2 0,1 8 0,0-16 0,7-53 0,6-13 0,7-5 0,6-2 0,-6 13 0,5 0 249,10-4 1,7-1 0,-1 2-250,5 3 0,2 2 0,-5 3 0,4 0 0,-1 2-1002,9 0 1,-2 2 1001,-1 1 0,0 0-45,-3 2 0,0-1-1257,-7 3 1,-1-1 401,-5 0 1,-3 0-1579,22-13 2478,-15-1 0,-15-2 0,-8 0 0</inkml:trace>
  <inkml:trace contextRef="#ctx0" brushRef="#br0" timeOffset="6162">19877 7585 23094,'11'-23'3598,"-3"1"-2969,-2 8 91,-4 1-180,3 16-540,4 33-1696,-6 1 0,-1 4 1696,2 0 0,-1 3-439,-2 23 0,-2-1 439,1-26 0,0-2-220,0 12 1,0-2-1490,0 11-630,0-9-7492,-3-11 8645,-4-10 1,-1-15 0,-2-6 0</inkml:trace>
  <inkml:trace contextRef="#ctx0" brushRef="#br0" timeOffset="6323">19950 6997 20754,'-5'-42'599,"0"0"1,2 2 0,0 3-690,-1-25-270,4 3-359,0 27 727,4 4-8,9 38 0,1 10 0,8 16 0</inkml:trace>
  <inkml:trace contextRef="#ctx0" brushRef="#br0" timeOffset="6901">20227 7305 22014,'8'31'2969,"0"1"-1620,5 28-809,-3-5-526,-2 3 0,-1 8 76,-4-2 0,-1 1-46,1 0 1,0 0-45,-3-15 0,0 0 0,0-6 45,-2-8 0,0-4-45,2 5 0,-1-3 197,-3-7-197,1-15 100,2-33-190,1-12 180,6-29-326,1 29 1,2 0 235,2-4 0,1-1-189,1-1 0,2-1 189,1 1 0,1 1 45,-1 2 0,0 1-45,13-22 0,-1 13 90,6 12-90,-8 21 0,10 17 0,-10 22 0,-4 1 0,1 4 45,3 2 0,0 0-45,0 1 0,3-2 0,10 2 0,1-8-90,12-6 45,-16-10 0,0-4 407,19-14-407,-15-7 0,-1-4-45,18-16-1255,-22 6 0,-2-3 1345,3-25 0,-20 24 0,-3-1-28,-1-2 1,-2-2 72,-1-17 0,-4-1 45,-3 4 0,-3 1-45,0 0 0,-3 3 135,-14-16 90,-3 43-270,-3 25 0,-3 26 0,-3 28 0,16-22 0,1 7 0,0 1-740,3 4 0,1 2 0,1 0 740,-1 2 0,1-1 0,3 0 0,4-3 0,2-1 0,4-4-60,4 0 1,6-4 59,17 6 0,6-4 0,-9-12 0,6-6-1409,6-7 0,6-2 0,-3-7 1409,-1-8 0,-1-5 0,13-5 0,-1-6 0,-17-2 0,-1 0 0</inkml:trace>
  <inkml:trace contextRef="#ctx0" brushRef="#br0" timeOffset="7815">8211 10878 23723,'-5'-16'4138,"-2"0"-3418,6 4-720,-2 1 0,3 4 0,27 33 0,5 9 0,6 8-620,1 4 1,4 6 619,-5-4 0,4 5 0,1 3 0,-4-5-592,-3-1 0,-2-2 1,1 2 591,-1-1 0,3 4 0,-1-1 0,-2-3-798,-2-1 0,-2-3 0,-1 0 798,0-2 0,-1 0 0,0-1 0,-2-4 0,0-2 0,0 1-111,2 2 0,1 1 0,-1-3 111,0-1 0,0-2 0,2 4 0,-2-5 619,-6-11-1069,-8-18-92,-8-17-1706,-4-20 2248,-6-13 0,3-10 0,-2-6 0</inkml:trace>
  <inkml:trace contextRef="#ctx0" brushRef="#br0" timeOffset="8666">9929 11176 23634,'0'-27'2968,"0"4"-2698,0 3-180,0 4 89,0 5 181,1 4-180,3 3-90,5 14 0,1 6 90,2 18 90,-3-1 0,-2 5-270,-3 10 0,0 2-275,1 2 1,-1 0 274,-4 4 0,0-2 0,0-13 0,1-1 0,0 0 0,1 0 0,0-3 0,0 1 0,0 7 0,0-1 0,2 15 0,2 7 0,0-34 0,2-5 0,-2-6-1349,4-4 179,-5-9 280,1-2-819,-4-8-810,-2-5 2519,0-8 0,-4-7 0,-1-5 0</inkml:trace>
  <inkml:trace contextRef="#ctx0" brushRef="#br0" timeOffset="8881">9616 11696 23544,'-21'-11'1978,"8"-2"-1798,12-5-180,16-3 90,16-4-90,20 0 0,-18 11 0,3 1-521,6 0 0,3 1 521,4 0 0,2-1-180,-3 3 0,3 0 1,0 0-121,-5 1 0,-1 0 0,0 0-60,21-4 1,-2 1-1171,-11 1 1,-8 1 1529,-9 0 0,-6-1 0,-23 4 0</inkml:trace>
  <inkml:trace contextRef="#ctx0" brushRef="#br0" timeOffset="9455">12194 11488 22104,'-14'-2'3149,"-2"-2"-2610,2 3 541,-6-1-271,6 2-629,6 0 0,40 0-180,16-2 0,-3 0 0,6 0-1223,5-3 0,4 1 1223,-13 0 0,3 0 0,1 0 0,4 0 0,1-1 0,5 0-336,-10 1 1,4-1 0,3 0 0,-2 1 0,-2-1 357,-2 0 1,-1 1-1,-1-1 1,2 1-23,13-2 0,4 0 0,-1-1 0,-7 2 30,-6-1 0,-4 1 0,0 0-30,7 0 0,0 1 0,-4-1 45,3 1 0,-4 1-45,6-1 0,-7 2-299,-7 2 29,-15 0-360,-10 0-359,-11 0 1496,-4 0-2306,-5 0 2356,0-2 0,0-1 1,0-1-1</inkml:trace>
  <inkml:trace contextRef="#ctx0" brushRef="#br0" timeOffset="10417">14123 11068 23004,'-12'-30'2428,"0"3"-2068,2 4 90,3 5 90,0 1-360,6 8-180,1 1 0,6 8 90,7 0-90,1 4 0,4 1 0,1 5 0,1 1 0,-2 0 0,6 1 179,-5 3 91,-2-9 0,-6 2 0,-7-8 0,-1 0 0,-2 0-270,-1 6 0,0 3 0,0 10 0,0 5 0,0 22 0,-3-4 0,0-2 0,1 4 0,0-5 0,0-1 0,0 2 0,0-2 0,2-2 0,0-2 0,0 6 0,0 9 0,0-17 0,0 5 0,0-19 0,0-2 0,0-15 0,0-20 0,0-14 0,2-20 0,-2 3 0,2-8-266,-2-2 266,0-3 0,-5 0 0,-4 1 0,-7 4-3304,-3 3 3304,-3 7 0,0 10-200,1 7 200,3 10 0,4 3 0,7 7 173,2 2-173,7 4 3290,5 3-3290,8 6 307,25 9-307,-3 2 0,18 6 0,-12-1 0,7 4 0,-8-1 0,6 12-219,-9-10 0,6 4 0,-17-1 219,-32 15 0,-4 9 0,-5 7 0,-3 3 0,0 1 0,4-18 0,0 1 0,3-12 0,0 1 0,-5 19 0,1-1 0,3-2 0,-1 9 0,11-23 0,0-16 0,2-2 0,0-19 0,4-7 0,-1 0 657,1 0-837,-2 3-810,-2 1-269,0-1-270,-2 0-630,0-4 2159,0-3 0,-4 0 0,0-3 0</inkml:trace>
  <inkml:trace contextRef="#ctx0" brushRef="#br0" timeOffset="12072">16649 10561 23184,'6'-34'3148,"0"0"-2698,-3 7 89,-2 0-179,-1 14 0,0 9 0,4 24-180,0 21-180,1-9 0,0 4-518,1 7 1,-1 2 517,0 9 0,0 1 0,1 3 0,0 0 0,-2 3 0,0 0 0,1-1 0,0-2 0,-1-2 0,0-1 0,0-4 0,1-2 0,-1-6 0,0-2 0,-1-6 0,0-2-180,3 20-1080,-2-4 181,-2-21-1350,0-11 2429,-13-61 0,8 4 0,-2 4 0,0-1 0</inkml:trace>
  <inkml:trace contextRef="#ctx0" brushRef="#br0" timeOffset="12504">16032 10828 17877,'-15'0'4047,"7"0"-3237,-5 0-180,8 0-271,-7-2 1,8-1 0,0-3 0,4 3 0,2-3-91,4 3 181,4-1 0,13-3-135,11 3 0,5-1-225,0 0-1,2 1-503,2 0 0,3 0 0,0 1 459,20 0 0,1 1-45,-18 0 0,1 1 0,0 0 0,1 0 0,0 1 0,3 1 22,-2-1 1,4 0-1,-1 0 0,-3 0-22,0 0 0,-3 0 0,2 0 0,11 0 0,1 0 0,-5 0 0,-8 0 0,-5 0 0,-5 0 0,-3 0 0,22 0-499,-17 0 139,-13-2-359,-11-1-2070,-10-4 271,-10 4 2518,-6-1 0,-7 8 0,-1 1 0</inkml:trace>
  <inkml:trace contextRef="#ctx0" brushRef="#br0" timeOffset="12942">18005 11244 23544,'-14'-23'2248,"-2"1"-1978,-4-1 360,-19-5-181,-11 13-359,-1 9 0,-2 23-90,18 17 0,3 9 0,5 9 45,16-13 0,3 1-135,2 18 90,6-21 0,5-2 0,9 1-90,6-6 0,5-12 1,-1-9-1,3-11 0,-5-10 90,6-31 90,-10 3-45,-8-2 0,-3-2 44,-1-10-44,-5 19 0,0 1-45,1-5 0,0 7 90,2 10-90,7 10 0,1 16 0,20 29 0,-8 0-360,-2-1 1,0 1-631,1 2-2428,9 17 810,-18-30 2608,-1-2 0,-3-14 0,-1-6 0</inkml:trace>
  <inkml:trace contextRef="#ctx0" brushRef="#br0" timeOffset="13366">18314 10814 23903,'10'-61'2429,"-3"4"-2249,-4 14 0,-3 9 0,0 12 89,2 14 91,5 50 0,1 28-1275,-4-11 0,-1 3 915,2-4 0,1 4 0,-2-1 0,-2-2 0,-2-2 0,0-3-1206,0 0 0,0-4 1206,0-1 0,0-3 0,0 10-177,0-36 267,0-11-90,4-13 0,14-30 0,4 7 0,2-2 0,0-2 0,2 1 335,7-1 1,2 3-336,18-3 0,4 14-89,-2 13 133,-11 29 1,-4 12 0,-17 0 0,-4 3-45,9 10 0,-8 1 45,-19-7 0,-9-3 45,-16 11-90,-13-11 0,-10-7 0,-8-18-90,-2-6-359,2-14-1530,-6-19 270,22-5-990,3-18 2699,30 0 0,15 1 0,11-3 0</inkml:trace>
  <inkml:trace contextRef="#ctx0" brushRef="#br0" timeOffset="14417">21238 10534 21098,'6'-37'989,"0"1"0,-1 2 1,-2 0-540,-4-23 89,-13 10-89,-13 13 0,-12 15-180,-9 13 0,-6 19-180,-1 13-1,6 14-89,8 13 90,15 6-3291,15 6 3201,18-1 0,3-32 0,4-1 315,4 0 1,3-1-316,3-1 0,3-1 0,2 0 0,1 0 0,1-1 0,1 0 0,10 14 0,-3 1 0,-10-10 0,-3 1 0,6 10 0,-4 0 89,-8 17-89,-8-1 0,-16-4 90,-8-5-90,-11-8-90,-5-7-237,-21 0-1112,12-19 1439,-28-6 0,31-20 0,-11-6 0</inkml:trace>
  <inkml:trace contextRef="#ctx0" brushRef="#br0" timeOffset="14871">21701 10606 25073,'24'-36'1709,"-3"4"-1529,-5 11 179,-4 16 1,2 19-90,0 22-180,2 23-1436,-7-22 0,-1 3 1390,0 7 1,0 1-45,-1 3 0,0 1 0,0 1 0,0 0 0,0-2 0,-1-2 0,-1-3 0,0-1 131,-1-6 1,0-1-132,2 23 0,-4-14 0,0-17-90,-7-31 90,-4-19 0,-1-23 0,2-10 0,2 8 0,2-3 234,0 2 1,0-4 0,1 1-235,2-15 0,2-2 0,0 6 0,1-4 0,1 4 45,0-7 0,2 2-45,0 12 0,0-2 0,3 8 0,3 6 0,3 7 384,20-23-384,-4 37 0,4 6 0,21 11 0,-7 29 0,-5 15 45,-23 0 0,-5 4-45,4 9 0,-7 0-248,-16-10 0,-7-5 338,-20 11 1261,-11-5-1351,-9-6-135,21-22 0,-1-1-90,0-2 1,-2-3-856,-30 9-449,8-6-450,12-7-719,17-11 2698,16-10 0,22-11 0,9-5 0</inkml:trace>
  <inkml:trace contextRef="#ctx0" brushRef="#br0" timeOffset="15250">22635 10448 23454,'20'-14'3058,"-5"3"-2518,-8 0-91,-10 6 1,-7 1-90,-9 14-180,-5 10-90,-7 19-90,0 15-312,15-22 0,2 0 312,0 4 0,1 1 0,3-2 0,2 0 0,0-1 0,6 0-315,10 16 0,9-7 46,16-13 269,27-20 149,-38-41 1,-5-19 0,-3-1 0,-1 7 0,-2-2 0,-1 0-551,0-4 1,-3-2 0,-1 5 400,-2 2 0,-2 6 545,-2 6-545,2 29 0,3 45 0,4 15 0,3 2 0,3 2-554,-5-20 0,3-1-31,5 10 1,3-2-424,-4-17 0,2-4-1061,26 15-614,4-10 2683,4-17 0,0-10 0,0-9 0</inkml:trace>
  <inkml:trace contextRef="#ctx0" brushRef="#br0" timeOffset="15566">23374 10597 21475,'12'-36'3238,"-2"4"-2608,-2 1-271,-2 14-359,2 2 90,2 11-90,-1 10 0,1-5 90,-4 9-90,0-9 0,-4 3 0,0-10 90,-2-3 0,-5-12 90,-6-2 90,-9-6 359,-23-4-449,5 12 0,-14 2 0,14 29-90,12 9 0,1 6-90,2 11 0,4 4 45,-1 0 0,5 2-135,9 15 0,8-3-450,16 7-584,7-18 0,4-4-765,16-5 539,-13-17 1,1-5 1349,20-6 0,0-13 0,2-3 0</inkml:trace>
  <inkml:trace contextRef="#ctx0" brushRef="#br0" timeOffset="16031">23747 10561 23004,'0'-7'2428,"0"2"-2158,0 3 90,2 2-270,2 5 0,15 8-90,0-2 0,12 2 0,7-5 0,-7-7 90,21-13 180,-12-14-90,0-10 90,-9-6-181,-13 8 271,-3-20-180,-7 11 0,-2-14 180,-12 19-90,-4 1-180,-9 10-90,-29 15 0,7 23 0,-4 16 0,0 13 0,9 12 0,4 7-132,8-22 0,1 1 0,3 3 132,5 9 0,5 4 0,4-6 0,5-7 0,5-2 0,5 9 0,8-5 0,15-12 0,6-8 0,-7-9 0,2-3-807,14 2 0,1-4 807,-11-7 0,-1-4 0,0-1 0,-1-2-548,0 0 0,-1-2 548,29-13-244,-22 1 1,-1-1 243,16-13-585,-21 11 1,-2-2-1125,6-12 1762,1-16 0,-18 13 1,1-10-1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6:18:57.796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10854 1606 22284,'-4'-7'1889,"0"0"-1079,4 5-181,0 0-449,0 8 90,6 15-180,0 9 0,7 16 0,-1 6 90,0 9-180,-7-27 0,0 5 60,0 20 0,0 9 0,-1-5-651,-1-11 0,-1-1 591,1 10 0,0 6 0,-1-12 0,-2 1 0,0 4 90,0-21-90,0-8-90,0-25-90,0-72 180,3 8-447,0 3 1,0-2 401,3 16 0,1-1 45,4-16 0,3-3 0,3 4 0,1 0 0,0 1 0,1 1 0,0 10 0,1 5 0,10-7 0,-1 9 1066,1 10-976,11 8-180,-9 17 90,7 11 90,-13 14-90,-3 12 0,-3 11 90,-2 14-90,-10-24 0,-1 2-159,-1 4 1,0 0 158,-2 2 0,0 3 45,-1 17 0,-2 0-45,0-17 0,0 0-45,-1 12 0,0-4 135,-4 8 884,3-10-974,-6-14 0,6-9 0,-2-15-89,-3-6 89,5-18 171,-8-10-261,8-21 0,-3-18-204,6 24 1,2-3 293,-1-3 0,2-1 0,3-2 0,1 1 0,0 1 0,2 0 0,0 2 0,2 1 0,0 4 0,1 2 0,1 2 0,0 1 0,14-20 0,3 10 0,-1 10 0,1 14 90,1 14-90,-1 20 90,-1 18 0,-5 18-70,-13-19 0,-2 1-20,-1 2 0,-1 3 0,2 19 0,-1 0 0,-3-14 0,0-1 0,2 13 0,-1-3 0,-3-19 0,-1-4 0,6 27 0,-4-11 0,0-8 0,-4-12 0,0-6-270,-2-13-1439,0-7 360,0-13 1349,0-28 0,0-1 0,0-20 0</inkml:trace>
  <inkml:trace contextRef="#ctx0" brushRef="#br0" timeOffset="398">12146 2144 22194,'4'24'1709,"7"6"-1619,2 1-90,9 0 0,3-11 0,5-4 0,5-7-90,29-7 135,-29-10 0,0-5-45,1 3 0,-2-5 45,4-15 0,-7-6 45,-3-17-254,-13 15 1,-2-1 433,-7-22 44,-7 18 1,-5-2-135,-3 8 0,-3 1-90,1 0 0,-4 4 0,-16-2 90,4 44-45,5 19 0,2 11-135,-3 16 0,4 6-462,0 0 1,4 2 461,7-19 0,2 0 0,5-3 0,6 1 0,7-4-315,14 9 1,7-3-136,-7-15 0,4-2-135,11 3 1,6-7 171,6-16 0,1-8 1,-12-3-1,1-2 0,13-7 1,1 1-1</inkml:trace>
  <inkml:trace contextRef="#ctx0" brushRef="#br0" timeOffset="995">13234 1760 23364,'-7'-27'2338,"-2"-7"-2158,8 14 90,-2 1-90,3 21 0,1 13 0,4 15-90,3 17-90,2 12 45,-4-23 0,0 1-45,0 0 0,-1 1-61,0 0 0,0 1 61,-1 10 0,0-1 0,0 15 0,-2-24 0,0-5 90,-2-4-90,0-10 0,0-11 0,0-15-90,0-11 90,0-18 0,0-13 0,5-17-262,-1 26 1,1-2 261,3-4 0,2-1-260,1-1 1,2-1 259,1 1 0,1 1-73,6-8 1,3 4 117,-1 16 0,2 5 45,24-15-90,-8 57 90,-13 35-45,-16-16 0,-3 2 198,0 3 0,-2 3-243,-2 16 0,-2 0 0,0-15 0,-2-1-429,-1 7 0,0-3 429,0 1 229,0-13-229,0-12 0,-5-9 0,-2-17-90,0-12 90,2-20-90,10-15 90,0 21 0,2-2 270,4-2 0,3 0-270,0 0 0,3 1 0,1 2 0,2 2-71,19-16 161,1 15 0,3 22 0,-2 20-1,1 20-89,-15 3 0,-2 5-134,-7-9 1,-2 1 133,5 13 0,-4-1-90,0 15-270,-9-5-269,-2-6-451,-6-10 513,0-7-1862,-4-7 2448,0-9 0,-1-5 1,1-8-1</inkml:trace>
  <inkml:trace contextRef="#ctx0" brushRef="#br0" timeOffset="1346">14452 1773 22374,'7'-31'3238,"-2"3"-2788,-5 3-90,0 7-90,-3 3-180,-4 13 0,-3 10 0,-2 21-90,-2 16 0,1 12 45,7-24 0,0 2-45,3 13 0,3 1 45,7-5-1,2-1-44,-1-1 0,4-2 0,24 14 0,-7-34 0,1-9 0,-1-13 0,6-31 0,-13-5 45,-11 7 0,-2-3-45,-5-25-218,-11 0 218,-4 2-90,-9 8-90,-3 6-269,-3 9-1980,-12 1 2429,-2 7 0,2 5 0,5 6 0</inkml:trace>
  <inkml:trace contextRef="#ctx0" brushRef="#br0" timeOffset="1844">14842 1687 25792,'0'-5'900,"0"1"-810,0 4 0,4 22-90,7 32 90,1 10-476,-4-20 0,0 0 386,-3-9 0,0 1 0,-2 11 0,-2 0 0,3 19 88,-4-27 1,0-3-89,0-1 90,0-9-90,0-14 90,0-4-90,0-12 584,0-21-674,0-7 90,4-28 0,4-2-413,5 12 0,3-2 368,-3 14 0,1 2 45,7-12 0,1 3 0,15-5 90,5 9-90,5 9-85,4 12 175,0 9-90,-2 13 180,5 17-180,-20 4 90,-2 12 0,-24-7-90,-4-1 90,-4-2-90,-6-7 0,1 0 828,-5-11-1098,2 3-1526,-7-9-2251,-4-5 4047,0-10 0,5-13 0,8-5 0</inkml:trace>
  <inkml:trace contextRef="#ctx0" brushRef="#br0" timeOffset="2327">15573 1330 22554,'10'6'1799,"-2"8"-1439,0 13-180,-2 11 0,3 10-135,-1-10 0,3 3-90,3 0 0,2 1-152,1-2 1,3-1 151,2-5 0,1-5-45,16 0 0,4-15 0,-1-6 180,3-16-90,-2-6 180,-2-11 0,-5-10 269,-3-7 91,-7-5 90,-4-1-1,-5 1 181,-2-7-57,-4 9-753,-3 2 0,-10 37 0,-6 21 0,-12 37-300,7-17 0,-1 3 300,-3 7 0,-2 3 0,-2 6 0,-1 3 0,6-17 0,0 2 0,-1 0-574,1 2 1,-1 1-1,1 0 574,0-1 0,0 1 0,-1 2 0,2-1 0,-1 4 0,1-1 0,0-2 0,1 1 0,0-2 0,0 1 0,-3 11 0,0 2 0,2-6-18,2-3 1,2-2 17,-2 4 0,2-3 0,-4 13 0,3 1 0,3-42-1170,4-12-3417,-9-31 4587,3-9 0,-6-26 0,2 4 0</inkml:trace>
  <inkml:trace contextRef="#ctx0" brushRef="#br0" timeOffset="3294">10724 3759 19856,'-9'0'2968,"0"0"-2608,-1 0-90,2 0-1,3 0 181,-4 0 0,8 0 449,-8 0-539,8 0 1259,-3 0-1439,15 0 180,50-12-315,-20 5 0,6-1-812,4-2 0,6-1 1,3 0 811,-10 3 0,2 0 0,4-1 0,6 0-348,-9 2 0,6-1 1,3 0-1,4-1 1,1 1-1,0-1 1,-2 1-1,-2 0 303,3 1 0,-2-1 0,-1 1 0,1 0 0,1 0 0,2 0 0,3-1-159,-13 2 1,3 0 0,1-1 0,3 1 0,0-1 0,0 0 0,1 1 0,-1-1 0,-1 1 0,-1 0 0,-2 0 158,4 1 0,-2-1 0,0 1 0,-1 0 0,-1 0 0,0 0 0,1 0 0,-1 1 0,2-1-130,0 1 1,1-1 0,0 1 0,1-1 0,-1 1 0,0 0 0,1 0 0,-1-1 0,0 1 129,-1 0 0,1 1 0,0-1 0,-1 0 0,1 0 0,-1 0 0,0 1 0,0-1 0,0 1-34,-2 0 1,0-1 0,-1 1-1,1 0 1,-1 0 0,0 0 0,0 0-1,0 1 1,-1-1 33,4-1 0,0 1 0,0 0 0,0 0 0,-1 0 0,0 0 0,-1 0 0,0 0 0,4 0 0,-1 0 0,1-1 0,-2 1 0,0 0 0,-1 0 0,0-1 0,3 1 0,0-1 0,-1 0 0,0 0 0,-2 1 0,-1-1 70,5 0 1,-1 0 0,-2 0 0,1 0 0,0-1-71,2 0 0,0 0 0,1 0 0,-2-1 0,-3 1 0,0 0 0,-2 0 0,-2 0 0,-1 0 0,14-1 0,-2-1 0,-7 0 0,-4 2 0,-10-1 0,-7 0 1189,-14 3-1189,-8 1 1779,-6 2-1779,-2 0 502,-4 0-3741,-7 4 3791,-9 1 1,-17 0-1,-6-1 1</inkml:trace>
  <inkml:trace contextRef="#ctx0" brushRef="#br0" timeOffset="7330">22034 5903 20665,'-11'-14'2879,"5"2"-2340,-3 3 2250,4-1-2609,-1 6 1169,2 22-1169,4 5-180,0 27 0,0 0 0,0 11-273,0-26 0,0 2 273,0 3 0,0 2 0,0 2 0,0 2 0,0 2 0,0 0 0,0 1 0,0 1-425,0-1 1,0 0 424,1-2 0,0 3 0,0-6 0,1 4 0,1 1 0,0 2 0,0 2 0,1 0 0,0 0 0,-1 0 0,1 0 0,0-1 0,0-1 0,0-3 0,0 4 0,0-2 0,-1 15 0,0 1 0,-1-7 0,0-1 0,-1-1 0,0-3 0,-1-12 0,0-4 0,0 7 0,0-9 0,0 0 0,-4-4 0,3-3 0,-2 0 0,3-3 498,0-4-498,0-2 897,-4 0-897,0-3 0,-1-2 0,5-7 0,8-4 0,9-4 0,7 0 0,7 4 0,7-3 0,7 7 0,6-7 0,9 3 0,-6-4 0,3 0 0,-9-1 0,2 0-477,-3-1 1,2 1 0,-1-1 476,13-1 0,-2-1 0,5 0 0,1-1 0,0 1 0,0-1 0,-2 0 0,2-1 0,-8 1 0,3 1 0,-3-1 0,6 0 0,1-2 0,-15 2 0,4 0 0,0-1 0,-5 1 0,9 0 0,0-1 0,-3 0 0,6-2 0,3 1 0,-5-1 0,4 0 0,-3 0 0,2 0 0,-8 1 0,2 1 0,0-1 0,-3 1-661,8-2 0,-2-1 0,-3 2 661,7 0 0,-2 1 0,2 0 0,0 0 0,-1 0 0,-1 1 0,1 0 0,-2 1 0,1-1 0,-2 1-341,-2 0 1,0 1 340,-2-2 0,-1 1 0,-3 2 0,0 1 0,15-1 0,0 0 0,-18 2 0,0 0 0,12-1 0,-1 0-43,-20 0 1,1 0 42,16-2 0,3-1 0,6 0 0,2-1-676,-1 1 1,1 1 675,1-2 0,-3 1 0,-17 2 0,0 2 287,-3-1 0,3 0 1,-3 1-288,5 0 0,0 0 0,15-1 0,-2 0 0,-22-1 0,0 1 293,13-2 0,3-1-293,2 1 0,2-1 0,-11 3 0,1-1 0,-1 0-204,10-1 0,-2 0 204,-3 3 0,-2 0 0,-15-1 0,-2 0 0,1 0 0,0 0 0,1 0 0,0-1 0,2 0 0,0 0 0,0 0 0,1 1 1379,-1 0 1,1 0-1380,15 1 0,2 0 0,0 0 0,0 0 0,-1 0 0,1 0 0,-12 0 0,2 0 0,-5 0 0,-2 0 0,-1 0 0,14 0 0,0 0 387,-17 0 0,1 0-387,6 0 0,5 0 0,-4 0 0,-3 0 0,0 0-231,23 2 1,-2 0 230,1 3 0,2 4 0,-32-4 0,1-1 0,1 1 0,-1-1 0,0 1 0,-1 0 581,32 0-581,-4 5 0,-4-9 0,-6 5 0,-4-6 100,-9 4-100,-3-3 0,2 3 0,-7-4 0,-3 0 548,-12 0-548,-11-2 188,-2-14-188,-7-7 0,-2-19 0,-2 1 0,-1-8 0,2 6 0,0-3 0,1 0-525,-1-3 1,1 1-1,0-2 525,0-6 0,-1 0 0,2 2 0,-1-8 0,2-1-208,-1 5 1,0-3 0,0-1 207,0 1 0,1-1 0,-1-1 0,1 6 0,-1-1 0,1-1 0,1 4-880,0-3 1,0 2 0,1 2 879,-1 4 0,0 2 0,1 3 0,2-2 0,1 3-96,-2 2 0,0 0 96,0 3 0,1 0 0,1 2 0,-1 1 0,-3 2 0,1-2 473,0-9 1,1-2-474,-2 4 0,0-2 0,0-8 0,0 1 0,2 14 0,-1 4 0,-4-27 0,6 23 476,-6-1-476,6 3 3239,-6-3-3239,6 3 364,-3 0-364,4 2 0,0 0 0,-3 5 0,2 3 0,-6 0 0,6 11 0,-3 0 0,1 9 0,-4 3 0,-1 1 0,-2 2 0,0 0 0,-17 0 0,-3 4 0,-24 1 0,-7 4-412,24-3 1,-1-1 411,-7 0 0,-2 0 0,-3-1 0,-2-1 0,-4 1 0,-1 0-1560,-3-3 1,0-1 1559,-2 2 0,0 0 0,0-2 0,-4 0-427,5 0 0,-5 0 0,3 0 427,15 0 0,1 0 0,-5 0-117,-6 0 0,-6-1 0,-1 1 0,3-1 117,8 0 0,2-1 0,0 0 0,1 0 0,-2 1 0,1-1 0,0 0 0,0 0-311,0-1 1,1 1 0,0-1 0,3 0 310,-3 0 0,3 0 0,-1 0 0,-2 0 0,1 0 0,-2 0 314,1 0 1,-1 1 0,-3 0-315,0-1 0,-5 0 0,1 1 0,2-1 0,-3 1 0,2 0 0,-2 1 0,4-1 0,-3 0 0,1 1 0,4-1 0,1 1 0,4-1 0,1 1-75,-1 0 0,1 0 0,1 1 75,1-1 0,1 0 0,-1 0 0,-20 0 0,1 0 54,2 1 0,-2 0-54,7 1 0,-2 0 0,2 1 537,-9 0 0,0 1-537,12 0 0,-3 1 0,4 0 0,-3 1 0,0 0 0,6 0 0,-4 1 0,3 0 0,-10-1 0,0 0 26,10 0 0,-2 1 0,3-2-26,-2-1 0,3-1 0,-1 3 0,1-2 0,2-2 0,2-1 749,0 4 0,1 0-749,2-3 0,0 0 0,3 3 0,1 0 0,1-4 0,1 1 0,2 1 0,1 0 503,-31-2-503,2 4 0,17-3 0,-6 0 0,5 2 0,10 1 0,0 1 586,-31-3 0,4 1-586,25 1 1235,-10-4-1235,11 0 318,-9 0-318,-3 4 0,9-3 0,-14 3 0,15-4 0,-1 4 0,2-3 0,-10 7 0,13-7 227,-5 3-227,15-4 0,-13 0 0,10 0 0,-12 0 0,10 4 0,1-3 0,-1 7 0,1-7 0,3 3 0,3-4 0,3 0 0,3 0 0,-1 0 0,1 0 0,-3 0 0,-16 4 0,3-3 0,-15 7 0,8-7 0,0 9 0,3-8 0,3 4 0,-4-2 0,7-3 0,1 3 0,9-4 0,8 0 0,4 0 0,0 0 0,0 0 0,-6 0 0,1 0 0,-14 0 0,9 0 0,-8 0 0,8 0 0,-4 0 0,6 0 0,-3 0 0,9 0 0,-6 0 0,7 0 0,1 4 0,6 1 0,4 12 0,4 16 0,-2 2 0,1-2 0,-1 4 0,-1 0 0,-1 0 0,0 0 0,0 1-118,0 2 0,0-2 118,0 12 0,0 2 0,0-5 0,0 1 0,0-5 0,0-2 0,0-5 0,0-5 0,4 7 0,0-13 0,3 7 0,2-6 236,-4-3-236,3 3 0,-6-10 0,0-1 0,0-3 0,2-5-360,0-3-1619,2-4-1349,4-6 3328,8-26 0,3-1 0,7-23 0</inkml:trace>
  <inkml:trace contextRef="#ctx0" brushRef="#br0" timeOffset="8810">24243 3193 17427,'-4'-16'4497,"3"1"-4137,-2 3 90,3-3-180,0 7 0,0-2 0,0 7 1978,0 1-1978,-4 2-180,3 0 0,-3 0-90,1 0 0,2 0 0,-3-2 90,4 2-5307,0-3 5217,0 12 0,0 5 0,0 9 0</inkml:trace>
  <inkml:trace contextRef="#ctx0" brushRef="#br0" timeOffset="10067">24348 3031 21385,'-8'-12'2878,"0"1"-2338,4 2-90,-4 4-1,7-1-269,-2 3 0,3 1-90,0 0 0,0 8 180,0 11 0,0 20 0,0 19-463,-2-18 0,0 1 238,0 6 0,0 1-473,0 6 0,-1 0 473,-1 3 0,1-1-45,2 2 0,1 1 0,-1-7 0,-1 2 0,1-2 0,1 5 0,0-2 0,0 13 0,0-4 0,0-27 0,0-2-90,0 33 0,0-18-90,0-14-180,0-26 180,0-56 90,0-14-195,0 10 0,0-5 240,0-1 0,0-2 45,0 17 0,0-2 0,0-3 0,1-2 0,0-5 0,1-1 0,0 1 22,0 1 1,1 0 0,1 1-1,-1-1-22,0 0 0,1 1 0,0 0 0,0 2 30,2-7 0,1 3 0,0 6-30,2 2 0,0 6 213,1 3 1,2 3-214,1 4 0,3 1 0,13-1 0,4 3 0,21-10 0,-14 19 0,1 4 0,24 6 0,0 9 90,-1 9-90,-6 11 0,-7 12 0,-23 1 0,-4 3 0,-7-6 0,-3 1 0,1 12 0,-5 2 0,-10-11 0,-4-1-105,-2 2 1,-4-1 149,-6 1 0,-3 0-45,-3-2 0,-3 0-224,-3-2 1,-3-1 223,-2-2 0,-3-2 0,-1-2 0,-1-3 0,-1-2 0,0-1 524,1-3 1,1-1-525,3-3 0,1 0 0,-5 1 0,3-2 0,-10 1 478,-3-1-478,29-10 326,3 0-236,10 0 548,0 0-549,6 0 91,0 0 0,0-4-180,6 3 0,4-3 0,30 18 0,1 0 0,-8 0 0,1 2-599,-2-1 1,-1 0 598,5 4 0,1 0 0,2 0 0,0 1-447,1 3 1,-1-1 446,-1-2 0,2-1-345,8 7 0,-2-2 210,-14-7 0,-2-1-135,6 3 0,-3-3-629,-6-5-450,-9-1 198,-10-9 1151,-8-5 0,-6-8 0,-5-8 0</inkml:trace>
  <inkml:trace contextRef="#ctx0" brushRef="#br0" timeOffset="10662">25428 2728 22554,'13'-37'689,"-1"1"1,-1 1 0,0 2-60,11-24-181,-5 10-179,-3 11-90,-4 11-90,-4 11 0,-2 16 0,-2 18 90,-2 25-135,-2-11 0,-1 4-501,-2 10 0,-1 2 501,-2 9 0,-2 2-424,3-17 1,-1 0-1,0 0 379,0 1 0,-1-1 0,0 1 0,0-1 0,1 0 0,-1-1 0,-5 18 0,1-2-392,1-5 0,0-3 392,1-6 0,1-2-102,2-8 0,0-2 102,-6 18 0,7-14 90,-2-13 671,8-12-761,-2-8-179,6-45 89,6-11 455,-2 4 0,4-9-365,0 0 0,3-6 0,0-1-402,-3 12 1,-1-1-1,1 0 1,0-1 423,0 1 0,0 0 1,0-1-1,0 0 0,0-2 1,0-3 0,0 3-1,-2 7-99,0-5 1,0 5 121,3-9 0,-1 4-45,0 2 0,-3 14 0,0 13 90,-2 11 283,6 18-373,2 17 90,6 20-45,-1 6 0,-1 5 830,-3-9 1,0 3-876,-1-4 0,0 4 0,-1-3 45,2 9 0,0 0-45,0-3 0,2 2 0,-2-2-45,3 6 0,1-1 45,-4-9 0,2 1 0,-2-5 0,0-3 0,-2-3-180,10 24 694,-5-14-873,-6-12-91,-2-8-1349,-4-9 360,-2-7-630,-7-13-7610,-6-8 9679,-5-13 0,-4-2 0,-1-5 0</inkml:trace>
  <inkml:trace contextRef="#ctx0" brushRef="#br0" timeOffset="10867">25514 3207 20845,'-21'0'3148,"3"-2"-2878,6-1-90,5-3-90,4-1 0,12-2-90,8 0 0,17-2 0,11-1-180,10-1-180,0-1-359,-2 3-451,-8-3-988,-9 1 2158,-7-5 0,-7-3 0,-4-1 0</inkml:trace>
  <inkml:trace contextRef="#ctx0" brushRef="#br0" timeOffset="11729">26176 2533 22734,'0'-25'2069,"0"2"-1979,0 5 0,0 7 0,0 4-90,1 5 0,3 10 90,12 26 0,-2 11-45,-3-11 0,-1 5 44,3 17 1,-2 1-90,-3-11 0,0 0-373,2 14 0,0 0 418,-5-21 0,-1-2-45,3 29 0,-1-9 0,-2-14 90,-2-10 0,0-10 0,-2-11-90,0-12 0,0-16 0,-4-14 0,-1-8 45,3-15 0,2-5-234,-5-2 1,0-1 188,5 16 0,0-2 0,0 4 0,1-4 0,0 3 135,1 1 0,0 2 0,1 3 0,1 2 135,2-24-90,2 11-90,-2 5-90,2 19 0,4 4 0,2 27 0,7 12 0,3 18 0,-4 2 0,-1 2 0,-3-6 0,0 1 251,4 12 1,-1 0-252,-6-12 0,-2-2 0,11 28-3187,-3-6 3187,-3-10 90,-2-9-90,-3-9 0,-3-13 90,1-6-90,-2-20 0,17-43 0,-1-6-303,-5 12 1,2-2 302,-2 9 0,0 0 0,7-13 0,2-2 1445,-3 6 1,1 0-1401,2-5 0,-1 3-45,-6 13 0,-2 6 0,6-7 0,-6 22 0,-6 21 0,0 11 90,1 11 1510,1 11-1421,0 8 1,2 14-285,-7-23 1,-1 2 149,0 4 0,0 2-447,0 4 0,0 2 447,-1 2 0,0 0-562,0 2 1,0-1 516,0-3 0,0 1-239,4 12 0,2 1 284,0-8 0,1-1-45,0-2 0,0-3 0,-2-12 0,-1-5 373,3-2-373,-1-5 702,-7-13-972,0-1 481,-4-10-1830,0-8-370,2-10 1989,-2-16 0,-4-8 0,-2-5 0</inkml:trace>
  <inkml:trace contextRef="#ctx0" brushRef="#br0" timeOffset="18886">24543 5134 14189,'-4'-5'5577,"0"1"-4408,4-1-269,0-1-631,0 1-89,0 0 0,0 3 1799,0 2-1799,0 4-90,0 1 270,7 24-270,0-5 0,4 14 0,-2 3-90,-6-13-3303,1 21 3303,-4-21 90,0 6-90,0-1 90,0-8-90,0 8 0,0-10 0,0-1 90,0 1-90,0 9 0,0-8 3392,1 6-3392,2-12 0,3 8 0,-2-6 0,0 6 0,-2-10 0,0 2 90,-2-2-90,2 10 0,-2-4 0,0 7 90,0-7-90,0 1 0,0-2 0,2 3 0,0-7 90,4 8-90,-3-9 0,0 5 0,-3-5 0,2 8 0,0-6 0,2 10 0,-1-13 0,-2 4 90,-1-3-90,0-4 0,0-3 0,0-1 0,0-3 0,0 0 0,0 3 0,0-3 0,0 0 0,2 3 0,1-7 0,1 3 90,-2-4 180,0 0-270,-1 0 90,2 0-90,1 0 90,0 0-90,0 0 90,0 0-90,2 0 90,0 0-90,2 0 90,2 0-90,1 0 0,3 0 90,7 0-90,-1 0 0,6 0 90,3 0-90,-6 0 0,6 0 0,-9 0 0,1 0 0,-1 0 0,9 0 0,-6 4 89,17-3-89,-15 3 0,8-4 0,-8 0 0,-1 0 90,0 0-90,22 0 0,-5 0 0,6 0 0,-14 0 0,-15 0 0,6 0 90,-7 0-90,5 0 90,-6 0-90,0 0 0,1 0 0,-1 0 0,2 0 0,0 0 0,1 0 0,1 0 0,-3 0 0,1 0 0,9 0 0,-7 0 0,12 0 0,-10-2 0,11 0 0,-6-1 0,5 1 0,10 2 0,-17 0 0,15 0 0,-20 0 0,1-2 0,-1 0 0,0-3 0,-1 1 0,1 1 0,-2 1 0,1 2 0,0 0 0,-2 0 0,8 0 0,-5 0 0,6 0 0,-6 0 0,2 0 0,3 0 0,1 0 0,3 0 0,1-2 0,1 0 0,-1-3 0,-1 3 0,-3 0 0,-3 2 0,8 0 0,0 0 0,10 0 0,-8 0 0,-1 0 0,-8 0 0,-1-2 0,-1-1 0,-2-2 0,1 3 0,-1 0 0,0 2 0,0 0 0,1 0 0,-1 0 0,-1-2 0,8-3 0,-9 0 0,7 1 0,-8 2 0,1 2 0,-2 0 0,4 0 0,-1 0 0,3 0 0,0 0 0,3-2 0,-1-1 0,0 1 0,8-2 0,-9 3 0,4-1 0,-11 2 0,6 0 0,-5 0 0,3 0 0,-6 0 0,0 0 0,-1 0 0,1 0 0,3 0 0,-5 0 0,3-2 0,-7 0 0,1-1 0,-1 1 0,-2 2 0,-2-2 0,0 2 0,-2-2 0,0 2 90,0 0-90,-2-4 90,0-1-90,0-6-90,0-1 180,0-4-90,0-2 0,0-18 0,0 1 0,0-16 0,0 6-45,0 10 0,0-2 45,0-3 0,0-2 0,0 2 0,0 0 0,0-5 0,0 4 0,0-1 90,0-4-90,0 24 0,0 2 0,0 4 0,0 2 0,0 3 0,0 2 0,0 0 0,0-2 0,0-1 0,0 3 0,-4-2 0,3 6 0,-2-1 0,3 1-1606,-1-39 0,-2-13 1786,-1 6-180,2-4 0,-1 4 90,0 26-90,3 23 90,0 2 90,0-4-180,0-1 0,0-6 3482,0 0-3482,0-3 90,0 0-90,0 3 90,0-4-90,0 5 0,0-3 0,0 6 0,0 2 0,0 1 0,0 2-270,0-1-3688,0 1 1529,0 10 2429,0 0 0,0 10 0,0-2 0</inkml:trace>
  <inkml:trace contextRef="#ctx0" brushRef="#br0" timeOffset="25768">23824 11090 21115,'5'-11'2249,"0"2"-1800,-2-2-89,1 2-90,-2 1 0,0 2-90,-2-1 0,0 2 0,2-1 89,0 3 91,0 1 989,0 2-989,-9 8-90,-4 4-90,-11 11 0,-7 6-90,-4 5 0,-1 5-90,3-2 0,5-4 0,2-1 0,12-11 0,1 1 0,13-9 0,4 1-90,6-1 90,7 1-90,19 6 90,9 3 0,0-2-90,-4-1 90,-19-7 0,-2 3 0,-9 2 0,-9 1 0,-27 8 0,-4-10 0,-22 6 0,5-15 0,-6-2 0,-3-8 0,0-5-273,-2-6 273,4-10 0,2-5 0,7-7 0,3-2 90,7-6-180,3 0 90,7-2 0,4 0-90,4-17 0,7 19-449,2-15-1,5 34-90,0-2-269,0 14-181,0 1-449,0 4-267,5 1 1796,3 1 0,9 1 0,1-1 0</inkml:trace>
  <inkml:trace contextRef="#ctx0" brushRef="#br0" timeOffset="26170">23634 10995 20665,'16'0'3328,"-2"0"-2968,-6 0 90,2 0-90,4 12-360,3-1 90,9 11-90,2-5 0,27 6 0,-8-7 0,-14-8 0,-1-1 0,13 3 0,-4-9 0,-7 7 179,-7-7 91,-7 3 0,-6-4 450,-6 0-271,-4 0-359,-2 0 90,-2 0 90,0 8 90,0 7 90,-5 16-360,-2 12-90,-7 16-581,3-6 1,0 4 580,2-10 0,0 0 0,-2 16 0,2 1 0,4-18 0,2-2 0,1-1 0,1-2 0,0-3 0,2-1 0,2 26 0,2-11-809,3-11-451,0-9-269,2-10-270,0-10-629,4-14 2428,2-14 0,5-18 0,1-8 0</inkml:trace>
  <inkml:trace contextRef="#ctx0" brushRef="#br0" timeOffset="26420">24401 11203 22464,'6'-48'2789,"0"3"-2340,-4 11 1,2 7-90,-3 7 359,2 10-539,1 16 0,3 15-90,2 20 0,2 13-492,-1 10 447,-5-28 0,0 1-45,-1 0 0,0 1 0,0 0 0,0 0-45,1 0 0,-1-1-45,-2 0 0,0-1-269,2 30-811,-4-24 1,0-2-180,0 6 1349,0 2 0,-6-48 0,-1-10 0</inkml:trace>
  <inkml:trace contextRef="#ctx0" brushRef="#br0" timeOffset="26716">23556 10900 22554,'-28'-9'1529,"7"0"-1439,14 0 0,45-6-90,13 2 0,-4 4 0,4 1-734,0 1 1,6 0 755,-11 4 1,6 0-1,2 0 1,3 1-41,2 0 0,4 0 0,1 1 0,0 0 0,-1 0-54,-3 0 0,-1 0 0,0 0 0,-1 0 0,0 1-205,-1-1 0,0 1 1,0 1-1,-4-1 0,-6 0 52,22 0 1,-13 0-316,-3 0-1979,-9 0 2519,-31 0 0,-12-2 0,-24-1 0</inkml:trace>
  <inkml:trace contextRef="#ctx0" brushRef="#br0" timeOffset="27164">24880 10832 18776,'-28'18'4498,"8"-9"-4049,5 5-89,9-13 90,10 9 0,4-1-90,6 9-91,17 23-179,-3 15-90,-2 2 90,-13 2-90,-11-21 0,-2-5-3302,-4-5 3302,4-6 90,-4-5 90,4-8-180,0-4 90,2-6-90,5 0 0,11 0 3392,10 0-3392,10 0 0,7 0 0,4 0 0,2 8 0,-1 2 0,10 16 90,-9 0-90,-7-6 90,-16-6 0,-18-10 180,-3-3-180,-4 3 90,-3-4-180,-3-6 0,-4-6 89,-3-10-89,-2-10 0,1-9-89,5-9 44,2 8 0,1-2 0,2 9 0,1-1-595,-1-24 1,-2 2 9,-2-4 180,3 26 0,-3 1-2788,-14-2 3238,1 17 0,-6 3 0,4 15 0</inkml:trace>
  <inkml:trace contextRef="#ctx0" brushRef="#br0" timeOffset="27331">25095 11674 13913,'-12'57'2248,"2"-7"554,0-14-2712,5-9 1498,-2-11-1678,6-7 500,-2-5-2299,3-14 3212,3-5-1323,5-16 0,9-6 0,3-6 0</inkml:trace>
  <inkml:trace contextRef="#ctx0" brushRef="#br0" timeOffset="27696">25871 10769 22554,'5'-25'2878,"-2"2"-1978,-15 1-540,1 12 89,-12 0-89,-5 32-180,7 19-180,13-4 0,4 2 0,3-6 0,5 1-45,12 11 0,3-2 45,9 2-45,-5-10 0,-1 1-45,5 13-90,-2 8 180,-13-18-269,-7-2-361,-19-22 0,1-2-269,-14-9-1,4-6-179,-3-3-270,1-4-540,-1-4 1889,-6-24 0,12 6 0,-5-17 0</inkml:trace>
  <inkml:trace contextRef="#ctx0" brushRef="#br0" timeOffset="28562">25765 10742 13469,'21'-39'5847,"-3"5"-4318,2 7-899,-1 7-360,1 6-180,0 7-90,1 3-90,1 8-90,0 3-360,4 7-180,1 0-89,0 2 89,-1-3 181,-2-1 539,-3-5 899,-3 1 630,-4-7-539,-4 3-361,0-4 361,-5-10-451,-2-1 91,-3-9 0,0 2-1,0 2-179,0 0-90,0 7-270,0 2 90,0 5 449,0 34-449,0 5-135,0-2 0,0 3-668,0-1 0,0 1 668,0 3 0,0 2-1,0 0 1,0 2-491,0 16 0,0 1 446,0-18 0,0 0-176,0 19 1,0-4-185,0-4-90,2 1-180,0-31-359,4-13 893,1-8-2423,6-34 2164,-2-7-635,1-11 1,-1-7 2023,-1-2 0,-2-1-1242,2-2 0,-1 1 703,-4 4 0,-1 4 134,0-10 235,-4-3-505,-4 24 271,4-7-180,-4 28-270,8 5-90,7 8 0,32 6-90,0 0 0,22 0 0,-15 0 2156,-6 0-2066,-7 0 429,-2 0-429,-14 0 0,0 0 0,-17 0-90,0 0-1170,-4 0-629,-11 0 1080,5 4 179,-6-3 360,5 3 540,6-4 90,-7 0-1,8 0 181,-8 0 0,7 0-1,-2-4 900,3-1-179,3 63-1350,2-11-1164,-2 8 0,0 4 1164,0-14 0,0-1 0,-1 4 0,0 1 0,-1-2 0,0-1 0,0 0 0,0-1 0,-1-5 0,0 1 0,0 5 0,0-1-675,0-10 1,0-1-765,0 25-2789,0-31 4228,0-30 0,2-14 0,0-10 0</inkml:trace>
  <inkml:trace contextRef="#ctx0" brushRef="#br0" timeOffset="28815">26651 10891 20736,'-11'-25'2608,"5"2"-1547,2 3-611,4-2-270,17-1-180,3 4 246,22 2-246,1 10 0,6-2 0,-2 4 215,-2-1-215,-7 3 0,-5 1 386,-7 2-476,-7 0-180,-6 0-359,-4 0-541,-5 0-8661,-3 0 8623,-8 0 1,-4 0-1,-7 0 1</inkml:trace>
  <inkml:trace contextRef="#ctx0" brushRef="#br0" timeOffset="30396">28060 10837 22374,'0'-16'2789,"0"-2"-1710,0-6-629,0 4-90,0 0-181,0 9-89,0 2 0,0 4-90,0 1 630,0 4-450,0 12 90,0 26-180,0 10-90,0-12 0,0 2-1057,1-2 0,1 0 1057,0 4 0,-1 1 0,3 2 0,0 1-244,-2 1 0,0 0 244,2 0 0,0-1 0,-2-2 0,0 0 0,1-4 0,0-1 0,3 26 0,-1-1 0,-1-25 0,-2-9 0,-2-32 0,0-26 0,0-22 0,0 14 0,1-3-603,2-9 1,2-4 602,2-10 0,2-3 0,-1 19 0,1-1 0,1-4 0,2-3 0,1-3 0,1-2 0,2 1-253,0 1 0,1 1 0,1-1 0,0 1 253,-1 1 0,0-1 0,1 2 0,0 2 0,5-8 0,1 3 0,-1 7 51,1 5 0,1 6-96,0 5 0,2 4 45,1 4 0,1 4-90,3 6 0,1 4 0,4 3 0,1 5-180,3 5 0,2 6-135,1 1 1,1 6-646,-3 6 1,0 4-1,-2 1-254,5 3 0,-3 4 1304,9 10 0,-5 3 0,-22-11 0,-4 0 0,-3-1 0,0 1 0</inkml:trace>
  <inkml:trace contextRef="#ctx0" brushRef="#br0" timeOffset="30829">29136 10620 24263,'-10'-5'1709,"3"3"-1529,-2 0 90,8 2-90,-8 12 0,8 9-90,-3 20 0,4 15 0,0 10-558,0-10 1,0 1 467,0-13 0,0-1 0,0 13 0,0-1 0,0 11 0,0-12 0,0-11 0,0-12 0,0-8 0,0-7-90,0-9 90,0-3 935,-14-20-935,1 1 0,-13-13 0,6 5 90,0 3-90,-2 3 179,-1 6-89,-1 7 90,-1 10-90,-1 6 0,2 9-90,-1-1 0,7 0 0,4-4 0,7-2-90,0-3-180,6-6-269,-2-1-1440,3-4-1349,0-4 3328,-4-7 0,-1-10 0,-3-6 0</inkml:trace>
  <inkml:trace contextRef="#ctx0" brushRef="#br0" timeOffset="31279">28405 10742 21295,'-45'-14'2249,"4"1"-1890,9 1-89,7 3-90,13 1 0,6 3-90,16-2 0,39 3-90,0 0 0,7 1 0,-2 0 0,4 0 0,-1 0-413,-3 1 1,0-1 0,-1 0 412,3 0 0,-1-1 0,-3 1 0,2 0 0,-4 1 0,-3-2 0,-1-1 28,-6 3 1,-1-1 286,3 0 0,-2 0-46,9 0 1,-1 1 180,-27 2-360,-8 0 0,-1 0 1310,-8 0-1040,-2 4 139,-2 7-139,-7 12-90,-4 11-180,-3 1 0,-1 4-45,4-8 0,0 1-201,-2 12 0,1 0 156,4 21 45,8-22 0,5 2-135,9-5 0,4-1 0,-2 0 0,4-2-796,7-7 1,3-6 165,21 1-269,4-5-938,2-11 308,-2-3-990,-2-12 2609,-6-7 0,-5-10 0,-4-7 0</inkml:trace>
  <inkml:trace contextRef="#ctx0" brushRef="#br0" timeOffset="31745">30041 10733 21924,'5'-19'2069,"-1"8"-1619,-4 5 0,-8 16 0,-1 6-91,-9 14-269,-2 6 90,-3 3-180,-1-2 90,1-6-90,3-6-3392,4-9 3482,4-7-90,5-5 0,4-6 0,3-7 0,0-5 0,5-10 90,4-6 0,16-18 0,-6 14 3302,6-7-3392,-11 23 0,-2 9 0,1 3 90,2 22-90,-3 2 0,-1 18 90,-6-2-90,-4 2 90,-8 0-90,-4-2 0,-13-4 0,-6-5 0,-11-7 90,-4-9-180,-6-7 45,4-16 0,-2-7-135,11-1 0,0-3 90,-10-5 0,4-2-152,15 2 0,7 0-298,-2-13-188,7-2-171,9 2-451,6 0-808,7 2 2158,1 3 0,4 6 0,0 1 0</inkml:trace>
  <inkml:trace contextRef="#ctx0" brushRef="#br0" timeOffset="31952">29392 10511 22554,'-17'0'2519,"3"0"-2160,5 0-89,4 0-180,52 0-90,-3 0-351,0 0 0,3 0 306,-7 0 0,0 0-90,0-1 0,0 0-90,-2 0 0,-1 0-641,28-4-213,-10-1-810,-13-3 1889,-7-7 0,-13-2 0,-4-5 0</inkml:trace>
  <inkml:trace contextRef="#ctx0" brushRef="#br0" timeOffset="32237">30423 9801 23903,'17'-39'2159,"-3"7"-270,-6 32-1574,-9 32 0,-7 17-315,2 3 0,-2 5-1132,-1 3 1,-3 4 0,0 1 1131,0-4 0,-1 1 0,-1 4 0,1-9 0,-1 3 0,0 4 0,-1 0 0,0 0-298,3-10 1,0 1 0,0 0 0,0 0 0,-1 0 0,1 0 297,0 0 0,0 0 0,0 0 0,0-1 0,0 0 0,1-1 0,-1 4 0,0 1 0,1-2 0,1-2 0,1-4-212,-1 6 1,3-5 0,-1-2 166,0 19 0,0-5-495,4-10 1,0-4-1178,1-3 0,3-7-892,7-7 2920,7-26 0,15-56 0,-12 16 1,1 0-1</inkml:trace>
  <inkml:trace contextRef="#ctx0" brushRef="#br0" timeOffset="32654">30634 10642 22824,'21'-61'2608,"-1"4"-1978,-6 14 0,-3 7-181,-5 11-179,-5 5-180,1 7 0,2 6-90,3 17 0,1 15 0,2 25 45,-3-1 0,1 4-571,-1-11 0,0 1 526,2 13 0,1 1-1612,1-9 1,0-3 1611,7 15-1085,7 0 1085,-6-42 0,3-12 0,2-16 499,5-13-454,-5-8 0,0-5 0,-5 5 0,-1-1 1258,8-13 0,-1-1-1168,-10 13 0,-1 1 135,10-25 1668,-2 2-1938,-11 24 0,-1 12 0,-9 31 0,-1 18 0,-1 5 0,-1 5 0,1 24-23,-1-19 1,0 0-607,2 16-867,0-9-213,4-8-629,0-9 2338,6-12 0,3-9 0,1-8 0</inkml:trace>
  <inkml:trace contextRef="#ctx0" brushRef="#br0" timeOffset="33029">31719 10308 23094,'0'-32'1979,"-4"2"-1530,-4 10 91,-5 8 0,-5 6-90,-2 18-181,-1 9 1,-1 16-90,5 10-90,7 6 0,6-16 0,2 3-90,7-4 0,1-1 45,-1 2 0,2-3-45,19 16 0,2-20 0,5-6 0,2 1 0,-3 0 0,-3 4 0,-5 3 0,-5 6 90,-9 5-90,-5 5 90,-10 2-90,-2-1 90,-5-3-90,-2-5-180,0-7-360,-4-9-629,-3-5-450,-3-11-630,-3-7 2249,-1-13 0,3-7 0,1-7 0</inkml:trace>
  <inkml:trace contextRef="#ctx0" brushRef="#br0" timeOffset="33407">31966 10715 23634,'4'5'449,"2"-1"-449,6-4 0,6 0-90,9 0 0,6 0 0,7-4 90,5-5 0,0-7 0,0-7 90,-7-4 90,-5-5 90,-7-4 0,-7-5 0,-9-2 90,-5 0-91,-10 2 181,-5 7 90,-11 7 0,-9 13 134,-3 19 1,-2 8-585,6 2 0,1 5-563,-14 12 0,3 5 473,10 0 0,5 3 0,2 3 0,3 1 0,3 0 0,4 0 0,3-1 0,4 0 0,4-3 0,3 0-126,5-4 1,3-2 125,3-2 0,4-3 0,28 19-45,-18-28 0,3-2-585,2-3 1,1-3-226,3-2 1,1-2-271,0-2 1,0-3 1124,0-2 0,-1-2 0,-2-3 0,-1-1 0,32-9 0</inkml:trace>
  <inkml:trace contextRef="#ctx0" brushRef="#br0" timeOffset="34480">24474 13523 23634,'-5'-20'1978,"-4"2"-1798,-9 6 180,-8 6 0,-11 14 90,-11 8-549,18 0 1,-1 2 143,-4 4 0,0 1-529,-2 3 1,-1 1 528,0 3 0,1 1-45,0-2 0,2 1 0,4-1 0,1-1-55,3-3 1,2 0 144,-14 15-90,12-8 0,15-7 0,36-1 0,37 1 0,-25-12 0,1-1 28,8 1 0,1 1-28,2 4 0,-2 1 0,-12-6 0,0 0 0,7 5 0,-2-1 1165,3 1-1165,-11-9 125,-7-3-125,-10-6 0,-6-8 0,-4-8 0,-9-13 0,-4-12 90,-5-9-90,-1-7-10,1-4 100,7-4-90,5 19 0,4 0 0,10 1 0,3 1 0,-3 1 0,4 3 0,6 8 0,3 6 0,14 1 0,2 13 0,-2 6 0,-5 18 0,0 26-3294,-14 0 3384,-5 19 108,-11-18-198,-4 5 0,-4-16-90,3-1-90,-2-20-90,3-3-269,0-4 872,5-34-4470,2-15 4137,-3 16 0,-1-2 0,0-1 0,-1 2 0,-2-21 0</inkml:trace>
  <inkml:trace contextRef="#ctx0" brushRef="#br0" timeOffset="34929">24113 13297 21835,'-48'0'899,"0"0"0,1 0 1,1 0-810,2 0 0,2 0-700,3 0 0,3 0 520,-23 0 597,18 0-597,24-4 305,24-1-215,29-4 0,27-2-476,-18 5 1,5 1 475,8-3 0,6 0 0,-14 3 0,5 0 0,1 0 0,-3 0-458,3-1 1,-2 0 0,3 1 502,-4 0 0,4 1 0,-2-1 0,-4 1 89,16-1 1,-5-1 45,-5 2 0,-3-1 45,-9 1 0,-2 1-393,-8 1 0,-2 0 618,16 0-90,-13 2 179,-10 0 435,-9 4-704,-5 19 1867,-5 2-2137,3 20 0,7-7 0,9 3 1036,9-2-1171,-4-17 0,2-2-45,18 7 180,-9-14 0,0-4 0,5-9 90,-7-16 0,-25-12 0,-23-10 0,-6 5 0,-3 0-90,-13-17-45,1 8 0,-3 2-630,7 14 1,0 4-766,-23-20-359,13 22-809,17 30 2608,2 9 0,0 21 0,0 6 0</inkml:trace>
  <inkml:trace contextRef="#ctx0" brushRef="#br0" timeOffset="35082">25363 13921 19962,'7'60'2609,"-1"-4"-2429,-12-8-90,-1-7 1706,-3-10-2156,4-6-1449,2-9-619,6-9 2428,7-14 0,10-13 0,8-10 0</inkml:trace>
  <inkml:trace contextRef="#ctx0" brushRef="#br0" timeOffset="35300">25985 13184 25253,'2'-34'2338,"-6"8"-1708,-8 21-270,-27 58-360,17-2 0,1 8 0,-2 2 0,3 2-635,9-13 1,2 1-1,3-3 635,3 6 0,6-1 0,4-7 0,5 3 0,1-4-256,4 4 1,4-2-375,9 12 0,6-8-135,-4-23 1,3-6-91,1-3 1,3-4-271,2-5 1,1-4 1124,2-5 0,0-4 0,1-5 0,-1-3 0,1-4 0,0 0 0</inkml:trace>
  <inkml:trace contextRef="#ctx0" brushRef="#br0" timeOffset="35864">26919 13144 22914,'4'-10'3328,"-27"42"-2878,0-4-225,0 3-1,-2 1 46,-11 4-180,-1-2 0,4-9-90,3-7 0,4-9 0,3-11 0,1-27 0,11-1 0,6-20-90,13 14 90,6 1 0,17 0 0,-4 19 90,13 0 90,3 50-90,-13 1-861,-12-2 0,-3 3 860,-5 27-517,-12 3 608,-8 0-90,-10-3 0,-9-8-90,4-25 0,-6-5 0,-15-11 0,-3-6-90,10-1 0,1-5-45,-9-9 0,4-11-225,16-13 1,5-5-91,-7-21-90,9 5 1,3-3 89,9 16 0,2 1 315,-1-1 0,0 2 1563,-7-15-1428,0 28 179,-10 6 815,-7 4-724,-10 3 179,-6 4 1,-4 0 0,2 5-90,5 0-181,9 0 1,10-3-180,17-4 90,18-4-180,22-5 135,15 2 0,7 1-306,-8 2 1,5 1 102,-5 2 1,7-1 0,0 1 0,-4 0-769,15-2 0,-2 2 566,-8 1 0,1 0 1,-4 0-361,-4 2 1,-5 1-740,-4 1 1,-3 1 1458,24-3 0,-13 5 0,-5 0 0</inkml:trace>
  <inkml:trace contextRef="#ctx0" brushRef="#br0" timeOffset="36233">28149 12890 27951,'0'-36'540,"0"4"-540,-3 9 90,-2 12-90,-5 11 0,0 17 0,-2 24 0,1 22-124,7-21 1,2 5 123,2 1 0,3 4 0,1 1-549,4 0 0,1 2 0,2-2 549,-1 0 0,1 0 0,3-2 0,6 1 0,4-2 0,4-9-224,7-8 1,3-8 223,-2 3 0,1-9 0,25-19 0,-31-27-135,-25-10 1,-9-8 134,-12-9 0,-7-3 0,2 0 0,-4 0-201,-11 1 0,-1 5-69,10 19 0,1 3 533,1 5 1,1 1-1613,-18-16-270,11 12-50,13 7-939,8 7 2688,14 6 1,11 3-1,7 4 1</inkml:trace>
  <inkml:trace contextRef="#ctx0" brushRef="#br0" timeOffset="36446">28705 12931 21785,'37'-27'3238,"-2"4"-1830,-9 5-688,-2 9-17,-5 21-703,-1 18 0,-2 29-741,-8-22 0,0 3 741,1 5 0,-1 1 0,0 3 0,0 1 0,1 1 0,0-2 0,-1 1 0,1-2 0,0-3 0,0-2-203,-2-3 1,0-3-1057,5 27-180,-2-13-2969,-5-4 4408,-2-24 0,-6-3 0,-2-20 0</inkml:trace>
  <inkml:trace contextRef="#ctx0" brushRef="#br0" timeOffset="37080">28527 12922 22644,'-31'-46'1709,"12"1"-1619,13 9 0,26 2 0,18 5-90,-8 16 0,4 3-479,5 0 0,3 2 524,6 2 0,2 3 45,2 0 0,0 2-1,3 4 1,0 4-978,-3 0 0,0 2 1023,-3 5 0,-1 2-45,-4 0 0,-2 2-55,-6 1 0,-1 0 54,-5-1 1,-1 1-2240,13 17 2330,-10-6 397,-13-5-487,-9-9 1466,-16-7-1466,-25-11 190,1-10-101,-17-7 3303,20-5-3392,3-17 0,20-7-90,11 1 0,38 2 90,-6 29 90,18 12 0,-18 25 90,-4 20-688,-11 15 507,-15-21 1,-4 1-90,-3 3 0,-4 1 0,-3 1 0,-4 0 0,-1 1 0,-4 0 0,-4-4 0,-1-1 0,0-2 0,-3 0 0,-8 3 0,-1-3 0,-12 10 0,17-20 0,1-3 0,1-10 0,11-6 0,8-17 0,13-9 0,8-15 0,10-10 0,9-3 599,4 2-599,-14 22 0,1 4 0,25 7 0,-5 13 0,-9 35 0,-17 12 0,-3 14-247,-10-28 1,-1 0 246,1 3 0,-1 1 0,0-1 0,0 0-180,1-2 1,0-2-541,5 29-269,1-11-181,-3-11-2338,-4-12-6323,-2-18 9275,-2-16 1,-6-18 0,0-9-1</inkml:trace>
  <inkml:trace contextRef="#ctx0" brushRef="#br0" timeOffset="37347">29274 12035 23274,'-18'-33'989,"0"0"1,-1-12-721,8 2 631,47 54-720,5 21-150,-11 0 0,2 8 0,-3 0-1215,1 5 1,-4 2 1124,-2-4 0,0 3 0,-4-3-120,-3 1 0,-4-2-225,-2-2 0,-1-1 4,-4-5 0,-2 0-949,1 25-538,-12-10-451,-4-10 2339,-11-10 0,-3-9 0,-3-4 0</inkml:trace>
  <inkml:trace contextRef="#ctx0" brushRef="#br0" timeOffset="37673">29355 12791 12678,'-12'39'3418,"5"-17"-500,7 3-2738,16-21-135,30-3 0,9-4 0,-16 1 0,3-2 32,17-2 0,9 0 0,-7-2-32,-11-1 0,-2-2 134,15-2 1,-3-1 1196,1-4-207,-2-3-719,-27 8 2445,-2-2-2355,-24 10 90,-8 3-450,-8 14-180,-10 13 1287,-9 25-1287,5 3 0,-1 9 0,10-15 0,1 3 0,1 0-114,-1 0 1,0 1 0,5 1 113,4 8 0,4 3 0,9-7-630,15 3 0,9-7-764,-1 2 1,7-7-2,9-13 1,3-10 963,-9-13 1,0-7 0,-1-3 0,1-4 0,-2-2 0,1 0 0</inkml:trace>
  <inkml:trace contextRef="#ctx0" brushRef="#br0" timeOffset="38339">30716 13148 23004,'-10'-5'2159,"-1"1"-1800,-3 4 1,-2 6 0,-4 2-90,-3 3-180,-1-4 0,-10-3-90,11-4 0,-4-6 0,19-5-90,2-12 90,10-5 0,4-3 90,6 1-90,7 3 0,1 4 90,3 5 90,-3 9-1,0 9 91,2 27-180,-8 4 0,-1 18-90,-11 6 90,-2-19-90,-2 6 0,0-24 0,0-8-90,0-4 0,6-8 0,6-4 90,12-6 0,9-4 0,10 0 0,20 2 90,-29 12 0,1 3 0,5 6 0,-2 6 90,-3 6 0,-5 4-90,11 18 180,-15 4-180,-15-21-90,-6-4 0,-2-13 0,-6-7 0,-2-16 0,1-9 0,-3-13 0,6-12-209,-3-11 209,2 26 0,0-1-619,0-1 1,0 0 618,0-1 0,-1 1 0,-1 1 0,-1 1 0,-1-30 0,-3 27 0,0 1 0,-3-13 0,1-4-270,3 31 3,7 6-183,-2 5 1174,3 3-1444,0 5-89,0 2-1980,0 2 2204,0-2 0,-6 1 1,0-1-1</inkml:trace>
  <inkml:trace contextRef="#ctx0" brushRef="#br0" timeOffset="38597">30472 12596 22640,'-48'0'749,"0"0"1,3-1 0,2 0-526,6 1 1,3 0 666,-19-2-621,26 2-28,27 0-152,36 6-90,-2-2 0,5-1-1588,14 1 1,4 0 1587,-11-2 0,1 0 0,1 0 0,5-2 0,2 0 0,0 0-329,1 0 0,1-1 0,0 0 329,-1-1 0,0 0 0,-1-1 0,-4 1 0,-1-1 0,1-1-303,5-3 1,2-1 0,-5-1 122,2 1 1,-3-2-216,5-2 1,-6-2-505,-11-4-482,-23-8 1381,-20 6 0,-19-2 0,-9 8 0</inkml:trace>
  <inkml:trace contextRef="#ctx0" brushRef="#br0" timeOffset="40122">24612 15663 21205,'-18'-27'3508,"-2"2"-2878,-6 2 89,-7 7 1,-6 7-1,-5 19-269,-3 17-683,22-3 0,1 5 323,0 5 0,1 4-394,1 5 0,3 3 304,2 3 0,3 6 0,8-3 0,3 5 0,2-3-45,1 10 0,5-1-45,0-10 0,2 1 0,5-2-240,5-8 0,4-3 0,1-3-75,3 4 1,3-4-181,10 7 0,2-6-90,-10-18 1,-1-6-1215,32 6-539,-2-12 2428,0-14 0,-4-13 0,0-8 0</inkml:trace>
  <inkml:trace contextRef="#ctx0" brushRef="#br0" timeOffset="40898">25132 15771 21115,'-20'-34'3508,"-4"2"-3148,-9 14 89,-6 7-179,-5 17 0,-3 10-180,2 16 0,6 9 0,11 5-90,13 1-90,11-1 0,14-4 0,11-5-90,8-5 0,5-10 0,14-10 270,-9-6-90,-4-8 90,-18 1-90,-14-1 0,-3 2 90,-5 4 0,0 5-90,-1 7 90,2 9-90,4 1 90,6 3-90,4-2 0,10-4-90,7-1-90,23-8 90,-9-5-90,16-5-89,-2-14 269,-16 2 0,8-10 0,-16-6 0,-10 4 0,-2-8 0,-13 3 0,-4-4 90,-6-3 89,-10-26-89,-1 14-90,-11-17 0,2 22-160,-7 1 160,-5 4 0,-4 11 0,-3 2-45,11 6 0,0 2-90,-11-2 0,3 2-45,8 4-180,23 7-629,42 0 359,8 0 270,-7-1 0,2-1-623,-2 2 1,-1-1 667,2-1 1,2 0 271,13-1 0,2-1 582,-5-3 1,0 0-225,-1 0 0,-2 1 315,19-12 719,-27 0-540,-16 5 541,-1-6-991,-15 9-89,-2 3 90,-2 5 1541,-4 42-1811,3 3-90,-3 1 0,-1 3-959,3-3 0,-1 0 959,0 5 0,0 1-45,-1 0 0,1 0-356,2-1 1,1 1-770,-2 12 1,0-2 224,2-17 1,0-1-315,0 8 0,0-3 1133,0-2 0,0-11 0,0-8 0</inkml:trace>
  <inkml:trace contextRef="#ctx0" brushRef="#br0" timeOffset="41364">26033 15722 22734,'19'-44'2429,"-3"8"-2070,-2 15 91,-2 17 0,1 17-90,-3 17-180,-4 15-90,-11-3-1,-6 5-89,-5 5 0,-4 0 0,-1 1 0,-1-2-183,-2-4 1,0-5 182,-6 5 90,4-5 0,12-21-90,11-5 0,17-20 0,15-6 0,33-1 0,-9 3 50,-16 4 0,0 2-50,16 10 0,-18 2 0,-1 3 0,14 8 0,6 9 0,-28-16 270,0-1-180,-9-12 0,1-8 0,-10-16-1,-4-13-89,-2-12 0,-2-8 0,0 8 0,0-2 0,0 13 0,0 0-207,0-13 1,0 2 26,0-13-611,0-5-108,0 21-451,0 0-539,0 25-719,0 6 2608,-4 7 0,-2 3 0,-4 4 0</inkml:trace>
  <inkml:trace contextRef="#ctx0" brushRef="#br0" timeOffset="41531">26127 15857 23274,'-19'0'2248,"9"0"-2068,2-6-90,16-3-90,8-7-4251,14-3 4071,13 3-630,8 3 102,3 6-1361,-3 3 2069,-9 4 0,-9 4 0,-7 1 0</inkml:trace>
  <inkml:trace contextRef="#ctx0" brushRef="#br0" timeOffset="42188">26712 15912 22824,'14'-12'2339,"-2"5"-2070,-5 3 1,-4 4 90,-3 0-180,0 6 0,0 1-180,-5 7 90,-2-2-90,-5-5 90,5-3 90,2-4 0,1 0-90,3 0-1,-2-6 1,13-16-90,4-1 0,10-10 90,2 8-90,1 7 0,1 6 0,1 6 0,-1 14 0,1 4 0,8 27 0,-3 2 0,-1 3 0,-9-9 0,-12-19 0,-4-7 0,0-7 0,0-25 0,-1-2 0,0-22 0,-4 2 45,-2 11 0,-1 0-45,0-13 0,2-11-90,-1 31-90,2 7 91,1 2-91,5 7-90,3 3 0,6 4 0,2 4 90,7 0-180,12 0 360,-9 0-90,8 0 180,-13-4 0,-1-1 270,-1-6 899,6-12 91,-9-4-1350,0-1 0,-10 6 0,-8 39 0,-3 14 0,-2 7 0,0 2 0,0 5-366,-2 9 1,-1 8 0,1 0 365,0-7 0,0 0 0,0 0-210,1 1 0,1-1 0,-1-1-330,0-4 1,0-1-1,1-5-585,3-3 1,-1-5-1754,-6 30 2828,3-15 0,-1-10 1,2-5-1</inkml:trace>
  <inkml:trace contextRef="#ctx0" brushRef="#br0" timeOffset="42882">28649 15400 17992,'10'-24'3598,"-4"7"-467,-18 5-2681,-9 19 629,-21 20-989,7 11 0,0 6-90,6-9 0,1 2-73,-10 17 0,3 2 73,13-17 0,3 1 0,3 12 0,4 1 0,3-15 0,4-1 0,3 10 0,5-3 1266,14 11-1536,6-21 0,6-2 90,6-5 1,2-1 33,-1-1 0,1-2 101,0-9 0,-2-5 45,8-3 90,2-24 0,-17 0-1,-5-24 739,-18 1-828,-6 2 0,-2-4 45,3-10 0,-1-1 0,0-2 0,1 0-330,1-3 0,3 0 375,4 3 0,2 4-90,-2 14 0,0 1 45,4-7 0,2 4 249,6 1-294,17 8 0,-7 16 0,13 19 0,-13 20 0,1 19 0,-12-3 0,-2 2 27,-6-9 0,-2-1-27,3 10 0,-3-1-40,-5 8 40,-2-12 0,-2-8 0,0-9-270,-7-11-539,-1-5 89,-4-10-269,6-8 354,-1-10-984,6-8-588,-3-7 2207,4-4 0,0 4 0,0-1 0</inkml:trace>
  <inkml:trace contextRef="#ctx0" brushRef="#br0" timeOffset="43337">28527 15419 21205,'-40'-5'839,"0"0"1,3 1-1,1-1-479,-23-4-180,14 2 0,18-1-180,21 1 0,22-2 90,27-2-90,-11 5 0,3 0-485,10 0 0,3 1 485,7-2 0,5 0 0,-1 1 0,5 0 0,-3-1 30,-13 1 0,-1 0 0,1 0 30,13-1 0,2-1 0,-6-1 75,1-1 0,-5 0 90,-4 0 0,-1-1-45,-7 1 0,-1-2 179,2-3 1,-3-1-180,11-4 0,-3-4-90,-28 15 90,-11 4 0,-8 9 180,-21 30-315,4-1 0,0 4-1,1 2 1,1 1 440,0 7 0,5 2-485,13 7 0,5-3 0,5 10 0,-2-19 0,4-8-90,10-22 0,7-55 0,-8 3 45,-10 0 0,-4-2-225,-6-12-179,-2 4-1980,-14-1 90,-2 22 2339,-14 3 0,-1 26 0,-2 6 0</inkml:trace>
  <inkml:trace contextRef="#ctx0" brushRef="#br0" timeOffset="43788">29997 15102 23813,'12'-23'2879,"-3"5"-2160,-11 9 181,-9 23-630,-7 18-270,5-1 0,1 4-680,0 7 1,0 2 679,0 7 0,3 3 0,2 3 0,2 1 0,2 0 0,4 0 0,3-1 0,4-1 0,1-4 0,4-2-450,4-3 1,3-3-361,3-5 1,2-3-136,3-4 1,4-3 944,15-6 0,4-5 0,-13-8 0,1-4 0,11-4 0,1-1 0</inkml:trace>
  <inkml:trace contextRef="#ctx0" brushRef="#br0" timeOffset="44215">30931 15251 22464,'-12'-14'2069,"-4"5"-1349,-19 5-451,5 4-89,-9 0-90,12 0 0,5 0-90,2-6 90,3-22-90,11-2 90,8-21 0,19-8 0,13 13 90,7 38-90,-20 31 0,-6 13-30,-9 4 0,-5 8 0,-3-1-591,0 18 0,-6 0 591,-3-19 0,-3 0 0,-2-5 30,-6 2 0,-4-4 0,-2-5 0,-3-3 0,-1-4 0,-4-6-45,-15-8 0,-1-9 0,12-4 0,0-6-45,-10-8 0,2-8-153,17-2 0,5-4 108,2-4 0,4-2-45,2-3 0,3-1-90,4 0 0,2 1-180,3 2 1,2-1-1171,1-2 1,2 1-1259,5-6 2788,-3 3 0,3 38 0,-4 7 0</inkml:trace>
  <inkml:trace contextRef="#ctx0" brushRef="#br0" timeOffset="44676">29542 16373 22284,'-12'-9'2879,"0"0"-1980,1 0-539,1 0-270,6 2-90,0 2 0,4 3 270,0 2-180,-3 0-90,2 0 0,-3 0-450,0 0-450,0 0-539,-4 6 1439,-6-4 0,8 4 0,-3-6 0</inkml:trace>
  <inkml:trace contextRef="#ctx0" brushRef="#br0" timeOffset="45299">29810 15084 23004,'-35'0'1979,"5"0"-1619,3 0-1,9 0-269,8 0 0,13-4 0,17-3-90,25-5 0,-13 4 0,5 1-1009,10-2 1,3 2 1008,10-3 0,4 1 30,-15 3 0,1 0 0,1 0 0,4 0 0,1 0 0,1 0 30,3 1 0,0 0 0,1-1-908,-1 0 0,0 0 0,-1 1 938,-2 0 0,0 0 0,-1 1 30,-5-2 0,-1 1 0,-1 0 67,14-1 0,0 0 128,2-2 0,-4-1-180,-20 4 0,-3 0-280,2-2 1,-4 1 144,-6-1 1237,-4 5-1237,-9 0 2752,-4 2-3292,-8 0-139,-5 0-2470,0 0 1167,-9 0 1982,-6 0 0,-13 0 0,-5 0 0</inkml:trace>
  <inkml:trace contextRef="#ctx0" brushRef="#br0" timeOffset="46416">31918 15088 21385,'-9'16'3148,"-2"6"-2608,-4 10-1,-5 11 91,-6 7-180,-5 4-4799,-4-3 4529,-1-4-90,-1-8 1244,4-10-1244,1-9 722,-2-13-812,14-21 0,10-9 0,25-17 0,18 1 0,9 1 0,5 1 45,-12 18 0,1 3-45,14-4 90,14 3 2742,-29 25-2742,-8 11 90,-9 19-90,-14 12 0,-12 11 0,-10-10 0,-8 3-1214,3-18 0,-4 1 0,1-1 1154,0 1 0,0-1 0,-3-1-30,-6 2 0,-3-2 0,3-4 0,0-4 0,2-4 0,3-2 0,3-3-90,4 0 90,30-24 0,15-1 0,11-9 0,4 2 3372,2-2-3372,-1 7 0,-5 2 0,-1 5 0,-2 2 0,-1 0 0,1 6 0,10 6 0,-6 2 0,-1-2 0,-10 0 0,-5-4 0,-5 3-90,7 2 0,-4-1-180,3-1 0,3-4-90,0 3 1,3-8-1,-3 8 0,-2-9-90,-3 7-179,-5-7-361,-4 3-269,-4-4-540,-2-4-630,-2-5 2429,0-5 0,0-4 0,0 0 0</inkml:trace>
  <inkml:trace contextRef="#ctx0" brushRef="#br0" timeOffset="46714">32425 15260 21835,'0'-34'2698,"0"0"-2248,0 7-1,-4 2 91,0 7 180,-6 8-91,-2 13-179,-6 19-180,-7 21-180,4 7 0,-1 8-640,7-15 1,0 3 0,2 0 519,0 0 0,2 1 0,1-1-60,-4 20 0,6-4-652,13-10 0,4-5 157,-2-12 0,3-2-180,3 5 1,4-5-1484,11-3 2248,4-15 0,1-17 0,4-8 0</inkml:trace>
  <inkml:trace contextRef="#ctx0" brushRef="#br0" timeOffset="47067">32758 15070 22914,'-30'-25'2698,"-24"21"-2248,22 22 0,0 9-315,-2 0 0,2 5-763,0 14 0,6 5 673,8-10 0,5 0-45,1-1 0,4 1-90,6 11 0,6-3 0,1-14 0,4-2-135,15 10 0,6-6-44,16-12 437,-6-17 1,1-10-169,-9-16 0,-4-8 0,0 2 0,-3-4-61,-5-10 1,-6-1 105,-8 5 0,-4 0 45,-1-2 0,-2 1-90,-2 1 0,-2 0 0,-8-29 90,-5 10-270,-2 22 0,-4 4-1169,-17-3-858,-15-1-42,23 27 2249,15 4 0,9 4 0,5 1 0</inkml:trace>
  <inkml:trace contextRef="#ctx0" brushRef="#br0" timeOffset="47430">31942 15156 22374,'-38'3'1229,"0"-1"1,-5 1-1,3-2-959,-6-1-90,12 0 0,52 0-90,31 0-90,-12-1 0,5 0-946,10-1 0,4 0 946,7-1 0,6 1 0,-16-1 0,6 0 0,1-1 0,-4 1 0,5 0 0,-3 1 0,6-1 36,-8 0 0,6 0 0,3-1 0,-3 1 0,-3-1 76,-5 0 1,-2 1-1,-2-1 1,0 1-54,16-1 1,-2 0 0,-3 0-15,9-2 0,-9 1 483,-6 1-528,-6-1-270,-23 3-1709,-12 0 0,-23 2-899,-21 0 2878,-13 0 0,-10 0 0,-6 0 0</inkml:trace>
  <inkml:trace contextRef="#ctx0" brushRef="#br0" timeOffset="51757">7492 7734 22464,'-12'-29'3328,"0"2"-2788,1-3 0,5 7-91,2 3-179,4 7 90,2 14-90,17 47-180,1 13-1064,-1-9 0,0 4 1019,-2-3 0,-1 1-45,2 3 0,-1 2 45,-2 1 0,0 0-45,-1-2 0,-1 0 0,-1-5 0,0-2 0,-4-5 0,1-2 0,-2-6 0,1-3 0,4 21 0,-1-15 0,-3-12 0,-2-11 0,-2-9 0,2-15 0,4-17 0,6-22 0,3-13 0,3-8 107,-1 8 0,1-2-107,-2 2 0,2-4 0,2-1 0,0 7 0,2-2 0,1 1 0,-1 3 0,1-3 0,-2 3 0,4-3 0,-3 7 0,3-5 0,1 0 0,-1 2 0,-3 7 0,0 1 0,-3 5 0,1-1 0,5-7 0,0-1 0,-1 4-65,0-2 0,-3 6 65,6-16 0,2 3-90,-25 32-540,-2 12-1348,-10 14 448,-2 15 1167,-4 17 363,-3 10 0,1 10 0,0 3 0</inkml:trace>
  <inkml:trace contextRef="#ctx0" brushRef="#br0" timeOffset="52184">8921 7703 23723,'0'-21'2159,"-3"3"-1979,-5 4-90,-7 7 90,-7 13-90,-3 15 0,-5 20-270,-1 17 180,16-22 0,2 1-760,-1 5 0,1 0 760,4 2 0,2 1 0,1-1 0,2 0 0,3-2 0,2-2 45,0-3 0,2-2-45,7 24 0,1-14 0,1-11 0,0-13 0,0-10 0,0-15 228,1-14-228,-3-16 1562,0-16-1562,-4-12 45,-4 28 0,0-2-135,-1 0 0,0-1 180,-1 3 0,0 0 0,0-27 0,0 15-90,0 11 0,0 12 0,0 12 0,4 21 0,4 12 0,6 20-90,6 8-630,-2-10 1,0 1 44,-4-9 0,1-1-314,5 10 0,1-3-2722,10 7 3711,-1-11 0,1-9 0,-3-8 0</inkml:trace>
  <inkml:trace contextRef="#ctx0" brushRef="#br0" timeOffset="52598">9226 7983 23094,'0'-44'2518,"0"-6"-2338,0 22-90,0 2 0,0 28 180,0 41-270,2 5-287,-1-9 0,0 2 287,2-6 0,0 0 0,-1 0 0,0 0 0,6 29 162,-5-10-162,0-11 180,-3-11 90,0-12 0,0-8-270,0-43 90,4 1-90,-1-3 0,0-2 263,11-28-263,-5 28 0,1-1-1141,1-3 0,2 1 1141,1 1 0,1 1 0,0 2 0,2 2-205,18-22 205,0 15 0,-1 15 0,-2 12 0,-3 16 182,5 29-182,-14 0 0,1 18 0,-15-15 2302,-2-2-2392,-4-4-838,0 1-1320,0-12 538,0-4-538,0-15 2248,4-11 0,4-9 0,4-8 0</inkml:trace>
  <inkml:trace contextRef="#ctx0" brushRef="#br0" timeOffset="52766">9892 7590 21475,'10'-28'2338,"-3"5"-2158,-4 12 0,-3 9 90,0 17-90,0 14-135,0 9 0,0 4-45,0-6 0,0 0-127,0 13 0,0 3-278,2-3 1,0-2-675,2 19 1079,1-21 0,0-4 0,0-11 0,1 1 0</inkml:trace>
  <inkml:trace contextRef="#ctx0" brushRef="#br0" timeOffset="52916">9945 7178 22108,'-8'-41'419,"0"0"1,0 4 0,1 1-330,-7-20-180,4 15 305,0 10-845,5 10-674,-4 8-8527,4 6 9090,-6 9 0,-2 7 1,-1 6-1</inkml:trace>
  <inkml:trace contextRef="#ctx0" brushRef="#br0" timeOffset="53468">10521 7558 22374,'-16'-9'1889,"0"2"-1619,1-2-90,0 4 90,0 1 0,-3 2-180,-2 6 89,-3 7-179,-3 9 0,0 14 90,-1 11-90,4 14-228,14-26 0,0 0 273,2 3 0,2 1-45,1 11 0,2 0-45,1-13 0,2-1 45,1 7 0,2-2 0,8 1-90,5-8 0,3-9 0,4-12 0,15-15 90,-9-13 0,7-18 0,-16-13 90,-3-15-471,-8 7 1,-2-1 515,-3 12 0,-1 0 0,1-13 0,-1 3-43,-4-9-2,0 15 306,0 15-306,4 23-90,0 17 0,6 28-45,1 3 0,1 4-45,-2-8 0,1 1-341,5 14 1,0 0-155,-5-15 0,0-2-944,11 25-720,-1-8 2249,-3-14 0,0-10 0,-2-6 0</inkml:trace>
  <inkml:trace contextRef="#ctx0" brushRef="#br0" timeOffset="53972">10988 7097 23274,'6'-35'809,"1"1"1,3-25-810,-4 14 90,0 18-90,-6 11 90,2 24 0,3 50 0,-2 0 0,-1 6-61,1-20 1,1 0 0,-1 2-492,0 9 0,-1 1 0,0-2 462,1 8 0,-1 1 0,0-10 0,-2 3 0,1-3 0,0 3 0,-1-3 45,1 12 0,-2-5-429,1-4 564,0-15 0,2-12 0,-1-15-180,2-10 0,1-15 1502,3-11-1502,6-15 0,1 2 0,2-1 0,15-21-45,-2 12 0,4 4 249,8 5-204,13 5 0,-3 47 0,-16 9 0,7 27 0,-25-2 0,-7 4 90,-6-2-45,-12-17 0,-2-2-45,-9 13 0,-19 6 0,-1-30 0,-16-4 90,14-11-90,-6-1 0,23-10 0,8-5-90,0-7-90,9-4-180,2-5-25,5 0-785,0-4-629,0-1-8032,0-2 9005,0 3 1,0 0 0,0 2 0</inkml:trace>
  <inkml:trace contextRef="#ctx0" brushRef="#br0" timeOffset="54339">11654 6870 22644,'0'-18'2159,"0"2"-2069,0 5 0,0 4 0,0 11 359,0 28-179,0 12-135,2-7 0,0 3-290,0 3 0,0 3 214,2 3 1,0 4 0,0 2-661,-1 2 0,0 1 1,0 0 600,0-1 0,1 0 0,-1 0-300,1 4 0,0 1 0,-1-8-285,0-9 1,0-4-316,2 8 1,1-3-1710,0-1 2609,6-13 0,4-12 0,5-7 0</inkml:trace>
  <inkml:trace contextRef="#ctx0" brushRef="#br0" timeOffset="54848">12121 7454 21115,'0'-12'1799,"0"5"-1709,2 3 0,2 8 0,4 3 0,5 5-90,3 1 0,4 1 0,4-6 90,3-2-180,3-6 90,3-6 90,2-6-90,15-27 0,-13 4-82,-14 8 1,-1-1 261,2-17 0,-5-1 0,-7-1 360,-6-19-360,-5 18-90,-6-11-1,-2 26 91,-10-3-180,3 14 90,-13-2 270,-10 31-180,-5 7-90,13 2 0,1 3 90,-23 22 0,13-3 0,1 4-445,8-8 1,1 2 309,-6 14 0,2 1 0,12-11 0,4 0 0,1 0 0,3 1 0,3-1 0,4 2 89,5 14 1,7-1-90,2-15 0,3-1 45,6 10 0,9-3-45,18-11 0,6-8 0,-9-7 0,5-4-45,8-3 0,8-2 0,-4-4 0,-3-3 0,0-6 0,1-2 0,4-3 0,-4-3-45,2-6 0,-5-3-225,-2-2 1,-4-3-361,-11 0 0,-7-2-1079,-7-18 1709,-12-1 0,-21 2 0,-8 0 0</inkml:trace>
  <inkml:trace contextRef="#ctx0" brushRef="#br0" timeOffset="56267">15435 6115 23454,'2'-32'2968,"0"5"-2698,-2 2-180,0 9 0,0 7 0,0 11 0,0 16-1,0 20 1,2 23-590,-2-19 1,0 2 544,1 7 0,0 3-45,-1 4 0,0 2 0,0 2 0,0 0 45,0 2 0,0-1-45,0-2 0,0 3 0,0-12 0,0 3 0,0-4 0,0 4 0,0-2 0,0 11 0,0-5 0,0-2 0,0-14 0,0-12-180,2-11-89,-2-8-91,2-14-90,-2-18 0,-14-45 450,1 21 0,-1-1-45,-3-1 0,-1 1 324,-4 0 0,-1 5-279,-16-3 6,7 23 0,-2 4 84,-17-1 0,8 21 0,2 8-90,-1 15 45,17-1 0,6 6 0,10 8 0,7 2-45,7 22 0,3-19 0,4-3 0,20 11 0,11-8 0,6-7 0,6-8-1081,-2-8 991,2-10-315,-22-9 0,1-4-2113,26-20 89,-4-4 2429,-18-20 0,-15 4 0,-3-4 0</inkml:trace>
  <inkml:trace contextRef="#ctx0" brushRef="#br0" timeOffset="56617">15813 6988 23813,'11'0'0,"7"0"90,7 0-90,9 0 0,7 0 0,4-6 0,4-4 0,-4-8 90,-3-6 180,-9-4 0,-8-4 0,-13-1 0,-12 3 179,-23-8-269,-6 18 90,-35 11-180,17 23-659,16 1 0,2 5 569,-7 25-367,8 9 367,9 7-1417,13-27 0,2 0 1327,4 0 0,4 1-225,1-1 1,4-1-868,3-1 0,3-2-257,19 22-509,11-11 1948,6-16 0,10-12 0,4-9 0</inkml:trace>
  <inkml:trace contextRef="#ctx0" brushRef="#br0" timeOffset="57157">16824 6839 17090,'-6'-21'2339,"0"3"82,-7 5-2331,7 1 874,0 5-1054,6 3 441,0 2-711,0 2 1998,4-2-1638,-3-3 0,2-12 270,-21-8 90,-12-4-180,-8 8 269,-24 35-314,34 11 0,3 7-470,-2 1 0,1 3 380,3 10 0,5 2-45,9-9 0,4 1 0,5 18 0,5 1 0,2-16 0,4 0 0,3 9 0,8-2-270,10-17 1,4-6-540,23 3 404,-5-27 1,2-10 269,-21-6 0,-3-5-328,13-12 0,-3-5 463,-12 4 0,-4-3-45,2-5 0,-3-1 45,0-3 0,-1-3 90,-2-4 0,-1-1-45,-2-3 0,-2-1 180,-1-4 0,-1 0-416,-4 1 1,0 0 460,0 2 0,-2 1 0,-1 4 0,-2 3-135,1 6 0,-1 2 267,-3 5 0,0 2-222,1-25 236,-4 38-57,0 46-269,0 33-60,0-15 0,0 9 0,0-4-194,0 4 0,0 1 164,-1-8 0,1 3 0,1 0 0,0-2 0,1 0 0,0-4-135,1 6 0,1-1-315,2 12 1,2-3-810,6 6-720,1-7-720,0-10 2911,0-10 1,3-13 0,0-8 0</inkml:trace>
  <inkml:trace contextRef="#ctx0" brushRef="#br0" timeOffset="57548">17888 6604 23813,'-17'-26'1889,"-1"6"-1439,-2 6-180,-19 20-180,7 15-90,-11 22 90,14 16-135,13-10 0,3 4-791,4 0 1,3 0 700,-2-1 0,2-1-45,6-10 0,3-5-388,9-2 208,3-15 90,8-17 180,8-43 180,-8-4-1028,-8 7 1,-1-2 1117,-6 4 0,-2 0 45,-1-2 0,-1 1 420,-2-1 0,-1-1-375,-1-6 0,0 1-180,0-14 0,0 1-90,0 41 90,0 18-90,0 18 0,2 19 0,2 13-90,2 10-675,2-15 1,0 1 859,-3-11 1,1 0-1355,3 10 0,0-3 1259,3 9 0,0-11 0,1-6 0</inkml:trace>
  <inkml:trace contextRef="#ctx0" brushRef="#br0" timeOffset="57949">18135 6631 22734,'0'-23'2069,"0"3"-1889,0 8 0,0 5-90,2 30-90,2 3 0,1 27 90,1-1-90,-2-11 0,-1 1 0,0-4 0,-1 0 0,1-1 0,0-1 89,-1 11 1,-2-29 0,0-15-90,0-30 0,3-11 0,4-28 0,7 2 45,1 15 0,3-1-45,-5 14 0,2 1 45,8-16 0,4 5-45,12 7 0,14 19 0,-14 25 0,5 29 0,-24-9-90,1 8-989,-14-4-180,-4-7-630,-3 2-540,0-10 2429,-5-7 0,4-7 0,-5-5 0</inkml:trace>
  <inkml:trace contextRef="#ctx0" brushRef="#br0" timeOffset="58299">18712 6436 20575,'6'20'1709,"0"1"-1619,-2 4 0,2-2 0,2 1 0,3-3-90,4-3 90,6-2-90,5-9 0,10-3 0,5-12 90,8-8-428,2-10 698,2-9 0,-4-6-135,-26 17 0,-1-2 359,0-11 1,-2-1-45,0-17-316,-8 20 1,-5 2 225,-16-1 360,-24 20-630,-2 21 0,-20 27-136,34-9 1,3 5-212,-2 4 1,3 4 166,2 1 0,3 4 0,4 19 0,6 2 45,2-16 0,6 0-105,6 2 0,5 3 0,6-6-255,17 4 0,7-6-135,-1 0 1,3-4-271,2-11 1,-1-7-271,-16-14 1,-2-5 989,23-2 0,-12-9 0,-7-4 0</inkml:trace>
  <inkml:trace contextRef="#ctx0" brushRef="#br0" timeOffset="59956">7297 9638 23723,'-22'-4'1979,"1"-1"-1799,1 3 90,4 0 270,2 0-1,7-1-269,-2-1-90,8 1 0,3 1 0,62-14-135,-32 9 0,3 0-553,7-3 0,5-1 1,1-1 507,0 2 0,1 0 0,2-1-561,-4 1 0,1 0 1,2-1-1,2 1 583,7-2 1,2 1 0,2-1-1,2-1-421,-7 2 0,1 0 0,2 0 0,1-1 0,0 1 414,-5 1 0,1 0 0,1 0 0,1 1 0,0-1 0,1 0-215,-4 0 1,0 1 0,2 0 0,-1-1 0,1 1 0,1 0 0,0-1 199,5 1 0,-1-1 0,2 1 0,0 0 0,0-1 0,1 1 0,1 0-73,-5 0 0,0 0 1,0 1-1,2-1 1,-1 1-1,1-1 1,0 1-1,0 0 73,-4 0 0,0 1 0,1-1 0,-1 1 0,1 0 0,0 0 0,1-1 0,-1 1 0,1 0-21,2 0 0,0-1 1,1 1-1,-1-1 0,1 1 1,0 0-1,0 0 1,1 0-1,-1 0 21,-5 0 0,1 1 0,-1 0 0,1 0 0,0 0 0,0 0 0,-1 1 0,2-1 0,-1 0 0,0 0 0,1 0 0,0 1 0,0-1 0,0 0 0,0 1 0,0-1 0,1 0 0,-1 1 0,0-1 0,0 1 0,0 0 0,-1 0 0,-1 0 0,0 0 0,0 0 0,1 0 0,1 0 0,1 0 0,1 0 0,2 0 0,-8 1 0,2-1 0,1 1 0,1-1 0,1 1 0,1-1 0,1 0 0,-1 1 0,0-1 0,0 0 0,-2 1 0,0-1 0,-2 1 0,-1 0 0,9-1 0,-1 0 0,-3 1 0,0-1 0,-1 1 0,0 0 0,0-1 0,2 1 0,0-1 0,3 1 0,-8 0 0,2-1 0,2 1 0,1 0 0,0-1 0,0 1 0,1 0 0,-1-1 0,-1 1 0,-1 0 0,-1 0 0,-3 0 0,-2 0 0,7 0 0,-3 0 0,-1 0 0,-2 1 0,-1-1 0,-1 0 0,1 1 0,-1-1 0,1 1 0,5-1 0,1 0 0,-2 0 0,1 1 0,-1-1 0,0 1 0,0-1 0,-1 0 0,6 0 0,-2 0 0,-1 0 0,0 0 0,1-1 0,1 1 0,2 0 7,-7 0 0,1 1 1,1-1-1,1 0 1,0 1-1,0-1 1,0 0-1,-1 1 1,-1-1-8,2 0 0,-1 0 0,1 0 0,-2-1 0,1 1 0,-1 0 0,-1 0 0,1 0 0,6 0 0,-1 0 0,1-1 0,-1 1 0,-1 0 0,-1-1 0,-1 1 0,4-1 0,1 0 0,-2 0 0,-2-1 0,-5 1 0,-5 1 0,4-1 0,-7 0 0,-1 0 0,7-1 0,-1 0 0,-8 1 0,-11 0 0,-5 1 0,15-3 927,-12 0-927,-11 3 1506,-7 1-1506,-6 1 2253,0 2-2253,-2 0 1790,-1 0-7007,-7 0 5314,-10 0 0,-14 0 1,-8 0-1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6:20:04.795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C000"/>
    </inkml:brush>
    <inkml:brush xml:id="br2">
      <inkml:brushProperty name="width" value="0.09071" units="cm"/>
      <inkml:brushProperty name="height" value="0.09071" units="cm"/>
      <inkml:brushProperty name="color" value="#92D050"/>
    </inkml:brush>
    <inkml:brush xml:id="br3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10237 3343 21295,'-18'-25'3418,"0"2"-2699,1-2-89,5 3 270,0-3-361,7 10-359,5 14 0,10 27 0,11 26-575,-8-15 0,1 3 440,2 6 0,0 5-15,-3 3 0,-1 5 0,-1-2-521,-2-12 0,-1-1 1,0 2 490,0 12 0,-1 2 0,-1-4 0,-2 0 0,-2-5 0,-1-5 0,0-2 90,-1-6 0,0-3-443,0 19 353,0-20 0,1-20 0,3-26 0,5-22 0,3-26-19,-4 20 0,2-2 19,2-9 0,2-2 160,3-7 0,1-1-160,-5 18 0,2-1 0,0 0 0,0-2 0,2 1 0,-1 0 0,1 1 0,-1 1 0,2-2 0,7-9 0,1-2 0,0 4 0,0-3 0,1 3 0,-5 11 0,2-2 0,-3 7-450,14-14-449,-5 14 9,-5 20-730,-5 14-628,-2 16 2248,-5 9 0,-1 12 0,-4 5 0</inkml:trace>
  <inkml:trace contextRef="#ctx0" brushRef="#br0" timeOffset="361">11204 3487 22464,'-13'-39'2968,"-6"9"-2608,-16 15-360,5 24 90,1 27-90,10 12 0,8 9-238,4 4 238,7 0 0,6-2 0,4-9 81,16 3-81,-2-25 0,6-3 0,-8-29 0,-4-12 90,0-13-90,-1-16 90,-5-8 0,-4-10-1,-4-3 1,-9 2 0,-4 25 0,-2 1 68,-8-12-383,1 20 0,-2 4-405,-1 9-359,-6 5-360,13 18-810,5 2 2159,4 5 0,5 1 0,0-1 0</inkml:trace>
  <inkml:trace contextRef="#ctx0" brushRef="#br0" timeOffset="576">11610 3302 22914,'12'-12'1529,"0"5"-1259,-6 9 0,0 12 0,0 15-181,-1 5 1,0 5-45,0 11 0,-1 1-297,2 1 1,0 1-379,-2 14 0,0-3-90,-1-29 1,0-2-451,0 7 1,-2-2 1169,1-2 0,-2-17 0,0-9 0</inkml:trace>
  <inkml:trace contextRef="#ctx0" brushRef="#br0" timeOffset="750">11711 2768 22464,'-10'-38'509,"0"-1"1,1 3 0,-1 2-330,-6-23-270,4 12-180,6 15-359,2 10-990,4 11 1619,0 9 0,2 11 0,0 6 0</inkml:trace>
  <inkml:trace contextRef="#ctx0" brushRef="#br0" timeOffset="1334">12576 2529 22824,'0'-21'1619,"0"3"-1529,0 8 180,2 4 90,2 18-180,4 11-1,3 25-345,-5-17 1,0 4 210,0 6 0,0 3-511,-1 6 1,0 0 465,0 6 0,-2 0 0,0 0 0,-2 1 0,1 0 0,-2-1 45,0-3 0,0-1-45,0-4 0,0-1 0,0-6 0,0-1 0,0 4 0,0-2 0,0 13-90,0 1 90,0-30 0,0-13-90,0-7 372,0-27-462,-9-29 180,-1 9 0,-2-2 0,1 3 0,-5 0 45,-14-10 0,-6 5 45,10 22 0,-2 5 0,-14-3 0,-3 7-1135,5 15 0,1 8 1135,-5 2 0,0 4-46,0 7 1,2 4-176,1 2 1,2 2 175,5 1 0,3 2-45,6 1 0,4 0 0,6-2 0,5 0 90,1 29-90,22-25 0,11-2-1100,9-5 1,6-4 1099,3 1 0,3-5 0,7-7 0,1-7 584,-14-4 0,-1-4-584,-1-1 0,-1-2 222,27-6-132,-10-5-180,-12-1 0,-11-3-1439,-11-5 89,-9 7-1168,-16-5 2608,-5 9 0,-9-1 0,-1 0 0</inkml:trace>
  <inkml:trace contextRef="#ctx0" brushRef="#br0" timeOffset="2070">14688 3144 24083,'26'-21'1080,"-1"5"-990,-5 7 89,-2 13 1,-2 14-90,2 18 0,-1 17-315,-8-21 1,0 3 269,2 23 0,-2 2-444,-3-13 1,0 0 398,0 14 0,-1-2 0,-4-20 0,0-4 0,-1 27 0,0-15-138,-4-13 138,3-18 0,-2-18 0,3-47 303,5-10-303,0 9 0,2-2 234,3 3 1,3-2-146,2-1 1,4-4 0,-1 2-713,3-6 0,2 0 653,-3 10 0,2-1 0,-1 4-30,0 5 0,0 6 45,0 6 0,1 5 45,17-5 0,-1 28-90,-3 29 90,-3 28-408,-17-19 0,-3 3 318,-1 5 0,-2 3 0,-3-3 0,-2 3 0,-2 0 0,-1 15 0,-1-1 0,1 0 0,-2-5 181,-4-15 0,-1-9-181,2-11 1336,-6-33-1336,5-18 0,1-32-133,7 28 1,2-3 177,5-26 0,3-2-45,-1 17 0,1 0 0,5-14 0,0 3-29,-4 26 1,0 4 118,13-13-90,1 21 0,2 21 90,3 21-90,2 19 0,-3 15 0,-16-24 0,-1 4-90,0 14 0,-2 2-630,-5-2 1,-1-2 179,1 1 0,-2-3-225,-4-9 1,-1-5-1395,1-2 2225,4-13 0,2-12 0,3-9 0</inkml:trace>
  <inkml:trace contextRef="#ctx0" brushRef="#br0" timeOffset="2542">16154 3139 21475,'15'-59'2878,"-6"5"-2338,-9 4-90,-6 9-1,-8 11-179,-4 14 0,-5 20-180,2 19 0,2 8-90,3-2 0,1 2-322,-6 17 0,1 2 322,7-9 0,4 2-45,1 16 0,3 0 90,1-17 0,3 0-90,2 9 0,3-3 45,9 2-90,3-16 90,6-16 0,1-16 0,0-15 0,-1-16 0,-8-5 0,-3-4 0,-3 4 0,-1-1 0,1-15 0,-1-2 179,-5-8 1,-2 2-540,-2 15 0,0 1 405,2-9 0,-1 3 45,-6-1 568,6 15-658,-3 15 0,4 17 0,9 64 90,1-10-616,-2-5 1,2 1 435,8 13-180,0-2 584,5-5-1573,-9-22 0,3-2 508,19 10 0,-1-5 0,-1-25 1</inkml:trace>
  <inkml:trace contextRef="#ctx0" brushRef="#br0" timeOffset="2660">16507 2999 23184,'13'57'374,"-1"1"1,1 0 0,-1-1 0,3 12 0,0-1-1,-5-9-4643,-6-12 0,-2-6 4269,-4 20 0,1-9 0,-3-32 0</inkml:trace>
  <inkml:trace contextRef="#ctx0" brushRef="#br0" timeOffset="2818">16641 2610 22914,'-5'-47'509,"0"1"1,-1 3 0,2 2-510,1 6 0,1 2 90,-1-19-90,3 16-90,0 13-450,1 12-359,5 15-1440,3 12 2339,5 14 0,-2 13 0,2 5 0</inkml:trace>
  <inkml:trace contextRef="#ctx0" brushRef="#br0" timeOffset="3208">16990 3035 23274,'2'-11'1889,"-2"4"-1709,2 9-91,0 11 1,0 14 0,4 14-90,-1 11 0,1 10 90,-4 3-90,-1-18 0,0 0 0,-1 20 0,0-28 0,0-2 90,-4-2-90,-2-18 90,-3-31-90,3-18 0,2-31-383,6 27 0,2-1 427,0-5 1,2-2-45,2-3 0,2-1 45,2-2 0,3-2 45,-2 9 0,1-1 0,2 3 135,6-6 0,3 4-90,-2 2 0,4 11 225,18 23-417,-9 46 147,-8 5 0,-1 8-90,-2 4 0,-1 4-270,-7-13 0,0 3 1,-3-3-361,1 7 0,-6-4 630,-6-3 0,-6-6 0,-10-6 0,-9 1 0</inkml:trace>
  <inkml:trace contextRef="#ctx0" brushRef="#br0" timeOffset="3606">18541 2569 22284,'11'-29'1979,"-3"4"-1529,-4 4 90,-2 12-1,-11 9-89,-4 15-180,-14 21 0,-1 23-381,11-18 1,0 6 0,2 3 140,2 7 0,2 3 0,0-1-550,-1 2 1,0 1 0,4-2 489,4 0 0,3-2 0,3-4-15,5 0 0,6-4-964,13 10 1,5-3 333,-6-19 1,2-3-364,9 6 0,3-7-1571,20-13 2609,0-17 0,0-18 0,-1-7 0</inkml:trace>
  <inkml:trace contextRef="#ctx0" brushRef="#br0" timeOffset="3885">19390 2343 22734,'10'-34'1889,"2"4"-1619,0 6 90,5 8 89,7 7-89,8 15 0,14 12-570,-17 1 1,2 2 388,4 4 1,3 5 0,-2 6 0,2 6 0,-2 3-120,-2 4 0,-2 4 0,-1 0-30,1 0 0,-1 1 0,-4 0-385,-8 1 0,-3 0 1,-5-4 309,-6 4 0,-5-3-225,-3 0 0,-4 0-270,-3-2 1,-4-1-316,-3-2 1,-3-1-586,-1-2 1,-3-2 1347,-2-2 1,-3-3 0,1-2 0,-1-2 0,-1-2 0,-1 1 0</inkml:trace>
  <inkml:trace contextRef="#ctx0" brushRef="#br0" timeOffset="5525">11281 4984 21205,'-18'-18'1709,"-3"0"-1439,-3 2 0,-4 3 179,-5 2-89,-3 4 0,-3 2-180,0 3 0,4 2-90,5 0 0,-3 6 0,12 4-90,-2 8 0,17 4 90,6 3-90,9 5 0,28 13 0,-4-8 0,-2-9 0,2-2 0,4 9 89,-2-3 1,-24-4 180,-43 12-90,-5 0-90,-8 2 0,-4 1-408,15-14 1,0 0 317,-11 11 0,1 0 45,16-14 0,1 0-71,-2 6 0,4 1 26,0 14 0,3 7 0,32-18 0,31 6 0,0-11 0,-10-12 0,1-1 0,11 2 0,-7-3 0,-9-3 0,-9-1 90,-10-2-90,-13 4 714,-12 3-714,-14 9 0,1 0 0,-2 2 0,7-5 0,-1 1 76,-8 8 1,0 4-32,1 8 0,5 2-90,12-9 0,3 0 45,-3 6 0,7 0 0,20-5 0,8-5 90,13 6-1831,-6-8 0,0 1 1741,1 7 90,-4 10-468,-17-12 558,-15 0-1,-2 0-89,-10 0-90,3-3 90,2-4-90,7-5 90,4-1 3025,10-2-3205,7 1-359,14-4-361,11 2-539,14-1 1349,-8-7 0,2 0 0,-9-2 0,0-1 0,13 3 0,0 0 0</inkml:trace>
  <inkml:trace contextRef="#ctx0" brushRef="#br0" timeOffset="6762">11135 17707 22194,'-21'-4'2609,"5"-5"-2429,5-5-90,6-4 0,14-2-90,9 1 0,17-1 0,12 4 0,8 0-90,2 7 90,-2 2 90,-8 5 0,-10 2 179,-15 6 91,-13 4 630,-57 30-810,8-12-91,2-5 1,0-1-90,-7 1 90,10-5-90,9-2 0,14-3-90,8 3 90,14 4 0,8 3-90,23 16 90,5 1 0,-4 0 0,-11-5 90,-23-15-90,-5 9 0,-3-9 0,-3 6 0,2-4 0,-3-3 0,17 17-90,-1-8 90,14 14 0,-5-8 0,4 18 0,-7-2 0,-4-1 90,-9-12-90,-5-17 0,0-4 0,-3-1 0,-9 3 0,0-3 0,-9 2 0,2-1-90,-5 0-89,-6 0-1081,-21 0-179,4-9-900,-14-1 2339,14-6 0,1-4 0,1-1 0</inkml:trace>
  <inkml:trace contextRef="#ctx0" brushRef="#br0" timeOffset="17321">16548 6649 20036,'8'-14'3148,"-2"-1"-2519,2 1-89,-6 0 0,2 3-1,-4 2-179,0 0 0,0 2-270,0 2 90,0 3-90,0 12 180,-7 9-1,-3 15 1,-2 6-447,0-5 1,-3 4 206,-3 14 0,-3 8 0,-1 0-675,0-1 0,0 0 0,-1 1 645,0 1 0,0 1 0,0-1 0,0-1 0,0-1 0,1-5 0,1 2 0,-1-3-284,5-11 1,-2 1-1,2-3 194,0 1 0,0-1-675,-6 12 1,4-6-2114,7-12 629,1-11 2343,15-36 0,2-18 0,5-11 0</inkml:trace>
  <inkml:trace contextRef="#ctx0" brushRef="#br0" timeOffset="17652">16483 6662 19484,'12'-34'2969,"-2"5"-2520,0 2-89,-4 8 445,0 4-355,0 4 602,4 6-782,1 1 77,5 14 13,-2 8 0,1 12 0,1 9-136,4 15 1,-1 6-374,2 0 0,1 5 149,-6-17 0,0 4 0,1 1 0,-1-2-329,3 7 1,0-1 0,1 1 328,-3-6 0,1 1 0,1 0 0,-2-4-30,2 2 0,-1-3 0,0-3-195,5 11 0,-2-6-404,4-1-181,-3-10-359,-6-14-180,-3-12-450,-5-7-630,-4-16 2569,-2-6 0,-8-14 0,-1-4 0</inkml:trace>
  <inkml:trace contextRef="#ctx0" brushRef="#br0" timeOffset="18153">16284 7264 17967,'-21'0'4587,"1"0"-4047,2 0-90,-1 0-271,7 0 1,4 0 90,4 0-270,49-4 90,-1-1-45,0 0 0,5-1-1696,-5 0 0,1 0 1741,5 0 0,0-1 45,2 0 0,2 0-279,-6 0 1,2 0-1,-2 0 279,3-1 0,0 0 15,-5 0 0,2-1 0,-5 0-60,-8 2 0,-3 0 0,22-9-90,-31 5-720,-18-2 3045,-10 5-3494,-6-1 508,-9 7-1768,-6 2 2429,-7 0 0,-2 4 0,-1 2 0</inkml:trace>
  <inkml:trace contextRef="#ctx0" brushRef="#br0" timeOffset="18936">18659 6667 20485,'-10'-18'3238,"0"0"-2608,2 2-180,-2 2 0,1 3-91,-3 4-179,2 2 180,-6 3-270,5 13-90,-2 1 0,8 21 0,5-8 0,6 6 0,8-11 0,3-4 0,3-3 0,1-6 0,-3-3 0,-2-6 90,0-12-90,-9-2 0,1-10 0,-14 5 0,-1 1 0,-7 2 0,0 0-90,-2 4-360,-1 3-269,1 6-271,2 7-539,-2 7-989,0 9 2518,-3 9 0,1 9 0,0 6 0</inkml:trace>
  <inkml:trace contextRef="#ctx0" brushRef="#br0" timeOffset="19238">18671 7454 22104,'0'-9'3239,"0"0"-2880,0 2 91,0 0 0,0 5-90,0-2-91,0 1-89,2 1-90,2 0 90,4 2 180,6 0 0,5 6-180,16 23-180,-7 7 0,-11-9 0,-1 3 0,0 25 0,-8 3-229,-11 6 229,-3-32 0,-5 2-1169,-16 14 0,-7 0-747,3-11 1,-3-2 1915,1-3 0,-4-1 0,0-2 0,-15 3 0,-1-3 0,-6 0 0,1 0 0</inkml:trace>
  <inkml:trace contextRef="#ctx0" brushRef="#br0" timeOffset="22670">12540 7029 15588,'0'-18'4138,"0"2"-2539,0 2-1329,-4 3 419,3 2-329,-3 2 127,4 2-127,-3 3 502,2 2-772,-3 0 0,1 0 450,2 18-360,-3 7-90,4 26-425,0 13 380,0-27 0,0 3-45,0 24 0,0 5-90,-1-22 0,0 0 0,0 1-1124,0-1 1,2-1-1,-2 0 899,-4 15 1,1-6-496,2 7-2367,-7 1 3177,8-29 0,-8-3 0,3-27 0</inkml:trace>
  <inkml:trace contextRef="#ctx0" brushRef="#br0" timeOffset="22855">12365 6445 22240,'-14'-45'899,"5"6"-809,4 10-90,5 9 22,0 6-291,1 7-1523,11 11-457,-1 8 2249,9 11 0,-5 6 0,-1 3 0</inkml:trace>
  <inkml:trace contextRef="#ctx0" brushRef="#br0" timeOffset="23694">12739 7133 22104,'4'-7'2069,"0"0"-1979,-2 3 0,0 1 0,2 1 0,0 2-90,2 10 90,2 7-90,2 14 0,2 10 0,1 7-146,-1 4 236,-2 4 0,0 1-90,-5 0 90,-2-5-90,-3-6 0,0-8 0,0-9 0,0-6 0,0-11 0,0-6 0,0-6 0,0-17 0,2-5 236,0-22-191,3 4 0,0-3-45,-1 9 0,1-1-1030,1-12 1,2 0 1029,4-14 0,2 7 5,6-3-5,-3 19 0,5 2 0,-6 22 90,10 12-1,-6 11 1,9 13-90,-8 14 45,-4 3 0,-1 2-45,-4-7 0,-1 1 1019,3 13 0,1 3-1019,1 11 0,1-2 45,-4-15 0,4-3-45,17 12 0,4-11-90,2-25 90,18-43 0,-31-36-338,-15 23 1,0-3 337,2-5 0,-1-4 0,-3 0 0,0-5 0,-1 2-449,2-7 0,-1-2 449,-3-3 0,0-6 0,-2 8 45,-1 8 0,-2 4-45,-1-12 0,0 2 45,-1 25 0,0 3 45,0-24-90,0 10 90,0 0 90,0 16-180,0 4 90,0 16-90,0 22 180,0 34-180,0 8 30,0-7 0,0 10 0,0-4-30,0-5 0,0 0-611,0 2 0,1 5 0,0-6 611,0-6 0,2-3 0,0 0 0,2 1 309,3 10 0,3 1-354,1-6 0,0-1-90,-1-1 0,1-2-315,9 15-179,-10-26-1260,0-4 270,-4-13-720,-1-3 2339,-4-16 0,-2-4 0,0-3 0</inkml:trace>
  <inkml:trace contextRef="#ctx0" brushRef="#br0" timeOffset="24289">13266 6988 19856,'-18'0'3058,"0"0"-2698,5 0 0,5 0-181,5-2 181,21-7-270,2-1 135,14 1 0,3 1 135,21-4-1225,-16 5 0,2 1 955,22-3 90,-3 0-1515,-25 3 0,-1 1 1335,12-3 90,5 2-90,-22-1 0,-9 4 0,-2-1 1277,-8 2-1457,-6 2 3123,-3 0-3573,-3 0-1079,-1 0-360,-5 4 2069,-4 1 0,-7 0 0,-2-1 0</inkml:trace>
  <inkml:trace contextRef="#ctx0" brushRef="#br1" timeOffset="31543">17644 6174 17607,'-8'0'5037,"3"0"-4407,-4-2-181,4-3 1,-1-2-90,-1-2-90,6 0 270,17-26-271,14 10 1,6-2-135,6-6 0,4-2-75,0 8 0,4 0 0,2 2-1101,2-1 0,1 1 1,3-1 1130,-9 4 0,2 1 0,2-2 0,6-1-350,-8 3 0,5-2 0,3 0 0,2-1 1,1 0-1,-2 0 0,-2 2 290,1-1 0,-2 2 0,0 0 0,0 0 0,2 0 0,3-2-209,-4 2 1,4-1 0,1 0-1,2-1 1,0 0 0,-1 1-1,-2 1 1,-2 1 190,-2 2 1,-3 0 0,0 2 0,-1-1 0,-1 2 0,1-1 0,1 0-158,0 1 0,0-1 0,0 1 0,0-1 0,1 1 0,-1 1 0,0-1 160,8-2 0,0 1 0,0-1 0,-1 1 0,1 0 0,-1 1-15,-2 0 0,-1 0 0,1 1 0,-1 0 0,0 0 0,0 0 15,-4 1 0,0 0 0,-1 0 0,1 0 0,0 0 0,2-1 113,-2 1 1,1 0-1,1-1 1,1 0-1,-1 0 1,-1 1-1,-1 0-83,2-2 0,-1 1 0,-1 0 0,-1 1 0,0-1 0,0 0 39,7-1 0,0-1 0,-1 1 0,-1 0 0,-5 0-84,14-3 0,-5 1 0,-7 0 0,-5 0 0,-7 2 1130,9-5-2210,-7 0-449,-38 14 1598,-20 8-69,-24 7 0,-9 5 0,2-1 0,-3 1 0,-2 1 0,0 0 0,0 0 0</inkml:trace>
  <inkml:trace contextRef="#ctx0" brushRef="#br1" timeOffset="32305">17798 5699 19226,'-4'-9'3778,"-3"-2"-2699,6-5-719,-3 4 0,0-1 0,4 8-91,-8 3 181,7 2-270,-9 4-90,-1 7 0,-11 12 0,-7 13-90,2 1 0,-2 4 0,7-8 0,0 0-338,-8 13 1,1-2 337,12-13 0,1-3 90,-8 24-90,11-9 0,6-5 0,23 6 0,3-14 0,19 7 0,1-15 0,5 3 0,5 0 0,2 2 0,2 0 0,-19-9 0,1 0 90,15 7 0,4 1 90,-26-17-90,-9-5 0,-9-20 0,-12-6 585,-9-25-675,-11-10 45,11 23-1,-1-2-399,-1-4 1,0-2 354,0 0 0,0-2 0,1 0 0,1-2-90,-5-13 0,1 1-45,5 16 0,1 1-180,-3-7 0,1 3-584,1 0-451,4 13-898,2 14 2248,-2 10 0,2 12 0,-6 3 0</inkml:trace>
  <inkml:trace contextRef="#ctx0" brushRef="#br1" timeOffset="33122">23167 4378 23004,'0'-11'1799,"0"0"-1439,0 2 89,1 0-179,5 0 90,3 4 0,16 9-270,-3 10-90,12 13 90,-6 11-90,1 8 0,-1 8 0,-7-15 0,-1 1 0,10 18 45,-8-16 0,-1-2 404,2-1-359,-4-8 0,-8-23 0,-9-17 0,2-13-90,0-12 0,4-16 0,1 3 0,3-6-1696,5-10 0,3-2 1696,-8 22 0,1-1 0,1 0-30,1-1 0,1 1 0,0 2-179,2 0 1,1 3-512,6-9 1,1 3 134,-9 15 0,1 2-180,4-4 1,0 5-1574,2 6 2338,-3 10 0,-1 7 0,-4 4 0</inkml:trace>
  <inkml:trace contextRef="#ctx0" brushRef="#br1" timeOffset="33570">24092 4297 22284,'-8'-14'2249,"-2"1"-1979,0 1 0,0 3 0,3 5-91,0 2-89,1 2 0,-5 6 0,-1 7-90,-11 43 0,12-15 0,0 4 0,-1 1 0,1 1-202,3 4 0,3-3 202,1 15-90,8-8-179,4-10-361,15-5 360,0-20 180,12-44 0,1-16 270,-9-6 157,-15-1 0,-1-16 1,-3-1-1,-4 14-247,-8-10-90,-4-10 0,-1 25 404,5 69-404,8 24 0,2 0-450,6-11 1,3 1-541,8 15 270,-4-18 1,0-3-2062,8 4 2781,-1-10 0,-4-10 0,0-10 0</inkml:trace>
  <inkml:trace contextRef="#ctx0" brushRef="#br1" timeOffset="33987">24446 4311 19078,'0'-35'2429,"-6"6"-2249,5 4 1503,-4 11-1593,5 5 611,5 36-701,13 24 0,-10-20 0,2 3 0,7 17 0,1-1 0,0 9 0,-7-21 0,0-3-94,-2 4 94,-2-7 992,-3-8-992,-2-8 0,-2-7-90,-4-6 0,-8-26 90,2-5 0,-1-23 0,10 8 0,3-2 0,2 9 0,1 0-258,6-26 1,3 1 257,-4 28 0,3 3 262,7-12 0,4 7-172,18 12-90,0 11 0,-2 24 0,-18 8 0,3 7 0,-11-7 634,2-1-814,-12-8-989,-2-2-180,-2-4-900,-4-1 2249,0-8 0,-5-5 0,1-5 0</inkml:trace>
  <inkml:trace contextRef="#ctx0" brushRef="#br1" timeOffset="34189">25059 4053 24803,'8'34'360,"2"4"-270,2 0-90,4 8 0,1 3-90,3 2-495,-8-17 0,0-1-674,6 13-810,-1 8 2069,-11-29 0,-4-5 0,-2-4 0</inkml:trace>
  <inkml:trace contextRef="#ctx0" brushRef="#br1" timeOffset="34339">25063 3736 23184,'-16'-53'719,"1"6"-988,7 11-181,-1 9-180,8 9-989,-3 9 1619,6 5 0,2 8 0,2 1 0</inkml:trace>
  <inkml:trace contextRef="#ctx0" brushRef="#br1" timeOffset="34790">25506 3967 24443,'-9'0'630,"1"0"-540,4 0 0,-5 0-90,4 8 90,-5 22-90,0 5 0,5 20 0,-4-7 0,8 0-90,-3-3-180,10 10 0,-1-19 0,5 2-180,2-22 270,-3-9 90,2-9 90,-4-12 90,-2-9 180,1-33 0,-1 10-90,-1 12 0,0 0 90,-2-11 0,2 2-1,-4 9-89,2 7-90,-2 7-90,2 8 0,0 5 0,2 11 90,7 18-90,1 3-539,13 27-361,-9-17-449,7 7 1349,-3-18 0,-5-11 0,3-5 0</inkml:trace>
  <inkml:trace contextRef="#ctx0" brushRef="#br1" timeOffset="35237">25749 3677 22014,'-3'-63'2069,"2"4"-1709,-3 11 0,4 8-180,0 12 90,0 6-180,2 27 179,11 42-179,-3 16-686,0-14 1,0 2 595,-4-6 0,0 0 45,0 2 0,0 0-45,1 0 0,0 1 0,-1-4 0,1 0 0,-1-5 0,0-1-552,4 28 552,-2-15 0,0-12 0,-2-12 0,9-51 0,11-30 0,-12 16 0,1-1 400,4-1 0,2 3-400,9-10 604,3 13-604,10 11 0,-13 22 0,6 32 0,-24 7-45,-12-1 0,-4 1 45,-10 8-90,-14 10-90,0-26 250,-3-7-520,-1-12-90,-1-5-89,2-12-91,1-7-269,5-11-810,3-9-8032,11-6 9545,4-4 0,14-4 0,2-1 1</inkml:trace>
  <inkml:trace contextRef="#ctx0" brushRef="#br1" timeOffset="35480">26212 3334 21745,'0'-58'2338,"0"7"-2068,0 10-90,0 11 90,2 10 90,4 15 269,24 64-981,-15-14 1,0 6 411,1 3 0,0 5 0,-2-2-60,-3-9 0,-3-1 0,0 1 0,1 12 0,-1 3 0,-2-6-180,-1-8 0,-1-2-225,2 13 0,0-3-764,0 2-630,2-10-719,0-14 2518,0-13 0,0-11 0,1-7 0</inkml:trace>
  <inkml:trace contextRef="#ctx0" brushRef="#br1" timeOffset="35805">26525 3799 21565,'0'-16'1799,"0"3"-1619,9 6-1,17 3-179,1 4 0,12 0 0,-10 0 0,12-8 90,-6-18 0,0-5 180,-18-17 180,-11 7 0,-10-2-1,-4 0-179,-8 6-90,-7 4 0,-5 10 0,-1 9 0,-1 16-90,3 18-90,5 17 90,9 17-180,11-7 0,6 4-315,6 1 0,5 1-809,7 8 0,4-3-299,-3-15 0,3-8 1513,1-11 0,1-7 0,13-7 0,0-10 0</inkml:trace>
  <inkml:trace contextRef="#ctx0" brushRef="#br1" timeOffset="36070">27150 3144 22104,'-5'-44'3149,"-2"6"-2430,-5-4-449,1 13-180,5 20-90,6 27 0,6 36 0,4 5 0,2 5-886,-4-11 1,0 1 885,1-4 0,0 2 0,-1-2-90,-1 5 0,0-2-180,0-3 0,0 0-809,1 10 0,0-3 134,-2-19 1,-1-1-3972,1 5 1,0-4 4516,-2-5 1,-2-12 0,-2-6 0</inkml:trace>
  <inkml:trace contextRef="#ctx0" brushRef="#br1" timeOffset="36504">27207 2931 23004,'-4'-44'2428,"-4"0"-1618,7 14-540,1 9-90,9 19 90,21 34-91,0 8-179,-6-9 0,1 2-611,-4-1 0,-1 1 656,3 5 0,1 1-45,0 4 0,0 1 45,2 2 0,-1 1-45,1-1 0,-1 1 0,0-3 0,-1 0 0,-1-4 0,-1 0 0,-2-5 0,0-1 0,4 3 0,-2-3 0,7 11 90,2-2 0,-19-32 90,-6-9 90,-7-47-210,-5-6 0,-3-12 0,1 1-1016,2 12 0,1 2 0,-1-5 956,-1-5 0,-1-5 0,1 0 0,1 6 0,3 8 0,1 4 0,0-2 212,0-10 1,0-2 0,1 2-333,0 7 0,2 2 0,-1 1-195,0-20 0,0 4-270,-1 19 1,2 7-945,2 5-810,4 16 2339,3 12 0,2 17 0,0 6 0</inkml:trace>
  <inkml:trace contextRef="#ctx0" brushRef="#br1" timeOffset="36938">28247 2963 22824,'-6'-18'2698,"-2"2"-2428,-5 2-90,1 5 0,5 4-90,-2 3 0,4 15 0,-6 12-90,0 22-126,5-14 0,0 2 81,0 5 0,0 0-234,0 3 0,2 1 234,0-2 0,1 1-45,1 9 0,1-2-45,1-15 0,2-2-45,-1 5 1,2-3-181,3-6-450,7-17 540,1-17 500,4-20-140,-6-15 45,-5 0 0,-2-3 0,-2 10 0,-2-1 380,2-10 0,-2-1-246,-1 9 1,0 4-180,0-19 0,0 12-90,4 25 0,4 25 0,6 12 0,7 11-90,3 9-359,4 3-631,1-1-629,1-4-899,-3-7 2608,-3-7 0,-3-13 0,-3-6 0</inkml:trace>
  <inkml:trace contextRef="#ctx0" brushRef="#br1" timeOffset="37523">28555 3035 22104,'0'-41'2789,"0"5"-2429,0 9-91,0 9 91,0 8-90,2 19-90,2 12-180,2 19 90,3 13-90,-4-9 0,1 3 0,-1-11 0,-1-1-104,2 12 0,0-2 104,2 7 0,-3-7 90,-2-13-90,-3-5-90,0-21 0,0-12 0,7-45 90,2-2 0,-1 12 0,1-2-106,0 6 1,0 1 105,0 0 0,0-1 45,5-5 0,0 1-68,6-12 23,5 4 0,-8 35 90,-1 18-90,0 13 0,0 12 0,1 10 0,-1 2 90,-4 2 328,-2-6-418,-6 6 24,-2-17-24,-2 2-3392,0-25 3392,2-31-2268,2-5 2268,4-9 0,3-4-281,4 1 1,1 2 280,-1 6 0,1 3 33,19-20 57,-11 56 1873,1 14-1873,3 16-90,-1 11 0,-3 9 0,-2 3-225,-9-17 0,0 1-764,5 14-540,3 10 2125,-10-32-596,-3-14 0,-1-7 0,0-10 0</inkml:trace>
  <inkml:trace contextRef="#ctx0" brushRef="#br1" timeOffset="37929">29400 2895 22284,'0'-16'1619,"0"2"-1439,0 5-180,2 5 90,7 6 0,10 11-90,4-2-90,5 6 90,-4-12 0,1-1 0,1-8 0,13-17 90,0-20 0,-16 10 0,-3-3 270,3-25 0,-10 4-91,-13 22-89,-8 5 0,-4 8 90,-11 8 90,-5 16-90,-3 19-90,0 22-135,17-13 0,2 2-338,3 6 0,3 2 338,1 4 0,3 1-45,5 1 0,3-1 0,3 0 0,2-1 0,5-3 0,3-2 0,3-4 0,3-3 0,1-5 0,1-2-180,2-5 0,1-3-539,27 8-361,-2-14-962,-21-16 1,-1-6 2041,10-9 0,2-16 0,-26 5 0</inkml:trace>
  <inkml:trace contextRef="#ctx0" brushRef="#br1" timeOffset="39178">5068 10348 23454,'-37'15'1889,"4"-6"-1620,11-5 451,13-10 269,34-22-674,6 1 0,8-3-195,4-1 0,5-3 0,0 0-708,1 0 0,1 1 0,2 0 610,-6 3 1,3 0 0,0 0-1,0 1-22,-4 3 0,-2 1 0,2-1 0,5-1 0,-1 1 0,5-1 0,2-1 0,2-1 0,-2 2 0,-2 0-491,1 0 1,-2 1 0,-1 1 0,2-1 0,2 0 490,-5 2 0,3 0 0,1-1 0,2 0 0,-2 0 0,0 2 0,-4 1-388,8-3 1,-2 3 0,-2 0 0,0 1 0,2 0 387,1-1 0,1 0 0,0 1 0,0 0 0,0 1 0,1 0 0,-2 0 0,2 1 0,1 0 0,3-1-185,-5 2 0,2 0 0,3-1 0,1 0 0,-1 0 0,-2 1 0,-2 0 185,-3 2 0,-3 1 0,-2 1 0,1-1 0,2 0 0,4 0-51,-5 0 0,4-1 0,3 0 1,1-1-1,0 1 0,0-1 1,-2 1-1,-4 1 0,-3 2 51,10-3 0,-5 1 0,-3 1 0,1 1 0,2-2-19,1 0 1,1 0 0,2-1 0,-1 0 0,-2 1 0,-4 1 18,3-1 0,-3 1 0,-2 0 0,0 0 106,-3 0 1,0 0-1,-1 0 1,-1 0-107,10-3 0,-1-1 0,1-1 0,-9 0 0,1-3 0,0 1 0,-4 0 0,-1 1 0,-3 0 0,1-1 0,6-5 0,2-2 0,-6 2 0,-4 0 0,-3 2 568,6-6 0,1 0-568,-6 5 0,-1 0 0,-4 1 0,0 0 894,-2 2 0,-2 2-894,15-9 0,11-5 0,-11 11 2674,10 0-2674,-25 12 1919,7-1-1919,-13 9 249,-11 1-249,1 2 0,-8 0-2609,-4 0 630,-9 0-539,-1 0 2518,-11 0 0,2 0 0,-3 0 0</inkml:trace>
  <inkml:trace contextRef="#ctx0" brushRef="#br1" timeOffset="39738">11061 7553 21025,'-22'-33'3778,"-2"1"-3149,-1 0 541,-8-1-720,12 11-181,-2 0-179,17 15 90,6 9-180,10 8 0,10 8 0,12 2 0,13 1 0,8-3-45,-12-8 0,3 0 0,-2-3 0,-1 0-351,-1 1 1,-2 0 395,20 3 0,-34-6 0,-6 5 90,-6 7 0,-6 10-90,-7 15 45,-8-6 0,-2 2 45,-8 23-90,0-6 0,0 1 44,8-24 1,-1-1-45,-5 22 0,0 1 0,7-14 0,2-2 45,-1 0 0,2-1 747,1 23-792,6-30 0,0-1 90,0-16-90,0-1 0,0-16 0,-5-5 0,-2-9 90,-5-9 0,-2-12-90,-2-12-1796,-3-13 1796,10 26 0,0-1 0,0-2 0,0-2-538,-1-20 1,0-1 492,2 18 0,1 0-196,-2-11 0,0 2-209,-3-4-180,0 14-359,1 13-360,5 10 925,-3 12-9407,2 4 9542,-7 12 0,-2 6 0,-3 7 0</inkml:trace>
  <inkml:trace contextRef="#ctx0" brushRef="#br1" timeOffset="41411">1324 13401 23184,'-12'-7'3238,"-1"1"-2968,3 1-90,4 3 0,2 0-1,4 2 1,7 8 0,8 6-90,11 15-257,9 12 212,-15-15 0,1 2-45,0 2 0,1 2 0,0 1 0,2 2 0,8 10 0,-1 0 0,-8-14 0,0-1 45,4 6 0,-2-3-45,1-6 90,-7-14-90,-5-13 0,-8-17 0,-2-17 0,-4-21 0,-2 19 0,0-2-265,-1-5 1,0-3-36,0-1 0,0-4 1,0 3-483,0-6 0,0 0 302,1 9 0,1-2 1,0 3-1834,3-5 0,2 5 2313,6-16 0,10 3 0,5 32 0</inkml:trace>
  <inkml:trace contextRef="#ctx0" brushRef="#br1" timeOffset="41771">2193 13225 21385,'-6'14'3688,"-2"-1"-3329,-10 5-89,-7 6-90,-3 13 0,-3 8-628,2 10 538,10 3-180,8 2 0,13-2 0,8-7-90,8-11-270,19-12 91,-9-21 289,9-14-20,-18-47 270,-9 3-122,-10 11 0,-3-1 481,-12-21-224,-2 23 0,-2 3-225,-8-12 0,-5-1 0,22 35 239,5 6-329,23 32-179,1-4-451,20 24-360,-2-12-629,4 0-629,-2-3 2311,-3-6 0,-5-9 0,-3-6 0</inkml:trace>
  <inkml:trace contextRef="#ctx0" brushRef="#br1" timeOffset="42144">2388 13216 22374,'-6'-23'3328,"0"5"-3058,-5 7-180,5 6 0,2 11-90,8 8 90,13 31-90,3-6 0,12 16-90,-3-21 90,-3-5 0,-3-6-90,-5-5 90,-17-19 0,-8-7 90,-15-19-90,-3-5 180,-3-16-180,14 10 0,5-8 0,17 17 0,10 6 90,7 3-90,5 7 90,5 5-90,-2 4 0,-3 4 0,-3 7-90,-9-6-450,-2 9-359,-6-9-450,-4 3-720,-2-4-360,-4-4 2429,0-5 0,-4-9 0,0-5 0</inkml:trace>
  <inkml:trace contextRef="#ctx0" brushRef="#br1" timeOffset="42313">2709 12886 21745,'6'-14'3418,"5"1"-2969,-2 14-269,5 4 0,0 13-90,4 3-90,3 3 0,3 2-450,-1-1-629,-3-1-540,-4-3-990,-5-3 2609,-5-8 0,-5-4 0,-1-6 0</inkml:trace>
  <inkml:trace contextRef="#ctx0" brushRef="#br1" timeOffset="42450">2660 12497 18157,'-19'-37'1079,"0"1"1,-8-14 896,-4-4-2426,17 29 315,6 7-1484,4 9 1619,4 3 0,0 6 0</inkml:trace>
  <inkml:trace contextRef="#ctx0" brushRef="#br1" timeOffset="42906">3362 12483 21835,'-14'-22'1888,"0"3"-1528,-4 3 0,-1 5 180,-1 6-270,0 7 89,-1 8-179,1 12 0,2 10-180,1 11 90,5 9-90,6 5 0,5-17 0,2 1 0,5 15-180,5 9 0,1-36-359,9-17 89,1-30 360,-1-9 90,-8-26 180,-9 7 90,-9-1 0,-2 2-1,0 6 1,-4 1-90,10 20 0,-5 10-90,6 24-90,6 16 0,3-2 0,3 3-405,6 1 0,1-1-180,1 1 1,2-2-945,21 15-900,-13-33 2429,-1-10 0,-5-15 0,0-6 0</inkml:trace>
  <inkml:trace contextRef="#ctx0" brushRef="#br1" timeOffset="43354">3366 12121 21655,'-11'-34'1349,"0"0"0,-10-27-1079,3 16-180,6 13 180,4 16 90,4 16-91,10 20-179,4 19 0,5 4 0,3 7-90,3 5 0,2 1-258,0 1 1,1 0 257,-2-7 0,-1-3 45,-5-13 0,-2-4-45,4 10 0,-5-8-90,-9-22 90,-4-16 0,-4-7-90,3-10 90,-2-9 0,3-2 0,5-2 515,5 2-515,9 6 0,7 10 0,25 17 0,-12 13 0,14 15 0,-26 8 0,-9 1 0,-10 3 0,-10-5 0,-8-3 0,-23-1 0,5-15-90,-13-3-180,14-14 1,3-3-271,2-4-1259,5-15-8032,7-10 9208,8-4 0,8-6 0,5 10 0</inkml:trace>
  <inkml:trace contextRef="#ctx0" brushRef="#br1" timeOffset="43563">3655 11832 22284,'-13'-37'2879,"1"6"-2699,6 6 89,0 11 1,6 9 90,7 18-270,6 17 0,13 20-90,-10-21 0,1 4-414,11 19 1,1 2 233,-7-13 0,-1 0-315,8 11 0,-1-2-225,-11-18 1,-1-3-1619,14 21 2338,-6-12 0,-5-8 0,-4-8 0</inkml:trace>
  <inkml:trace contextRef="#ctx0" brushRef="#br1" timeOffset="43871">4077 12117 21385,'4'-5'1709,"2"-1"-1619,2-1-90,8-6 0,6-3-180,11-7-90,4-6 180,2-5 0,-3-5 270,-7-4 0,-7 0 360,-11 0 719,-19-12-540,-7 19-89,-16 0 0,-1 25-270,-1 15-91,0 14-179,5 14 0,7 13-90,9 5-384,12 5 114,12-3-585,5-19 1,7-2-1080,6-9 0,4-4 1934,-2 3 0,1-5 0,4-10 0,-1-6 0,12-5 0</inkml:trace>
  <inkml:trace contextRef="#ctx0" brushRef="#br1" timeOffset="44241">4678 10923 20485,'-10'-7'3868,"3"0"-3328,0 5-180,6 0 89,-2 8-89,3 9 0,0 17-180,5 18-135,0-17 0,2 2-386,3 4 1,1 2 340,3 4 0,0 2 0,2 0 0,1-1 0,0 2 0,1-1-45,0-2 0,0-1-45,-1-5 0,1 1-1511,7 15 0,0-4-108,5 5 495,-11-16 0,-2-7 1214,-7-21 0,-6-4 0,-2-8 0</inkml:trace>
  <inkml:trace contextRef="#ctx0" brushRef="#br1" timeOffset="44582">4248 11144 22734,'-21'-11'1439,"8"-4"-1349,15-6 0,20-6-90,21-7-541,-12 15 1,3 0 540,5-4 0,2 1 0,3-1 0,3 0 0,-5 4 0,1-1 0,-1 2 0,4-2 0,-2 2-90,10-3 1,-5 3 98,0 3-638,-13 8-541,-13 2-899,-11 5 2069,-12 7 0,-11 4 0,-5 8 0</inkml:trace>
  <inkml:trace contextRef="#ctx0" brushRef="#br1" timeOffset="44974">4995 11221 25343,'13'27'89,"6"3"-358,11 4-1,7-2-45,-8-14 0,3-3 225,28-3 180,-4-7 90,-15-23 809,-23-20-449,-9 8 270,-4-17-540,-5 24-181,0-1 1,0 17 0,0 11 90,0 16-135,0 17 0,0 5-45,2-3 0,0 1-488,-1 22 1,0 2 307,2-11 0,0 0-570,0-5 1,-1 1-1,1 0-1544,0 14 1,1-1 2293,-1-3 0,2-6 0,2 9 0,0-43 0</inkml:trace>
  <inkml:trace contextRef="#ctx0" brushRef="#br1" timeOffset="45190">5551 11185 19644,'0'-60'3058,"0"11"-1311,0 15-1207,0 18 480,0 20-570,5 21-90,6 27-226,-2-16 1,0 3-434,3 7 0,1 3 344,1 5 0,0 1-45,2 2 0,1 0 0,-1-1 0,1-1-135,0-3 0,0-2-270,-2-5 0,1-2-270,-3-5 1,0-3-1035,9 21-89,-6-15 1798,-5-20 0,-5-9 0,-4-12 0</inkml:trace>
  <inkml:trace contextRef="#ctx0" brushRef="#br1" timeOffset="45455">5636 11077 22734,'-18'-55'1979,"7"5"-1799,9 3-90,16 8 0,13 8 0,10 12-90,26 20 0,-19 17 90,6 20 0,-33 7-90,-19 12 44,-15-14 1,-5 1-779,4-9 0,-3-1 734,-9 8 0,0-2-180,-12 8 76,7-12-2234,1-11-181,18-15 2519,7-15 0,21-16 0,7-7 0</inkml:trace>
  <inkml:trace contextRef="#ctx0" brushRef="#br1" timeOffset="45831">5990 11027 24803,'19'-15'-180,"2"-2"-90,15-7 90,-6 2 0,1-2 270,17-18 0,-16 13 0,-1-2 90,7-18 0,-18 14 0,-2 0 90,3-16 89,-3-12 1,-21 27 0,-8 6 90,-9 10 89,-8 9 91,-7 21-225,4 16 0,1 8-405,7-3 0,2 4-364,-7 17 1,3 2 363,12-11 0,4 0 0,3 0 0,4 0 0,2-3 0,6 0-66,9 4 1,8-4 65,8-12 0,5-6 0,0-1 0,3-7-90,4-13 0,-1-8-757,-10-5 0,-1-4 352,-1 0 0,-1-2-854,24-18-674,-10-3 2023,-4-5 0,-20 16 0,-3-4 0</inkml:trace>
  <inkml:trace contextRef="#ctx0" brushRef="#br2" timeOffset="51657">3963 13908 22464,'-10'-3'1799,"4"1"-1439,-3 2 0,7 0 179,-3 0-179,5 10-180,0 7 0,5 19-90,4 11-90,7 15 0,-7-27 0,1 2-218,0 1 0,2 0 128,-1 0 0,0 0-90,1-2 0,1-1-135,-2-3 1,0-1-586,11 21-359,-3-7-540,-3-13-630,-4-9 2429,-4-12 0,-4-15 0,-2-6 0</inkml:trace>
  <inkml:trace contextRef="#ctx0" brushRef="#br2" timeOffset="51824">3870 13655 21835,'-35'-39'2158,"1"3"-2068,1 4-90,5 7-180,3 3-179,7 6-181,10 4-540,4 6-1078,10 4 2158,4 8 0,6 3 0,3 7 0</inkml:trace>
  <inkml:trace contextRef="#ctx0" brushRef="#br2" timeOffset="52468">4235 13908 22824,'0'11'1349,"4"9"-1169,4 9-90,7 14 0,5 12-431,4 6 341,-11-28 0,-1 0 0,1 0 0,0 0 90,12 28-180,-3-7 90,-2-11 196,-3-7-196,-5-13-90,-4-9 90,-4-14 0,-2-38-90,-6-9 90,2 7 0,0-2-97,-3 1 0,0 0 142,0-3 0,1 1 0,1 2 0,0 0 0,-1 5 0,1 2-45,2-22 90,-3 15-90,4 12 90,6 15 90,24 30-135,-4 9 0,2 6-45,3 0 0,1 1-250,4 9 0,-1-1 250,-10-13 0,0-2-90,10 4 0,1-5 41,27-2-131,-2-13-5,-18-38 140,-28-12 0,-6-6 45,-2 6 0,-3-2-530,1-19 0,-4-3 575,-5 10 0,-2 1 45,-2-3 0,-3-1 0,-1-2 0,-2 0-630,-1-1 0,-1 1 630,0 3 0,0 1-1,-1 4 1,1 2-144,2 6 1,-1 2 98,3 8 0,0 2 48,-6-21 267,13 58 703,8 17-1018,7 36 0,5 13 168,-3-19 0,1 1-213,-1-3 0,0 4 0,1-3-45,3 6 0,1-2-45,0-1 0,0 0-10,1-5 0,1-2-125,-2-5 1,2-1-1261,12 7 1,2-6 1484,16 0 0,-21-17 0,0-6 0,2-22 0</inkml:trace>
  <inkml:trace contextRef="#ctx0" brushRef="#br2" timeOffset="52758">4674 13533 23274,'-31'5'1529,"5"-1"-1529,7-4 90,9 0-90,16-4-90,12-5-270,20-8 90,14-7-180,-7 3 1,2 0 269,-12 5 0,1-1-45,8-4 0,0 1-900,-11 4 1,-3 3-8707,6 0 9770,-1-2 0,-28 15 1,-5 0-1</inkml:trace>
  <inkml:trace contextRef="#ctx0" brushRef="#br2" timeOffset="54714">4751 15351 20755,'-26'-59'2789,"-4"4"-2250,-3 5-89,-2 12 0,3 11-1,1 11 91,6 9-180,3 19 90,8 14-180,6 26-181,8-17 1,3 2-1132,3 9 1,3 1 1086,4 6 0,2 1-45,3 5 0,1 0 0,3-1 0,1 0-135,0 0 0,1-1-90,-1-3 1,1-1-465,-2-4 0,0-1 194,-1-4 1,-1-2-136,-3-7 0,1 0-4286,2 7 1,-1-3 3707,-1 1 1,-9 4-1,-23-38 1</inkml:trace>
  <inkml:trace contextRef="#ctx0" brushRef="#br2" timeOffset="54878">4576 16305 22014,'-47'-5'2609,"5"-1"-2429,13-3 0,13-7-180,14-6 90,19-10-180,18-9-90,-10 19 0,5-1-630,20-12 1,4 0-1035,0 0 0,2 1 1712,-1 0 1,-2 1-1,-9 4 1,-4 3-1,6-7 1</inkml:trace>
  <inkml:trace contextRef="#ctx0" brushRef="#br2" timeOffset="55089">5039 15518 21295,'-12'-39'3238,"0"3"-2698,0 4-181,0 7 1,5 7 0,1 9 90,6 11-180,4 14-180,5 15 0,3 6-45,-1-4-1,1 3-162,7 17 1,2 6-3,-5-14 0,1 1 0,1 1-1070,0-1 0,1 0 1,0 0 559,0-1 0,0-1 1,0-2-631,7 11 1,-1-7 1249,10-1 0,-5-15 0,0-9 1</inkml:trace>
  <inkml:trace contextRef="#ctx0" brushRef="#br2" timeOffset="55392">5515 15627 20935,'-21'-58'3868,"-1"11"-3418,0 13-181,-3 14 1,1 15-90,3 14-90,5 16 0,8 14 0,9 8-3572,8 4 3392,9-4-94,5-6 94,3-11-270,15-8 270,-11-15 90,5-9 0,-18-12 90,-9-11 0,-12-4 0,-9-10-90,-9 0 3435,-8-4-3435,-5 5-90,-2 4-218,0 6-412,7 8-449,5 7-720,13 2 1889,6 0 0,14 1 0,3-1 0</inkml:trace>
  <inkml:trace contextRef="#ctx0" brushRef="#br2" timeOffset="56024">5917 15192 22464,'-8'-18'3148,"-3"2"-2518,-16 7-450,4 9-180,-4 11 0,16 10-270,6 24-270,21 5 360,1 2-89,13-11-1,-8-21 0,0-10 0,-5-4 90,-3-8 90,-8-7 90,-2-7 0,-9-11 180,-4-7 90,-7-5 0,-4-1 449,-8-9-539,5 16-90,0 1 0,14 23 90,9 27-90,23 20-180,-2-8 0,4 0 0,7 0 0,4-4-45,-5-7 0,-1-4-44,27 1-91,-22-18-90,4-21 360,-14-4-90,4-26 90,-20-6 45,-8 1 0,-2-5-490,-3 11 1,-1-2 534,0 5 0,0-4 0,-1 3 134,-3-7 1,-1 3 0,0 1 0,0 2 45,1 6 0,-1 1 0,2 6 0,-2 2 12,-6-21-12,2 12-180,5 16 90,4 21-90,8 22-90,7 29 0,-1-12 0,3 4 240,2 3 1,4 5-1,2 0-270,3 3 0,2 0 0,0 0-476,0 0 1,0 1 0,0-2 325,0-5 0,1-2 0,-2-3-135,0-2 0,-2-3-674,17 18-180,-6-10-2699,-2-11 3868,-15-13 0,-1-12 0,-13-10 0</inkml:trace>
  <inkml:trace contextRef="#ctx0" brushRef="#br2" timeOffset="56191">6132 14835 23723,'-45'-9'2699,"6"-2"-2519,9-3-90,11-6-90,13-3-180,16-6-360,18-1-359,17-1-967,14 1 831,-26 16 1,0 1 1034,0 2 0,1 1 0,29-1 0,-2 5 0</inkml:trace>
  <inkml:trace contextRef="#ctx0" brushRef="#br2" timeOffset="58863">5758 17096 24623,'-10'0'1259,"0"0"-1169,5 0 0,2 0 270,3 0-180,-4-2 359,-13-2-449,-3 1 90,-16 5-90,-13 26 0,8 4-45,12 8 0,4 4-45,4 19-1022,12-18 0,5 0 1022,9-11 0,4-2 0,3-1 0,3-1-200,4-2 1,4-2 154,3-2 1,3-4-91,4-4 0,2-3-135,3-3 0,1-4-317,0-4 1,2-2 181,-1-3 0,1-1-90,-4-2 1,-1-2-773,6-4 1,-2-2-982,9-9 2699,-3-11 1,-34 2-1,-8-5 1</inkml:trace>
  <inkml:trace contextRef="#ctx0" brushRef="#br2" timeOffset="59250">5973 16997 21295,'-13'-33'1799,"0"0"0,-12-26-1170,5 7-179,2 11 0,4 10-270,5 6-90,4 9 90,5 7-90,1 9 89,7 15 1,8 17 0,13 20-135,-12-20 0,1 4-45,2 3 0,1 3 0,0-1-958,3 6 0,0 0 958,-3-5 0,1 1 0,-2-3 0,0-1 0,-1-4-240,-2-2 0,0-2 150,9 20 90,2-2-90,-12-21 0,-3-5-90,-9-23 2070,-4-13-1980,-4-10 686,3-15-596,-2-6 0,3-4 0,0 3 0,2 6 0,3 8 90,9 8-90,23 15 0,0 13 0,16 14-179,-10 6-271,0 2-360,-3 0-1618,8 5-1710,-10-16 4138,-1-2 0,-10-23 0,-9-3 0</inkml:trace>
  <inkml:trace contextRef="#ctx0" brushRef="#br2" timeOffset="59638">6830 16698 21205,'-18'-36'3238,"0"6"-2878,-4 8 0,-1 12-91,-1 10 91,-6 34-270,15 4-273,5-6 1,4 3 182,9 26 0,5 3-135,3-22 0,2-1 45,9 15-45,-6-23 1,0-4-226,8 0-90,6-8 90,-6-23 270,-5-10 90,-10-24 90,-15-6 90,-1 6 0,-3-1 135,-4 1 0,0 0-225,1 0 0,0 3 90,-12-17-91,18 32 1,2 7 185,12 15-275,4 10-90,24 27-269,-6-5-541,-2-5 1,1 0-900,5 2-630,4 4 2429,-14-26 0,-7-5 0,-2-6 0</inkml:trace>
  <inkml:trace contextRef="#ctx0" brushRef="#br2" timeOffset="60106">7001 16504 21475,'-12'-41'3328,"1"7"-2968,-1 7-180,7 9-91,-4 6 1,12 14 0,2 14-90,9 18 0,3 1 0,3 4 45,0 4 0,1 1-315,2 1 1,0 0 314,-3-4 0,-1-4-45,4 8-136,-4-8 136,-6-8 90,-3-9 0,-6-8-90,-2-6 90,-2-10 441,-7-7-531,-2-12 144,-8-15-99,5-3 0,1-4 0,3 8 0,1-1-319,-1-14 0,1-1 319,5 17 0,0 2-45,2-29 0,6 8 90,12 0-90,0 20 90,11 5 90,-4 26 0,0 11 0,1 11 727,5 19-727,-10-6-180,4 8 0,-15-17 0,0-3-270,-5-10-269,-2-3-361,-3-6-359,0 0-360,-7-4-810,-2-5 2429,-9-7 0,-1-7 0,-1-2 0</inkml:trace>
  <inkml:trace contextRef="#ctx0" brushRef="#br2" timeOffset="65080">5450 12280 20845,'-5'0'1259,"1"0"-449,1 0-270,2 0 899,-3 0-989,4-2 179,0-3-359,0 0-90,0 1 0,0 0 0,0 1 90,0-1-91,-3-1 91,2 1-90,-6-1 0,6 0 180,-7-5-270,8 2 0,-8-3 0,7 2 0,-8 2-90,8-2 0,-8 0 0,8 0 0,-3-2 0,4 0 0,-5-3 0,0-2 0,-1 2 0,-1-1 0,6 3 0,-7 3 0,8 27 0,1 7 0,8 31 0,5 5-358,-4-25 1,0 1 357,1 2 0,1 1 0,0 0 0,1 0 0,1-1 0,0-1 0,-3-4 0,1 0 0,3 3 0,1-1 0,2 11 0,3 0 0,-11-27 0,-3-4 715,-3-5-715,-2 0 0,-1-6 0,0 4 0,1-4 0,1 4 0,0 2 0,6 6 0,0 10 0,1-2 0,0 3 0,-2-12 0,1-2 0,-3-7 0,0-3 0,1-4 0,0 0 0,5-2 0,-2-5 0,4-4 0,2-9 0,5-5 0,16-21 0,-7 8 0,-5 8 0,1 0 0,4-3 0,5-6 0,-13 17 0,6-9 0,-8 9 0,3-5 0,-10 12-90,-5 3-360,-2 1-180,-2 4-269,-2 3-360,1 2-271,-2 2-718,1-2 2248,-2-5 0,0-2 0,0-5 0</inkml:trace>
  <inkml:trace contextRef="#ctx0" brushRef="#br2" timeOffset="65513">6140 12158 21565,'-8'-39'2248,"0"5"-1708,-6 1-270,5 11-180,-5 4 0,6 12 0,-2 4-90,1 6 90,0 5-90,4 9 0,-2 7 90,6 9-90,-3 2 0,8 21 0,2-18 0,5 8 0,12-18 0,-5-10 0,17-3 0,-15-14 0,5-11 90,-10-35-180,-7 2 90,-8-12 0,-8 19 0,-7 15-810,-32-10 360,22 15-179,-23-6-1980,32 19-7222,8 6 9410,2 3 1,10 5-1,0 1 1</inkml:trace>
  <inkml:trace contextRef="#ctx0" brushRef="#br2" timeOffset="65940">6270 12045 22824,'0'-19'1709,"-4"3"-1619,3 3-90,-2 6 90,26 33-90,-4 0 0,0 1 0,1 2 0,7 15 0,-3 3 0,-2-6 0,-5-4 0,-3-8 0,-6-9 0,-4-16 0,-2-16 0,-6-24 0,3-15 0,-1 9 0,1-3 0,2 2 0,1 0 0,0 0 0,1 2 0,7-19 0,11 27 0,12 21 0,1 9 0,17 36 0,-22-3-270,4 14-90,-13-14-269,-5-3-271,-3-4-539,-6-5-630,-2-9 2069,-4-3 0,0-6 0</inkml:trace>
  <inkml:trace contextRef="#ctx0" brushRef="#br2" timeOffset="66515">6757 11660 17967,'0'-41'4587,"-4"5"-4137,0 5 0,-4 7-270,3 6-91,-2 9 1,3 5-90,-1 14 90,1 9-90,4 17 0,4 12 0,1 9 0,5 2 0,2-2-90,2-10 0,2-8-89,2-12 89,-1-13-90,1-6 180,-3-16-90,-1-8 90,-6-14 90,-2-11-90,-4-8 180,-11-8-152,-2-2 241,-10 0 181,1 7-180,1 6 0,1 10 0,4 9-180,0 7 0,7 0 0,2 8 61,5 1-151,0 7 0,14 10 0,22 15 0,9 8 0,-15-6 0,1 1-321,-4 1 0,-1 2 321,1 4 0,1 3 0,1 4 0,-1 2-45,0 4 1,-1 2-441,0 3 1,-2 2 529,0 0 0,-3 0-45,-1 1 0,-3 0 0,-2-3 0,-3 2 90,-4 10 0,-4-1-45,-5-17 0,-4-1 44,-2 5 1,-5-3 90,-19-2 90,-5-21-90,-4-10 0,1-24-90,-1-16-90,4-21-45,19 15 0,4-5-225,2-22 0,5-3-237,2 15 0,2 1-303,5-15 1,3 4-585,0 25 0,2 4 1635,10-19 1,-3 19-1,-2 9 1</inkml:trace>
  <inkml:trace contextRef="#ctx0" brushRef="#br2" timeOffset="68298">2514 15826 20485,'-17'-9'2249,"-1"2"-2069,-2 2 90,-3 3-90,-3 2 90,0 6-91,-5 4 1,1 10 0,-3 7 0,3 7 0,3 5 0,5-1-90,6 1-90,3-5 0,7-5 90,4-4-90,8-7-90,3-4 90,7-7-90,2-3 90,5-4-90,3-4 90,9-1 0,-6 0 0,5 1 0,-9 8 0,-9 1 0,1 8 0,-12 1 0,-2 6 0,-8 3 0,-13 14 0,0-9-90,-10 5 0,8-16-180,2-9-180,1-2-89,5-6-1,6-2-359,-1-5-8932,6-19 9297,-3-1 1,4-19 0,0 4 0</inkml:trace>
  <inkml:trace contextRef="#ctx0" brushRef="#br2" timeOffset="68858">2282 15477 18506,'0'-16'3688,"0"1"-3328,2 3-90,0 3-90,2 3 0,2 3-90,0 1 270,8 10-181,-3 4-89,9 11 90,-4 6-90,2 0 0,1 2-90,9 22 45,-8-14 0,1 1-188,-6-8 1,-2-2 142,16 29 0,-3-3 0,-1-8 0,-3-7 0,-5-10 0,-3-6 0,-6-9-90,-4-11-90,-2-24 465,-8-11-375,5-19 90,-5-1 0,6 0 0,0 0 0,0 5 0,6 4 0,2 5 0,9 5 0,1 5-90,1 6 180,0 11-90,0 3 90,7 28-90,-6-3 0,3 23 0,-9-8 0,0 1-90,-3-4-719,1 4 89,-4-14-629,0-2-540,-4-15 1889,-2-8 0,-2-5 0,0-5 0</inkml:trace>
  <inkml:trace contextRef="#ctx0" brushRef="#br2" timeOffset="69209">2875 15437 17517,'-5'-26'4407,"3"4"-3957,-9 4-270,6 6-90,-1 6 0,3 4 0,3 6 0,1 17-90,5 2 0,3 17 0,3-8 0,0 1 90,2-5-90,1-3 0,1-7 0,0-9 0,0-3 0,-1-6 0,-3-6 0,-4-5 0,-4-10 90,-2-6 0,-9-1 0,-2 1 0,-9 5-90,-3 4 0,-1 4-360,-10 7-90,10 3-269,-2 4-541,16 0 1260,4 0 0,6 0 0,0 0 0</inkml:trace>
  <inkml:trace contextRef="#ctx0" brushRef="#br2" timeOffset="69676">2972 15301 22104,'0'-5'990,"0"1"-900,0 4 0,2 0-90,2 6 90,4 3-90,5 12 90,3 4 0,2 6-90,1 4 90,-1-3-1,-4-1-89,0-8 90,-3-3-90,-1-10 90,-6 0-90,0-9 0,-4-1 0,0-9 0,-6-11 90,0-12-180,-5-9 180,5-9-90,2-2 0,4-3 0,0 5 0,4 3 0,2 6 0,6 7 0,5 7 0,-1 7 0,2 8 0,-1 6 0,-3 4 0,4 18 0,-5 4 0,1 14-180,-6-14-89,-4 0-181,-2-19-90,-2 5-179,0-6-721,0 0-449,0-4 1889,-6-5 0,0-7 0,-7-4 0</inkml:trace>
  <inkml:trace contextRef="#ctx0" brushRef="#br2" timeOffset="70065">3151 14238 21295,'-4'-30'2249,"-4"5"-2070,8 5 1,-4 7-90,4 6 0,0 11 90,0 16-90,5 18 90,4 21-426,-2-22 1,0 1 289,2 4 1,0 3 45,5 19 0,0 1-90,-3-18 0,0 0 0,4 12 0,0-4 0,5 7 0,-1-11 0,-1-12 0,-2-8-90,0-10 0,0-10 1,-1-5-181,-3-6-48,3-12-312,-5-1-449,3-15-810,-6-2 1889,-3-6 0,-2 1 0,-2-1 0</inkml:trace>
  <inkml:trace contextRef="#ctx0" brushRef="#br2" timeOffset="70440">3070 14812 21025,'-5'0'2519,"-2"0"-2340,6 0-89,-2-2-90,6-4 0,7-10-90,9-7-179,11-10-181,9-4-180,4-2-899,4 3-8302,-6 4 9343,-5 5 0,-4 5 0,-3 1 0</inkml:trace>
  <inkml:trace contextRef="#ctx0" brushRef="#br2" timeOffset="73409">3395 13940 19586,'-8'-5'2878,"-2"-1"-2428,1-2-90,-1 1-90,2 1 89,0 1 1,0-1-180,-2 1 90,0-2 0,-4 1-90,-1-1-90,-3 0 0,-2 0-1,-21 1-89,-17 3 0,-4-1-1413,27 2 1,1 2 1412,-20-1-138,-2-1 138,0 2 0,-3 0 90,2 4-90,-4 3 0,2 5 0,18 0 0,0 1 0,9-1 0,1 1 0,-9 5 0,2 2 0,-15 16 0,26-17 0,-1 3 0,-10 11 0,0 1 0,6-8 0,1 1-193,-7 10 1,0 0 192,10-10 0,1 0-77,-10 15 1,0 3 76,0 3 0,1 3 0,7-9 0,-1 3 0,2 1 0,2-1 0,0 0 0,3-1 279,-4 11 0,2-2-279,1-3 0,3-2 0,7-13 0,1-1-80,0 2 1,0-1 79,1 1 0,0 0 45,0 0 0,0 1-45,-1 0 0,1 0 45,1-1 0,0 3-45,-4 16 0,0 1 0,5-14 0,0-1 45,-2 12 0,2-1-45,2 13 0,5-6 90,3-3 304,0-4-394,1-17 0,1 0 44,4 2 1,2-1-45,-1-1 0,2 0 0,3-1 0,1-3 0,10 15 0,1-3 0,2 0 169,3-5-169,0 0 0,1-3 90,-2-4-90,1-2 2302,-3-3-2212,22 16 0,-18-15-90,-1-1 0,-1-1 90,-1 0 0,23 14-90,-21-19 0,12 4 90,-12-11-90,-1 1 418,2-3-418,-1 0 0,14-2 0,1 1 0,-1-5 0,-4-1 90,-13-4-90,0 0 0,3 0 0,1 0 0,1-2 0,3-3 0,15-10 0,-10 2 0,9-7 0,-15 9 0,-1-2 0,3 1 0,-3-1 0,3-3 0,-1 0 0,1-4 0,3-1 0,1-3 0,2-2 0,-1-3 0,-1 0 0,-1-3 0,1 0 0,-2 1 0,-1-1 0,-1-2 0,-3 2 0,-1-4 0,-1 2 0,-2-2 0,-1-2 0,-9 10 0,-1-1 0,10-16 0,6-12 0,-8 17 0,-1 3 0,0-1 0,-1 4 0,-3 2 0,-4 3 0,-2 4 0,2-8 0,-1-1 0,1 0 0,-4 0 0,-2 7 0,-2-1 0,1-3 0,-1 1 0,0 1 0,0 1 0,0 4 0,-2 3 0,-2 1 0,2-8 0,-5-5 0,2-2 0,-3-12 0,0 3 0,2-1 0,0 1 0,1-2 0,-1 1 0,-2 1 0,0-5 0,0 12 0,0-15 0,0 12 0,0 0 0,0 15 0,0-1 0,-4-24 0,-1 5 0,1-7 0,-3 15 0,6 5 0,-3 6 0,4-6 0,0-3 0,0-27 0,-3-2 0,1 22 0,-1 1 0,-7-13 0,2 3 0,-10-5 0,8 13 0,-1-14 0,2 19 0,-2-8 0,-2 11 0,-4-4 0,2 12 0,-1 4 0,-18-24-90,13 21 0,-13-16-90,19 26-90,-1 2-629,-2 3-810,1 6 269,-1 1-898,4 8 2338,0 3 0,0 9 0,-2 3 0</inkml:trace>
  <inkml:trace contextRef="#ctx0" brushRef="#br2" timeOffset="76072">7675 11316 21025,'-12'-18'2878,"-2"0"-2518,1 2-90,-1 1 0,2 1-180,0 0 90,-1 1 0,1-1 359,-5-5-269,3 4-90,-5-5-90,3 6 90,-16-5-90,-11 2-90,12 5 0,-1 2 90,-24-4-90,-2 0 90,17 5-90,-4 2 90,3 1-90,-5 3 90,0 1 0,-2 2-90,1 0 0,-1 0 0,0 0 89,-1 0-89,-1 0 0,-2 4 0,14 0 0,0 1 0,-24 5-832,22-3 0,0 0 742,-22 4-14,18-4 0,0 1 104,10-2 0,0 1 0,-10 0 0,2 1 0,-14 3 0,4-2 0,4 2 0,5-2 0,1 1 0,5-5 0,-1 5 1607,4-5-1607,1 6 0,-13 4 0,13-2 355,-13 4-355,19-3 0,-3 0 0,3-1 0,0 1 0,-1 1 0,1 1 0,-1 2 0,-8 9 0,8-7 0,-6 8 0,12-10 0,1 3 0,2-3 0,-1 2 0,1 2 0,-11 16 0,6-8 0,-10 11 0,8-13 0,1 1 0,0-2 0,1 0 0,3-2 0,0 0 0,3-3 0,1 1 0,2 0 0,0 1 0,3-1 0,1 2 0,4-5 0,4 3 0,-4-3 0,7 15 0,-2-7 0,3 9 0,0-8 0,0 1 0,0 1 0,0 15 0,0-11 0,0 11 0,0-15 0,0-1 0,0 9 0,2-9 0,2 9 0,6 9 0,-1-8 0,2 15 0,-3-14 0,1-1 0,-1-1 0,0-1 0,0-4 0,4 16 0,-2-16 90,6 15-90,1-17 0,-1-2 0,2-3 0,-3-5 0,-1-3 0,0 1 0,4 4 0,-1-7 0,1 5 90,-2-6-90,-2-2-90,2 1 90,2 1 0,1-2 90,3 2-90,-1-1 0,1-1 0,-2 2 0,2-3 0,-1 1 0,3-3 0,-1 1 0,1-3 0,0-4 0,1 3 0,19-7 0,9 3 0,4-4 0,-2 0 0,-20 0 0,-1 0 0,21 0 0,11 0 0,-21 0 0,-14 0 0,3 0 0,1 0 0,1 0 0,1 0 0,-1 0 0,-1 0 0,-1 0 0,-3 0 0,8-2 0,-10-1 0,8-2 0,1-2 0,-4-2 0,0 2 0,-2 1 0,-5-1 0,0 3 0,1-3 0,-2 2 0,1-3 0,-3 3 0,7-4 0,-6 4 0,6-3-90,-5 3 90,1-4 0,1 4 0,1-3 0,-1 1 0,-1-3 0,-1 1 0,9-6 0,7-3 0,9-9 0,-7 3 0,-5-2 0,-10 5-90,-3-1 90,2-1 0,-1-2 0,0 0 0,-1 0 0,-2-1 0,17-22 0,-17 16 0,13-18 0,-21 23 0,16-30 0,-11 20-45,-5 7 1,0 0 133,-1-3-89,6-19 0,-5 9 0,3-14 0,-5 18 0,2-15 0,-5 12 0,3-13 0,-6 12 0,2-2 0,0-5 0,3 0 0,-3-2 0,3-11 0,-5 13 0,1-7 0,-5 21 0,-1 3 0,-2 3 0,-1 1 0,0 0 0,0-1 0,0-18 0,0 11-89,0-14 89,0-1 0,-3 10-90,-2-13 0,-3 14 0,0 1 90,0 1-90,3 3 0,-4 4 90,8 7-180,-8 5-90,8 4-360,-8 7-269,8 2-810,-10 5-990,2 10 2699,-9 4 0,-6 13 0,-5 3 0</inkml:trace>
  <inkml:trace contextRef="#ctx0" brushRef="#br2" timeOffset="210755">5080 16875 19046,'-4'-5'2519,"3"1"-2160,-2 4-89,-1 0-90,3 0 90,-6 0-90,6 0 180,-2 0-180,-1 0 90,3 0-91,-6 0 271,6 0-270,-3 0 270,1 0-180,2 0 629,-3 0-719,4-2 0,0-1 0,0-1-90,0-1 0,0 1 90,6-5-90,0 2-1,28-20-89,-2 1 0,-5 7 0,4-4 0,10-9 0,2-1 0,-9 8 0,2-1 0,5-4 0,3-4 0,-2 4-461,-3 3 0,-2 1 461,13-9 0,0 1 0,-1 2 0,-2 2 0,-11 7 0,0-1-184,10-5 1,0-1 228,-3 3 0,-2 1-45,-8 6 0,-1 1 0,9-6 0,-1 2 0,12-9 0,-3 3-90,-2-1 90,-4 3 0,-1-2 0,-1 2 0,-8 1 0,1 0 0,8-4 0,-12 7 0,-1 1 0,5-6 887,-5 4-887,0-3 0,-3 6 0,-8 4 402,2 3-402,1-2 0,-1 3 0,0-3 0,-1 2 0,-1 0 0,-2 3 0,-1 2 0,-1 0 0,-2-2 0,0 4 90,-4 0-90,-2 5 90,-4 2-3598,-2 0 1530,-3 0 1978,2 0 0,-8 0 0,2 0 0</inkml:trace>
  <inkml:trace contextRef="#ctx0" brushRef="#br2" timeOffset="211994">6960 14111 10771,'-4'5'1979,"0"-1"-630,4 1 630,0 0 270,0 4-361,0 0-988,0 0-360,0-4-181,0 3-89,-4-7 90,3 3-90,-6-4 90,6 0 1798,-2 0-1888,3-2 90,2-1-90,0-3-180,4-3 0,2-9 0,9-11 0,10-14-90,-7 14 0,2-1-283,4-4 0,2 0 373,4-5 0,2 1-584,4-3 1,2 0 538,1 1 0,5-2-15,-2 4 0,5-2 0,-3 3-743,-10 9 0,-1 1 1,1 0 712,10-7 0,2-1 0,-3 3 0,-1 3 0,-3 3-161,-2 1 1,-1 1 205,-3 3 0,-3 1 45,23-14 0,-10 5 0,-9 8 0,-9 4 311,-5 5-401,-6 1 959,-4 2-959,-4 2 2570,2 0-2570,-5 3 351,1-1-531,-5 3-3238,-1 0 1709,2 2 1709,6-2 0,1-1 0,5-1 0</inkml:trace>
  <inkml:trace contextRef="#ctx0" brushRef="#br2" timeOffset="212692">8617 12248 22824,'0'-52'1619,"0"2"-1259,2 5 539,4-8-449,-1 18-90,4-10-270,-4 28-90,2 1 180,0 12-90,4 12 0,4 9 0,5 14-1,4 12-89,3 14 0,-6-10 0,1 2-245,-5-10 0,0 0 245,5 13 0,-1-1-807,-6-16 1,-2-3 806,14 30 0,-5-6-207,-7-24 0,-1-2 207,5 12 0,8 7 90,-18-29 298,1-5-478,-9-17 1698,-8-8-1608,-2-6 521,-9-4-521,-2 0 0,-19-5 0,-17 12 0,0 9 0,-5 16 0,21 13 0,-8 20 0,18 8 0,3 0 0,24-9 0,9-17 0,8-7 0,5 0 0,3-3 0,4-8 0,3-3 0,19-6 0,9-10 0,1 2 0,-7-10 0,-21 4 0,1-1-89,-10 3-91,0-5-270,-15 3 0,-2 0-1349,-4 0 450,0 5-630,0 2-7852,0-1 9522,-4 5 1,0-1 0,-4 4 0</inkml:trace>
  <inkml:trace contextRef="#ctx0" brushRef="#br2" timeOffset="213070">9238 12443 21655,'0'-39'2518,"0"3"-2158,-5 4 0,0 7-180,-1 7 0,-2 5-90,7 8-90,-6 1 0,3 4 89,-6 22-89,5-1 0,-1 24 0,6-7 0,0 3 0,2-4 0,2-2 0,4-7-89,3-3 89,12-7 0,-7-9-90,10-5 90,-12-10 0,-2-6 0,-5-6 0,-4-4 0,-3-6 0,-3-1-90,-9-15-90,0 13-90,-5-7-270,4 17-179,3 5-451,0 3-8661,2 4 9253,3 2 0,2 2 0,3 3 0</inkml:trace>
  <inkml:trace contextRef="#ctx0" brushRef="#br2" timeOffset="213471">9401 12162 20845,'0'-13'2699,"0"1"-2430,0 1-89,0 4-90,0 2-90,0 3 0,1 2 0,4 8 0,1 6 0,6 10 0,0 3 0,17 18 0,-11-19-90,16 5 90,-22-25 0,7-12 0,-7-23 90,-5-29 0,0-5-184,-6 26 0,-2 2 364,1-13-90,0-9-90,0 23-90,0-4 0,0 25 90,0 6-90,0 3 0,0 14 0,0 4 368,4 13-458,2 7 90,5 5-90,1 4-450,0 0-3957,7 20 4497,-6-27 0,4 8 0,-9-31 0</inkml:trace>
  <inkml:trace contextRef="#ctx0" brushRef="#br2" timeOffset="214045">9742 11475 20755,'-12'-35'2069,"1"6"-1889,5 4-90,-1 7 0,6 3-90,-3 3 90,4 5-90,0 3 90,6 4 0,0 4 0,8 5 89,8 23-89,-2 1-90,-4 2 0,-1 3 0,5 14 45,-8-17 0,-1 1-45,0 1 0,0-2 0,5 13 0,1 11 0,-9-30 0,-2-9 90,-3-2 0,-2-10 0,-1-2 0,0-6 0,6-12-90,-1-2 0,5-14 0,0 0 0,2-3 0,2-1 0,4 2 0,1 3 0,1 4 0,11 5 0,-6 9 0,17 21 0,-11 23 0,-4 6 0,-10 12 0,-13-17 0,-9 17 0,-5-18 90,-9 16-90,-8-28-90,4-3 90,-7-14-90,9-12-180,-10-16 90,11-3-179,-7-15-1,12 6-810,-3-14-179,5 13-540,-2-7 1889,4 20 0,5 4 0,2 2 0</inkml:trace>
  <inkml:trace contextRef="#ctx0" brushRef="#br2" timeOffset="214489">10111 11235 20395,'-4'-14'2609,"-3"1"-2339,6 1 90,-3 1-91,4 6-179,0-1 90,0 4-90,0-3 180,0 3-90,2 0 0,2 2 0,0 0 0,4 0-90,-2 6-1,4 3-89,1 11 90,3 5-90,13 30 0,3 6-376,-14-30 1,-1 0 375,5 10 0,3 5 0,-4-7 0,3 6-90,6 10-450,-6-9 1,0-5-1620,-10-16-180,-8-17 2339,-2-4 0,-2-8 0,0-1 0</inkml:trace>
  <inkml:trace contextRef="#ctx0" brushRef="#br2" timeOffset="215088">10469 11375 20665,'-5'0'1080,"1"0"-990,4 0-90,8 0 0,-1 0 0,9 0 0,-2 0 89,10-8-89,-6-2 90,3-8 0,-7 0 0,-1-2-90,0-15 0,-3 9 0,-1-13 90,-7 14-90,2-2 90,-2-12 90,0 11 90,0-15 0,-5 15-90,-2 4 0,-5 7-90,2 11 0,-2 1-1,2 3 91,-1 0-90,5 2-90,-5 0 90,4 0 0,-1 0 0,-2 0 90,7 16-90,-2 12 0,3 10 0,0 6-90,0-8 90,0 1 0,0-1 0,0 0 0,0-2 0,0 0 0,2 9 0,2-8-90,7 15 89,8-17 1,0-5-90,3-13 0,-2-11 0,1-4-90,5-4-269,0-3-451,3-7-179,-1-4-450,-1-3-810,-3-1 2249,-3-1 0,-3 1 0,-2-1 0</inkml:trace>
  <inkml:trace contextRef="#ctx0" brushRef="#br2" timeOffset="218074">8637 13514 25522,'16'0'360,"3"4"-90,8-3 0,8 3 90,8-4-90,8 0-91,5-4-89,-10-4 0,2-3-45,6-3 0,2-2-704,-10 0 0,3-1 1,-2 0 658,10-4 0,0-1 30,-10 2 0,1-1 0,-3 0 146,-4 3 1,-1-2-117,6-2 0,3-3 0,-4 2-15,-3 1 0,-1 1-266,12-6 1,2-3 265,2-1 0,-3 0 0,-11 6 0,0-1-45,4-2 0,3-4 0,-1 0 0,-8 5 0,-1 0 0,-1-1-225,0 1 1,0-1-1,-1 1 270,17-13 0,-4 2 45,-19 10 0,-1 1-90,-1-1 0,-2 0 0,-1 0 0,-1-1 569,-1 0 0,1-3-569,8-13 0,0-5 0,-10 12 0,0-1 0,0 0 0,0 1 0,0 0 0,-1-3 0,4-8 0,0-3 0,-2 2-300,-4 9 0,-2 1 0,0 0 300,9-19 0,-1 1 0,-3 6 0,-3 2 0,-9 18 0,-2 1 0,8-28-2143,-4 7 2143,-2 3 0,-1 6 224,-3 2-224,0 3 82,-4 1-82,0-15 0,-2 12 0,-2 6 0,0 0 0,-4-7 820,0-9-820,-4 19 0,0-1 3197,-2 3-3197,-8-19 0,0 12 590,-5-11-590,-12 3 0,7 11 0,3 6 0,-2 1 0,-6-2 0,4 5 0,0 1 0,-7-1 0,-13-3 0,-2 7 0,11 6 0,5 3 0,1 1 0,-9-1 0,-13-1 0,13 6 0,-2 3 0,-1 2 0,12 0 0,1 0 0,-21 0 0,9 0 0,0 0 0,-8 0 0,19 0 0,0 0 0,-12 6 0,-3 2 0,-2 6 0,12-5 0,0 1-299,-20 7 299,19-6 0,0 0 0,-13 9 0,-2-1 0,4-1 0,3 0 0,1-2 0,2 2 0,14-3 0,0 0 0,-18 8 0,17-7 0,1 1-744,-14 5 744,0 3 0,1-2-45,1 4 45,1-2 0,3 0 0,-10 10 0,15-10 275,-5 5-275,8 3 0,6-12 0,-21 19 0,17-19 762,-12 9-762,12-12 0,1 2 51,-1-2-51,3-1 0,-1-2 0,5-1 0,-7 7 0,8-5 0,-2 6 0,11-11 0,0 2 0,2-1 0,-1 1 0,5 3 0,-3 0 0,2 4 0,-5 1 0,0 1 0,0 1 0,-1-1 0,-1 3 0,0-2 0,-2 2 0,-1-5 0,3 3 0,-5 5 0,7-5 0,-3 3 0,6-8 0,1-2 0,-2 8 0,2-5 0,1 5 0,0-1 0,1 4 0,-3 9 0,-1-5 0,2 8 0,0-19 0,4 1 0,-4-9 0,4 1 0,-4 1 0,0 2 0,3-1 0,-4-1 0,8-3 0,-10 0 0,2 5 0,-1-4 0,1 6 0,2-5 0,6 1 0,-6 5 0,3-3 0,-1 3 0,-2-5 0,6 1 0,-6 3 0,2 13 0,-3-6 0,4 8 0,0-13 0,4 1 0,0-3 0,-4 8 0,3-6 0,-6 18 0,3-15 0,-1 10 0,-2 1 0,3-8 0,-1 9 0,1-5 0,4-5 0,0 14 0,0-15 0,0 7 0,0-8 0,0-1 0,0 1 0,0-1 0,2 1 0,0 0 0,3-1 0,4 11 0,-2-10 0,5 9 0,-6-13 0,2 1 0,2 6 0,-1-6 0,3 14 0,-4-14 0,0 7 0,0-9 0,0 0 0,0 0 0,0 0 0,0 0 0,1 0 0,0 4 0,-2-5 0,3 3 0,-6-6 0,2-3 0,-2 0 0,6 0 0,-5-1 0,5-3 0,-5 3 0,0-9 0,1 9 0,0-9 0,0 3 0,0 0 0,0-3 0,0 7 0,0-2 0,1 3 0,2 0 0,-2-4 0,3 3 0,-2-7 0,0 7 0,0-7 0,0 7 0,0-7 0,1 7 0,-3-7 0,3 7 0,4-7 0,1 3 0,6 0 0,-1-3 0,10 3 0,-6-4 0,15 0 0,-10 0 0,1 0 0,-7 0 0,-10 0 0,-2 0 0,-4 0 0,0 0 0,1 4-180,-2-3-900,1 3-539,-2 0-809,-4 1 2428,2 0 0,-2 7 0,0-2 0</inkml:trace>
  <inkml:trace contextRef="#ctx0" brushRef="#br3" timeOffset="493089">4187 15052 20485,'-18'8'2969,"-1"0"-2610,0 6 361,-2-3-360,13-2 0,-1-4 179,9-1 990,0-4-1169,4-2-180,6-3 0,14-8-180,16-7 45,-10 5 0,3-2-862,7-3 1,3-3 816,8-3 0,2-2 0,3-2 0,5-4 0,-17 9 0,3-2 0,2-1 0,-4 2 0,2-1 0,-2 1 0,3-1 22,-4 2 1,3-2-1,-1 0 1,-4 2-23,14-7 0,-4 3-301,-4 1 0,-3 2 391,-6 4 0,-2 1-45,-7 2 0,-2 2-45,15-8 0,-13 5 0,-10 6 0,-6 3-6117,-4 6 6492,-5 5 1,-2 1-1,-3 3 1</inkml:trace>
  <inkml:trace contextRef="#ctx0" brushRef="#br3" timeOffset="496930">5056 16848 15178,'-11'0'6657,"1"0"-6298,6 0 91,0 0 1169,4 0-719,0-4-541,0 1 91,0-6-270,0 6 90,0-3-180,0 4 90,0-3 0,2-1-90,4-1 0,8-7-90,10-2 89,15-10-89,3-3 0,4-3-579,-4 4 0,2-1 579,-4 1 0,3-2 0,2 0 22,-3 3 1,2-1-1,0 0 1,-2 2-543,3-3 0,-1 2 0,2-1 520,-2 1 0,3-2 0,0 2 0,-3 1 0,-4 3 0,-3 2 0,2-1-83,7-4 0,2 0 0,-2-1 83,-7 5 0,0 0 0,-1 0 0,17-10 0,-4 2 0,-12 7 0,-6 3 0,4-5 90,-5 4-90,3-5 0,-8 9 985,2-3-985,-13 11 1695,2 0-1695,-7 6 467,5-1-467,-10 4 0,4 0 0,-6 0 0,0 0 0,0 0 0,-2 0 0,1 0-1619,-2 0 450,-4-2-2519,-5-6 3688,-1-4 0,-3-8 0,4-1 0</inkml:trace>
  <inkml:trace contextRef="#ctx0" brushRef="#br3" timeOffset="500149">6509 18250 19586,'5'0'2788,"-1"0"1,-4 0-1980,19-22-539,28-24-225,-17 17 0,3-2-842,11-10 0,3 0 841,-2 5 1,1-1 15,-12 11 0,0-2 0,4-1 7,4-2 1,4-2 0,1 0-1,-3 1-625,3-1 1,-2 2 0,3-2 557,-3 3 0,4-2 0,-2 1 0,-2 3 0,-4 2 0,-2 4 0,-1 0 45,14-7 0,0 1-1050,4-2 0,-4 1 1140,-17 10 0,-2 1-18,2-2 1,-3 3 152,-6 1-90,-8 5 619,-6 4-799,-4 3 1699,-2 2-1699,-3 2 1658,-2 0-2738,-4 6-373,-4 1-796,-5 7 2249,-2-1 0,-4 3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6:21:32.007"/>
    </inkml:context>
    <inkml:brush xml:id="br0">
      <inkml:brushProperty name="width" value="0.09071" units="cm"/>
      <inkml:brushProperty name="height" value="0.09071" units="cm"/>
      <inkml:brushProperty name="color" value="#92D050"/>
    </inkml:brush>
  </inkml:definitions>
  <inkml:trace contextRef="#ctx0" brushRef="#br0">12645 3216 21385,'-8'0'2338,"0"0"-2158,3 0 0,-2 0-180,6 0 90,-2 0-90,3 8 90,0 2 180,0 18 450,-4 1-451,0-1-89,-6-4-90,-3-13 0,-5 0-90,-4-6 90,-16 3-90,11-7 0,-11 3 0,22-6 0,2-4 0,14-10 0,10-7 0,10-9 0,13-2-785,13 0 785,10 0 0,-24 20 0,1 1-45,0 1 0,1 1 45,0 3 0,-1 3 0,1 0 0,-1 3-31,30 6 31,-4 8 0,-23 7 0,-3 6 0,11 21 90,-20-11 0,-6 5-758,-12-5 0,-6 2 713,-3 4 0,-6 2-45,-6 2 0,-4 1-285,-4 1 1,-7 1 284,-5-5 0,-6 1 0,0-2 0,-6 5 0,-2-3-283,4-6 1,-2 1 0,2-6 282,-3-2 0,2-5 0,3-2 0,-2-3 86,-14-1 0,0-8-41,20-10 0,2-6 0,-7-9 0,8-9-45,19-27 45,18 16 0,9 0 45,13 0 0,6 4 941,21-12-986,-11 20 0,3 6-481,-8 11 0,1 6 436,3 3 0,1 6 485,18 15 0,2 10-575,-19-9 0,-1 3 0,-1 1-150,1 1 0,-2 0 0,0 2-870,4 10 1,-2 3 0,-4-5 1109,-6-4 0,-2-2 0,7 10 0,-1-1 0,-13-18 0,0 0 0</inkml:trace>
  <inkml:trace contextRef="#ctx0" brushRef="#br0" timeOffset="612">15297 3515 20755,'10'20'2519,"0"0"-2070,-5 0 91,-2 3-90,-3 2-90,-3 4-90,-5 1-1,-5-2-89,-5-4-90,-1-6 90,-1-8 0,0-4-90,-1-10 0,3-5-90,7-25 90,17-26-1786,6 22 0,4-1 1696,0 4 0,3 2 0,25-17-2,-10 34 2,-3 20 0,-1 21 0,-14 14 0,-3 6 0,-4-7 0,-3 1-137,-1 19 1,-6 0 181,-5-15 0,-5-1 45,-13 12 0,-6-3-45,6-15 0,-4-3 0,-9 4 0,-3-6-45,8-16 0,-1-9 45,-13-12 0,1-11-45,7-15 0,3-9 308,1-3 0,7-5-308,10-15 0,10-3 45,11 12 0,6-3-405,4 1 0,4-3 0,2 0 300,4 2 0,3 1 0,0 0-120,-1 1 0,1 0 1,0 3-151,0 8 0,0 3 0,-3 6-126,-2 6 0,-1 6-9375,18-10 8510,-20 30 1,-1 24 0,-18 21 0</inkml:trace>
  <inkml:trace contextRef="#ctx0" brushRef="#br0" timeOffset="1072">15333 3650 15199,'37'17'2249,"-1"-6"648,3-7-2537,0-6 0,1 1 1067,1-1-1247,-1 8 634,19 24-814,-29-5 0,-2 5 45,6 12 0,-3 1 1141,-7-6 1,-4 0-1187,-5-2 0,-3-3 0,-1 5 90,-6-10 0,-1-7 0,-4-11-90,5-67 0,4 9 0,3-6-494,-4 9 1,1-2 0,1-1 523,3-5 0,2-1 0,1 3 0,-2 8 0,1 3 0,0-1-30,1 0 0,1 0 0,1 1 45,10-18 0,1 1 45,1 4 0,1 3-45,-1 4 0,1 2-36,-1 6 0,1 3 36,2-1 0,0 3 135,15-4 0,-12 23 157,-22 41-247,-21 33-45,2-19 0,-1 2-1019,-2 6 1,-2 2 973,0 5 0,1 1 0,2 0 0,0 1 113,2 0 1,2-1-114,1-2 0,2-1 0,2-5 0,2 1-225,7 10 0,3-2-225,-3-18 1,3-2-271,5 8 0,2-4-1259,11 0-661,1-13 2640,-3-13 0,-1-11 0,-3-6 0</inkml:trace>
  <inkml:trace contextRef="#ctx0" brushRef="#br0" timeOffset="1664">16812 3266 22464,'2'-46'1304,"0"0"1,0-6-1035,1-13 269,7 62-449,1 9 0,7 18 0,0 6-90,1 4 0,10 10 0,-5-11 90,10 1-90,-6-22 0,5-4 0,2-8 0,3-8 0,1-6 0,-10-10 0,0-5 0,-6 4 0,-2-3 0,6-12 0,-2-2 0,-8 8 0,-3 0 0,-2 0 0,-2 0 0,6-27 90,-7 7-90,-11 8 90,-9 12 0,-7 12 90,-8 14-90,-5 20 0,-5 19-90,-5 21-208,19-19 1,-1 5 207,3 1 0,-2 4 0,3-1 45,-3 5 0,2 3-45,2 0 0,1 5 0,8-4 0,12-1 0,7-3 0,-2-1 0,7-3 0,9-12 0,6-9 0,25-5 0,4-9 0,2-12 0,0-2 0,-6-3-90,-6 2 90,-11 3 0,-5 2 0,-13 2 0,-6 8 0,-8 4 0,-11 11 0,-8 4 505,-13 4-505,-2-5 0,-2-1 0,-23 13 0,6-9 0,0-2-270,-10 0-45,23-12 0,0-2-674,-7 0-2969,-2-5 3958,16-4 0,4-8 0,17-2 0</inkml:trace>
  <inkml:trace contextRef="#ctx0" brushRef="#br0" timeOffset="2634">17595 3379 21115,'11'-30'3238,"-1"3"-2338,-6 2-721,0 9 91,-4 5-180,-6 13 0,-2 9-90,-7 12 0,-1 9 0,2 8 0,0 8 90,7 4-90,1 3-45,6-20 0,2 0 135,4 15-180,3 9 180,3-30-90,0-4 0,0-7 0,0-3-90,-1-7 180,-3 2-180,-2-9 90,-4 3 90,0-4-90,-2 0 0,0-6 0,0-1 0,0-7 0,0-2 90,0 0-90,0-4 0,0-4 0,-4-6 90,3-6 0,-2-5 0,3-4-90,0-5 0,0-4 0,3-3 90,5-2-90,4 19 0,2 1 0,10-14 0,-7 21 0,2 5 0,10 9 0,-1 14 0,6 37 45,-17 17 0,-4 5-45,-2-19 0,-1 1-194,-1 21 0,-6-5 284,-8-21 0,-2-9 0,-7-12 0,0-9-90,-1-9 0,1-9 90,4-28-90,4-1 0,5 9 0,2-1-470,2 3 1,2 0 424,3-4 0,2-1 45,3-2 0,2 0-58,3-2 0,5 0 58,3 6 0,5-1 0,-1 3-360,7-5 0,1 2 360,-3 7 0,3 0 0,-2 5 0,2 2 0,-1 4 0,-2 2 0,-1 1 0,23-8 90,-1 5-598,-34 14 553,-26 36 0,-11 15-1162,2 7 0,-2 3 1117,-9 6 0,4 1 0,13-5 0,8-8-13,15-8 13,5-10 45,12-35 0,-4-17-45,-32-18 0,-17-12 0,8 6 0,32-15 0,-45 22 0,0-1 0,-1 1 0</inkml:trace>
  <inkml:trace contextRef="#ctx0" brushRef="#br0" timeOffset="2756">18314 3971 23454,'-4'58'1889,"3"-30"-2519,-2 4 630,6-50 0,2-1 0,3-16 0</inkml:trace>
  <inkml:trace contextRef="#ctx0" brushRef="#br0" timeOffset="2919">18355 2854 23634,'-3'-50'1798,"11"3"-1708,14 4-90,21 4-1661,-15 23 0,4 3 1571,6 0 0,2 3-270,5 1 0,2 2 54,1 3 1,2 1-865,0 1 1,-1 0 1169,-2 2 0,-2 0 0,-4 3 0,-2 0 0,-4 1 0,0 0 0</inkml:trace>
  <inkml:trace contextRef="#ctx0" brushRef="#br0" timeOffset="3937">20795 2651 21655,'0'-14'3058,"0"1"-2698,4 1-180,2 5-1,6 3 1,6 16-90,5 9 0,5 20-90,3 11 45,-16-22 0,1 3-378,3 14 0,-1 1 378,-5-12 0,-1-1 45,2 7 0,-1-2 360,-1-1-180,-2-13-90,-5-16-90,0-17 0,1-16-90,6-19 0,10-15-45,-7 23 0,4-2 15,5-1 0,4-3 0,0 3-617,7-6 1,2 2 406,-3 5 0,2-1 1,-1 5-346,4 3 1,0 4-181,-3 3 0,-1 4-792,24-8 1557,-18 13 0,-19 9 0,-13 4 0</inkml:trace>
  <inkml:trace contextRef="#ctx0" brushRef="#br0" timeOffset="4430">20937 2660 19292,'-21'-4'2428,"12"-5"-1746,26-9-322,20-6 44,8 4 1,6-1-632,-9 5 1,1 2 451,19-6 0,2 2-45,-16 8 0,-2 2-46,1 2 1,-1 3-90,-2 4 0,0 2 0,-3 4 0,-1 4 0,-2 5 0,-3 5-45,-1 4 0,-3 4 45,-1 5 0,-3 4-45,-2 4 0,-3 3 0,-1 3 0,-2 1 0,-3 0 0,-1 2 0,2 13 0,-1 0 0,-5-20 0,-2 0 0,10 9 0,-16-7 360,-49-30 0,-26-13 0,10 3-360,28 12 0,-2 1 61,-19-4 1,-16-2 0,4 4 0,20 6-17,28 17 0,12 6-45,-1-3 0,3 2 0,12 1 0,23 0 0,15 0 0,6-2 0,-6-3 0,-11-4 0,-2-4 0,3 2-410,9 2 1,5 1 0,-1 0 0,-10-6 409,-10-2 0,-5-3 0,17 25-1164,-11-3 624,-9-7 67,-12-6-3755,-8-1 4259,-8-19 0,-10-2 0,-3-16 1</inkml:trace>
  <inkml:trace contextRef="#ctx0" brushRef="#br0" timeOffset="4914">22395 3343 22284,'19'-44'2609,"-3"6"-2429,-6 9-90,-6 8-90,0 5 90,-4 7-90,0 3 0,0 1 269,0 3 1,0-2-180,2-3 0,0-4 0,6-9 0,2-6-90,8-5 90,6-3-90,9 1 90,4 6 0,25 9-90,-14 19 0,16 12 0,-19 18 0,-12-1 0,0 1 0,-8-7 0,-1-1 0,7 9 0,0-1 0,6 3 0,0-1 0,-12-13 0,0-5 0,-10-11 0,-3-6 0,-1-3 0,-5-4 0,0-4 0,-1-3-180,2-4-180,-2-3 0,1-4-359,-4-15-91,0 7 361,-2 0-1,-6 15-180,0 9-269,-7 4-451,1-1-449,0 0-89,-2-3 1888,1 0 0,1-5 0,2 0 0</inkml:trace>
  <inkml:trace contextRef="#ctx0" brushRef="#br0" timeOffset="5149">23081 2868 17427,'1'-35'2039,"0"0"0,1 1 0,0 0-1410,4-23 1,4-1-1,1-1-89,-4 23 0,0 1-360,2-15 0,0 0-180,-5 34 180,0 16-1,0 24 1,-1 28-345,-2-12 1,0 6 194,-1 12 0,0 7 0,0-1-788,0-12 1,0 0-1,0 2 735,0-1 1,0 5-1,0-2 1,0-3 22,0 0 0,0-4 0,0-1-425,-1-2 0,1 0 0,1-2 110,-1 16 1,1-2-91,0-9 0,1-3-135,-1-8 1,0-4-901,1 16-628,-2-25 2137,0-23 1,0-26 0,0-14 0</inkml:trace>
  <inkml:trace contextRef="#ctx0" brushRef="#br0" timeOffset="5396">23154 1787 15872,'13'-43'1979,"-1"2"832,-4 7-2631,-2 5 1052,-2 10-1142,-9 18 318,-10 18-1038,-13 23-45,8-11 1,-2 1-4242,-5 6 1,-1 1 4406,-6 5 0,0 2 0,-1 2 0,-1 1 0,-2 2 0,1-1 0</inkml:trace>
  <inkml:trace contextRef="#ctx0" brushRef="#br0" timeOffset="5904">24365 2311 22914,'-13'-13'1529,"5"-1"-1349,13 3 90,10 4-90,15 9-90,9 15 0,8 18-489,-22-10 0,-1 4 444,0 6 0,-3 4 0,-1 4 0,-5 5 15,-6 0 0,-4 5 0,-4 1-60,-4 2 0,-4 1 0,-2 0-409,0-1 1,-1-1 0,-3-1 138,-3-4 0,-4-1 0,0-6-450,-4-2 1,-3-4 719,-11 4 0,-2-3 0,12-14 0,-1-3 0,-9 2 0,0 1 0</inkml:trace>
  <inkml:trace contextRef="#ctx0" brushRef="#br0" timeOffset="6488">24478 2899 23004,'39'-43'1979,"-2"5"-1799,-1 12 89,22 25-224,-18 18 0,4 9-45,-5 0 0,3 3 0,-2 2-455,-5-1 0,-1 1 0,0 0 455,1 2 0,-1 0 0,-4-3 0,-1-1 0,-3-1 216,2 2 1,-2-5-127,5-7-90,-11-14 0,-25-45-90,-14-22-229,7 22 1,0-2 318,-3-7 0,0-2-13,-2-3 0,-1-1 58,-3-3 0,-1 0-45,-1 3 0,-2-2 0,1 11 0,-2-2 0,-1 3 0,1 6 0,-1 1 0,1 2 0,-11-19 0,0 5 0,4 13 0,5 8 0,10 10 0,10 4 0,29 26 0,17 2 0,21 11-599,-23-11 1,2-2 598,5 1 0,1-1 0,1-1 0,2-2-143,16-1 1,-2-3 142,-18 0 0,-1-2-137,8 0 1,-4-2 136,-3-1 0,-11 2 0,-12-2 0,-7 2 1602,-8 12-1602,-3 9 1438,-2 5-1527,0 5 488,0-10-399,4-3 0,2-3 0,14-9 0,-6-9 0,7-11 0,-14-8 0,-2-5-269,-5-1-1440,-12-3-270,-2 13 1979,-16 4 0,-2 12 0,-5 2 0</inkml:trace>
  <inkml:trace contextRef="#ctx0" brushRef="#br0" timeOffset="6688">25270 2755 21745,'38'29'2068,"5"1"-1708,4 1-180,6 3-135,-27-14 0,1 1 45,-1 0 0,1 1-90,-2 1 0,0 1 0,20 22 0,-4 1-270,-20-19 0,-1-1-449,5 11-271,0 3 990,-19-29 0,-2-14 0,-4-11 0</inkml:trace>
  <inkml:trace contextRef="#ctx0" brushRef="#br0" timeOffset="7385">25981 2461 21115,'10'-51'1979,"-4"6"-1709,-2 14-180,-4 8-90,0 7 90,0 9 0,0 3-90,0 12 89,0 6-89,0 10 0,0 3 0,0 0 0,0-2 90,4-4-90,0-6 0,4-8 0,2-3 0,4-4 0,5-6 0,16-17 90,-6-3 90,7-14 0,-14 11 90,-6 1-180,-7 6 0,-4 4 0,-5 8 180,-7 4 0,-4 18-91,-13 9-89,-3 18 0,-5 13-289,17-21 0,1 1 199,0 1 0,3 3 45,2 15 0,6 2-45,6-5 0,5-2 0,0 0 0,4-4 0,7-10 0,4-8 0,22-8-119,8-16 119,6-18 0,-27 4 0,-1-4-184,0-4 0,-1-4 184,11-16 0,-3-5-384,-11 10 1,-2-1 473,6-12 0,-4 1 0,-12 14 0,-3 2 90,4-26-90,-8 12 258,-10 2-258,-3 21 18,-5 3-108,6 16 356,0 3-356,8 18 840,6 0-840,26 31 0,-10-19 0,1 0 0,1 3 0,0 1-292,0 5 1,-3 1 291,-9-3 0,-4 0 45,-1 4 0,-3 2-45,-2 1 0,-2 2 0,-5 0 0,-2 0 0,-2 0 0,-3 1 0,-2-2 0,-2-1 0,-3-1 0,-2-2-45,0-3 0,-3-2-540,-12 6 0,-4-3-944,-1-7 0,-1-4 270,0-2 0,0-5 999,4-6 1,2-6-1,-5-15 1,3-2-1</inkml:trace>
  <inkml:trace contextRef="#ctx0" brushRef="#br0" timeOffset="7730">26752 2529 21115,'18'-37'599,"-1"1"1,-1 1 0,0 2-510,15-24 0,-1 10-90,4 9-90,7 8 90,6 3-509,6 5 599,2-1 135,-17 5 0,0-1 315,17-11-226,-21 11 1,-2-1 225,2-10 193,-3 5-373,-7 3-91,-5 4-179,-5 4 90,-5 7 270,0 15 360,1 49-541,-5 9-620,-2-12 0,1 3 396,-4-4 0,0 0-45,2 5 0,0 2 0,0 3 0,0 1 0,0 1 0,0-1 0,1-2 0,0-1-45,-1-3 0,0-1-270,0-8 1,0 0-1126,0 7 1,-1-3 135,-2-17 0,0-2 1304,-2 4 0,-2-4 0,-8-5 0,-3-10 0</inkml:trace>
  <inkml:trace contextRef="#ctx0" brushRef="#br0" timeOffset="7937">27512 2280 22734,'25'-37'1169,"10"5"-1079,13 8-90,-16 14 0,1 2-459,6 2 0,2 2 189,4 1 0,1 0-1843,3 3 1,0 0 2112,0 0 0,-2 0 0,-3 0 0,-2 0 0,-3 0 0,0 0 0</inkml:trace>
  <inkml:trace contextRef="#ctx0" brushRef="#br0" timeOffset="9095">10720 7210 23274,'33'-44'2428,"-4"6"-2248,-7 6-90,-8 9 90,-6 10-90,-13 6 90,-17 15-90,-19 11-45,11-1 0,-3 2-391,-4 5 0,-3 4 406,-2 4 0,-2 4 0,0 2-30,1 1 0,-1 2 0,2 0-563,0-1 1,0 1 0,3-1 532,6-4 0,2-1 0,6-3 0,4-3 0,7-1 0,8 9 0,7 0 90,15 19-135,3-18 0,6-1-73,3-10 0,3 0 88,2 1 0,3 1 1,-1-2 29,7 5 0,0-2 0,12 10 0,-2-1 0,-17-16 0,-3-3 89,23 15-89,-10-9 90,-6-7 514,-17-14-604,-4-11 0,-15-22 90,-3-20-90,-2 13 0,-1-2 0,0-10 0,-1-3-425,-2-8 0,0-2 425,0-6 0,1-2 0,2 21 0,0 0 0,-1 0 104,1 2 0,0 1 0,0-7-104,-1-2 0,1-9 0,-1-2 0,0 3 0,1 9 0,-1-8 0,-1 3 0,2 1 0,0 1 0,0-1 0,0 0 0</inkml:trace>
  <inkml:trace contextRef="#ctx0" brushRef="#br0" timeOffset="9300">9949 7151 16139,'-26'-27'675,"0"1"0,5-4 1692,15-21-2367,47 35 0,-9 9 0,3 1-45,8 2 0,5 1-245,10 0 1,8 1 0,-3 0 169,-12 1 0,-2 1 0,3-1-38,-1 0 1,4 0-1,0 1 1,-5 0-173,-1 2 0,-4 1 1,0 0-661,17 0 1,-2 2 959,-7 2 0,-3 2 0,-9-3 0,-2 1 0,-5 0 0,0 0 0</inkml:trace>
  <inkml:trace contextRef="#ctx0" brushRef="#br0" timeOffset="9881">10891 8259 24803,'-10'9'719,"-2"4"-629,-6 3-90,-10 11 0,-4 0 0,-7 4 0,-4 2 0,-5 2 0,0 1-416,1-2 1,0 1 0,-1-1 445,-6 4 0,-2 1 0,7-5 118,5-5 1,6-4-59,-10 7-90,33-16 0,17-5 180,45 8-180,10-6-491,-11-4 0,8 0 0,-3-1 536,7-1 0,1-1-45,-5-1 0,3-1 0,-3 0-1073,7 1 1,-3-2 757,-4-2 0,-1-1-225,-5 4 1,-2 0-4377,2-4 1,-3-3 3815,9-2 0,-4-11 1,-37-4-1</inkml:trace>
  <inkml:trace contextRef="#ctx0" brushRef="#br0" timeOffset="10359">11565 7553 22194,'19'-50'1979,"-5"5"-1889,-2 15 90,-8 10 90,0 11-270,-19 15 0,5 1 90,-14 4-90,8-7 90,1-4-90,7-6 90,10-24-90,12-3 0,14-20 90,11 7-90,10 5 0,-22 21 0,1 2-1305,31-10 1305,-2 8 90,-2 11-90,-10 19 90,-8 16 0,-17 26 0,-21 4 0,-10 6-45,-1-9 0,-5 1-45,0-5 0,-4 4 0,-3-1-947,-8 2 0,-3-1 1,0-3 976,8-12 0,1-3 0,-2 2 90,-11 13 0,-4 2 0,4-7 436,9-13 0,2-4-466,-3 4 0,2-4 90,3-8-180,20-21 0,12-8 0,20-15 3392,10 3-3392,11 5 0,12 7-271,-25 9 0,1 2 181,4 3 1,1 2-136,2 2 0,2 4-765,17 9 1,0 2 224,-18-7 1,-1 0-406,10 6 1,-4-1 1169,-1 1 0,-12-7 0,-10-3 0</inkml:trace>
  <inkml:trace contextRef="#ctx0" brushRef="#br0" timeOffset="11019">11488 7079 22464,'-27'-39'1799,"6"3"-1709,17 4-90,16 7 90,22 3-90,15 9 0,6 4-1235,-5 0 0,2 3 1235,-1 0 0,4 1 0,-1 0-870,-6 3 0,-2 1 1,1 0 869,2 0 0,1 0 0,0 1 0,0 2 0,1 1 0,0 0-355,-2 0 0,0 0 0,0 1 355,-3 2 0,-1 1 0,0 0 0,16 3 0,-2 1-94,-7-1 0,-2 0 139,-9 0 0,-1 0-45,22 7 758,-19-2-578,-17 1-90,-17-2 2047,-19 1-1957,-42 3-180,1-10 45,13 0 0,0-1 3170,-14-6-3125,9 3-90,10-4 462,20-6-462,18-4-90,52-14 0,1 4-165,-13 8 0,1 2 255,-10 3 0,-1 5 0,8 3 0,-2 8 0,13 26 90,-8 10 0,-42 14 0,-19-11-90,-12-3-3021,-1-6 3111,-1-5-90,7-9 0,4-5 348,9-11-348,11-3 0,12-6 0,36 0 0,-7 9 0,21 3 0,-23 12 0,1 24 0,-19-9 0,-8 17 90,-25-19 0,-15-1 3302,-13-5-3392,-1-13 0,-4-2 0,9-5 0,-1-2-393,-13 1 0,0-3-237,-17-3-764,23-5 0,1-2-1125,-12-6 2519,-4-7 0,40-7 0,8-2 0</inkml:trace>
  <inkml:trace contextRef="#ctx0" brushRef="#br0" timeOffset="11772">13433 7024 22464,'28'-27'2159,"1"2"-1889,-1 0 90,2 5-91,3 8 46,11 32 0,1 12-315,-19-9 0,-2 3-275,6 7 0,2 5 0,-7 0 275,-8 5 0,-6 1 45,2 1 0,-3 3-94,-3 13 0,-4 3 94,-6-8 0,-4-2-45,0-2 0,-4-5 45,-5-12 0,-3-8 45,-12-11 90,-10-26-90,11-47-1361,16 25 1,3-3 1270,6-14 0,6-1 0,4 9 0,2 2 6,2 0 0,3 3-6,1 4 0,2 2 90,18-13-180,3 19 180,5 21-90,-9 20 0,0 6 0,-6-1 0,-1 3-126,7 10 1,0 5 125,-3 3 0,-3-1 45,-7-11 0,-1-1-45,4 7 0,-2-2 0,-1 1 90,-4-9 3328,-4-7-3238,-1-11-4,1-21-86,7-44-90,-7 3 0,0-4-381,-1 1 0,0-2 426,-1-8 0,-2 1-786,-3 18 1,-2 3 740,-1 1 0,-3 2 0,-3 2 0,-4 2-133,-16-7 0,-6 4 133,4 10 0,-3 2 0,-14-4 0,-5 4-761,7 12 0,-1 5 761,-3 1 0,-2 2 0,-1 2 0,-1 3 173,0 2 0,0 2-173,-13 4 0,0 3 45,9 0 0,3 1 138,3-2 1,4 1-184,-7 8 233,42-15-233,16 9 0,46-9 0,5 3 653,-11-5 1,6-2-654,-6 0 0,4-2 0,1 0 30,5-2 0,2-1 0,0 0-353,1 0 1,1 0 0,-2 0 322,-2 0 0,-1-1 0,-5 2 0,0-1 0,-4 0 376,7 0 0,-3 1-376,14-3-90,0 1 90,-37 7 285,-7 2-825,-11 0 728,-2 0-1987,-16 4-530,-8 1 2329,-13 6 0,-10 3 0,-3 2 0</inkml:trace>
  <inkml:trace contextRef="#ctx0" brushRef="#br0" timeOffset="12485">15922 7074 22014,'-30'-7'2969,"-1"0"-2430,3-2 91,1 2-180,3 1-90,4 3-181,5 1 1,7 2-90,10-2 0,15 2-90,22-2 0,16 0 0,13 0-826,-22 1 1,5-1 0,1 1-1,0 0 826,2-1 0,0-1 0,1 1 0,1 0 0,7 0 0,1 0 0,-1 0 0,-3 1-310,2-2 0,-4 1 0,2 0 332,-6 1 1,2 0-1,0 0 1,-3 0-23,-2 0 0,-2 0 0,0 0 0,6 0 0,1 1 0,-5-1-44,-2-1 0,-7 0 44,13-1 0,-5-4-90,-33 5 2439,-10-2-3158,-10-1 1057,-9 0-3935,-31-5 3687,2 2 0,-20-3 0,12 2 0</inkml:trace>
  <inkml:trace contextRef="#ctx0" brushRef="#br0" timeOffset="12715">17088 6708 22615,'8'-32'1889,"2"2"-1439,0 3-91,0 5-30,0 1-149,-2 7 499,10 25-409,5 45-270,-10-22 0,-1 4-479,2 15 1,-2 4 478,-2-8 0,-2 4 0,-1-1 0,-1 6 0,-1 0-390,0 1 0,-1 1 0,0 0-120,1 0 1,-1-1-1,-1-2-300,-1-6 1,-1-1 0,0-5 809,0-5 0,0-4 0,-5 23 0,0-10 0</inkml:trace>
  <inkml:trace contextRef="#ctx0" brushRef="#br0" timeOffset="13193">17063 6757 21592,'0'-36'1080,"7"0"-81,6 8-909,15 6-90,9 8 90,14 8-90,10 10-163,-26 0 1,1 1 162,3 4 0,1 0-45,3 1 0,0 1-45,0 0 0,1 1-90,1-1 1,-1 0-46,0 1 0,0-1 45,-2-1 0,1 0-45,12 4 0,-2-1 225,-16-8 0,0 1 135,12 5 0,-5-2 428,-8-7-383,-3 4 566,-25-6-566,-5 4 71,-3-3 109,-7 9 526,-4-3-616,-11 11-1,-8 7 1,-11 11-135,16-12 0,-1 3-461,-4 6 0,-1 2 461,-3 5 0,-1 2 0,-1 5 0,-1 1-1356,-2 1 0,1 0 1311,1 0 0,0 0-45,2-3 0,-1-2-201,4-3 1,-1-2 199,4-5 1,-1-1-45,3-5 0,1-1 0,-16 15 0,7-10-179,5-1 352,16-18-983,-2 5 2439,15-17-3248,-2 3 1772,3-18 1,0 1-1,0-14 1</inkml:trace>
  <inkml:trace contextRef="#ctx0" brushRef="#br0" timeOffset="33268">10180 11095 21475,'-12'0'3778,"5"0"-3239,-2 0 1,8 0-90,-2-4-91,3-1 91,3-4-90,7-2 0,9-1-90,11 0-270,11 1 0,10 4 0,-7 4 0,1 2 0,-9 1 0,-1 2-1149,12 0 1,-2 3 1148,14 10 0,-10 8-344,-8 9 344,-13 8 0,-13 10 0,-15 5 0,-17 6 0,4-31 0,-4-1 0,-4 1 0,-1-1 0,-3-2 0,-1-2 0,0-2 0,-1-1 0,-7 1 0,0-3 0,-20 0 0,7-2 0,30-24 0,25-3 2197,21-7-2197,16 3 0,7 4 0,-9 6 0,0 3 51,13-3 1,-2 6-52,-19 6 0,-6 6 0,-3 15 0,-12 8 0,-14 3 0,-12 6 0,-10-1 0,-11-3 0,-2-4 0,-2-12-112,7-5 112,3-12 0,9-4 0,17-10 0,6 1 0,19-2 336,3 3-336,5 10 0,3 4 117,2 13-117,12 15 0,-11-10 0,-10-7 0,2-3 0,16-6 0,14-22 0,-11-20 0,-13-13 0,-3-8-548,-12 12 1,-1-2 547,9-18 0,-3-2 0,-8 10 0,-4 1 0,0-4 0,-3-1-348,0 0 0,-4-2 348,-4 8 0,-4-2 0,-2 2 0,-7-15 0,-4 3 0,0 1 0,-5 6 0,-4 17 0,-4 10 0,-14 14 0,3 20 0,7 45 0,29-12 0,7 4 0,1 2 0,6 0-274,10 5 0,8-1 274,11 0 0,4-3 102,-10-13 1,1-2-103,8 9 0,2-1 0,-9-12 0,-3-3 667,11 10-667,1 0 0,-30-25-359,-7-2-2790,-20-9 1420,-2 3 1729,-13-4 0,6 0 0,0 0 0</inkml:trace>
  <inkml:trace contextRef="#ctx0" brushRef="#br0" timeOffset="33551">11281 12248 20485,'-17'35'989,"-1"0"1,1-1 0,-2 0-496,-12 12 1,-6 0 44,-7-1 1,-3 0-1099,0-1 1,-2-2 827,-4-5 1,1-7-888,14-10 1,1-6 751,1-4 1,1-3 379,-28 3-334,10-16-90,12-8 90,15-11 0,17-29 675,16 10-720,11 7 0,10 3-90,9 11 0,6 5-45,-1 0 0,3 4 651,5 3 0,2 6-1101,4 5 0,-2 4-90,-15-2 1,2 1-1080,19-1 0,-3 1-900,-1 1 2519,7-10 0,-30-8 0,-1-7 0</inkml:trace>
  <inkml:trace contextRef="#ctx0" brushRef="#br0" timeOffset="34137">11638 11461 16594,'16'-45'737,"-1"-1"1,1 1-1,-1 1 1,0 1-1,0 1-467,5-16 0,0 2 0,-1 6 0,-1 3-45,-2 7 0,0 3 829,15-21-424,-5 17 1121,4 20-1301,1 21-450,5 23 0,3 22 0,-18-15 0,-1 4-111,5 23 0,-1 5 111,-9-19 0,0 0 0,-2 0 0,7 21 0,-3-1 0,-2-2 0,-3-5 1118,-5 2-1118,4-23 891,-5-33-891,8-38 0,6-12 0,9-11 0,4 2 0,5 3 0,-1 12 0,1 17 0,13 41 0,-14 19 264,-13-1 0,-3 4-264,-8 0 0,-2 3 0,-1 3 0,0 3 0,-1-1 0,2 6 0,-1 1 0,-3-8 0,1 2 0,0-2 0,2 10 0,0-4 0,-4-17 0,-1 0 0,2 8 0,0-6 0,-3-21 0,-20-19 0,-3-19 0,-10 3 0,-4 3 0,-18 4 0,13 10 0,-1 4-738,5 5 0,0 3 738,-2 3 0,-1 3 0,0 1 0,-1 1-178,-13 9 1,0 1 177,11-6 0,2-1-194,-10 6 1,2-2 193,-13 1 0,6-5 0,6-11 0,10-3 0,5-6 0,8 0-539,-2-6 622,10-1-3860,-1-19 4011,13 4 1,0-14-1,4 7 1</inkml:trace>
  <inkml:trace contextRef="#ctx0" brushRef="#br0" timeOffset="34784">11870 10692 19562,'-57'-31'2068,"3"-1"-1466,6 4-512,7 4 959,10 6-960,9 4 709,25 5-708,18 4-45,29 4 0,12 0-75,-9 1 1,6 0 29,-1 0 0,10 0 0,1 0 0,-6 0 30,-3 1 0,-3 1 0,2-1-8,-1 1 1,3-1 0,0 0-1,-4 0-170,-2 1 1,-3 0 0,-1-1 237,0 2 0,-1 0 0,0 0 60,-4-1 0,1 0 0,-2 1-15,19 2 0,-2 1 45,-7 0 0,-2 4-1,4 7 1,-3 4-180,-18-5 0,-5 6 0,5 20 0,-11 6 0,-16 15 0,-10-19 0,-7 0-337,-11-5 0,-5-3 337,-13 14 0,11-23 0,-1-4 0,-6-8 0,3-13 975,2-27-975,26-12 0,6-6 0,-2 9 0,2 0 655,12-17 0,8 1-655,8 13 0,4 6 0,-7 8 0,1 4 0,11-3 0,1 6 0,21 14-1206,-21 16 1,0 6 1205,-10-2 0,-2 4 0,8 11 0,-5 5-580,-14-4 0,-6 2 580,-2 1 0,-4 2-120,-6 0 0,-6 0 120,-5-1 0,-4-3 0,-7 1 0,-5-4 0,-5-2 0,-7-3 0,-5-7 0,-5-3 0,1-3-238,-10 1 1,-1-5 237,6-3 0,-2-2 0,3-5 572,-4-5 0,4-6-572,3-3 0,1-3 0,3-3 0,3-4 0,3-2 0,4-4 0,4 0 0,3-4 345,4-1 0,6-4-2099,6-19 0,6-2 315,4 16 0,4-1 1411,7-15 1,6 3 0,2 21 0,3 3 0,2 1 0,1 0 0</inkml:trace>
  <inkml:trace contextRef="#ctx0" brushRef="#br0" timeOffset="35383">13859 10480 25343,'25'0'2158,"-1"0"-2068,2 4 180,26 19 90,-6 4-1435,-13-3 1,-1 3 1119,-7 0 0,-3 2-45,0 6 0,-2 3 0,1 5 0,-3 2 0,-1 4 0,-3 2 0,-2 3 0,-2 1 0,-3-1 0,-4 1 0,-2-1 0,-3-2 0,-3-3 0,-3 0-56,-10 6 1,-5-2 55,7-18 0,-2-2 0,-7 3 0,-1-6 0,-11-12 0,2-16 0,5-17 0,7-15 0,17-6 0,5-5 0,4 6 0,3-1 197,5-15 0,5 0-197,2 13 0,4 3 0,1 2 0,5 1 58,15-1 1,4 6-59,-11 9 0,1 3 0,12 0 0,1 7 0,-14 12 0,-2 4 0,1 1 0,-1 5 0,-2 3 0,-1 4 0,-2 2 0,-1 2-164,-3 1 0,-1 4 164,-2 7 0,0 5 0,-2-3 0,-3-4 0,-1-1 0,6 14 0,-9-10 0,-16-29 0,-11-34 0,-4-16 0,-1-15 0,10-1 0,2-3 292,0 12 0,2-3-292,1-8 0,0-6 0,2 5 0,-1 6 0,1 1 0,1 1 0,-1-3 0,2 7 0,0 11 0,0 2 121,-2-9 0,0 3-121,1 6-87,-3 3-2072,-5 21 990,0 7-91,-13 2 586,0 8-3464,-25 5 4138,7 2 0,-19 2 0,12-6 0</inkml:trace>
  <inkml:trace contextRef="#ctx0" brushRef="#br0" timeOffset="35585">13851 10566 22914,'-45'0'839,"0"0"1,4 0-1,-1 0-569,-6 0 0,3 0-90,-10 0 90,0 4-90,46-3 90,19 3-90,21-4-91,24 0 1,6 0 0,7 0-864,-12 0 1,3 0 773,-4 0 0,4 0 0,-2 0-90,10 0 1,-2 0-91,-20 0 0,0 0 0,3 0-405,0 0 0,4 0 1,0 0-1,-2 0-75,2 0 1,-1 0-1,1 0 660,14 0 0,3 0 0,-4 0 0,-18 0 0,-3 0 0,1 0 0,-1 0 0,1 0 0,0 0 0</inkml:trace>
  <inkml:trace contextRef="#ctx0" brushRef="#br0" timeOffset="36360">15853 10900 21385,'-16'8'2878,"3"2"-2428,5-9 0,5 3-1,6-4 1,7 0-90,14 0-90,18 0-180,23-2-566,-22 0 1,4-1-1,0-1 341,9 0 1,4-2-159,-12 2 1,4-2 0,1 0-1,-3-1-1250,0-3 0,-3-1 1,0 0 1302,-1 1 0,-1-1 0,-2-2 60,8-6 0,-7-3 90,0-13 225,-23 7 0,-5-4 450,-6 0 0,-3 0-271,1-2 1,-3 0 359,-4-2 1,-2 3-45,-3 0-180,3-1 1169,-2 31-1619,-2 33 0,2 20 0,0-14 0,-1 5 84,-1 5 1,0 9-1,-2 2 1,1-1-85,0-6 0,1 0 0,-1 0 0,0 0 0,0 0 0,0 0 0,0 0 0,0 1 0,1 4 0,0 3 0,0-2 0,1-7 0,0 6 0,2-4 0,-2 8 0,0-4 2540,3-3-2540,-2-22 0,3-17 0,0-26 0,0-19-90,0-25-30,2 17 0,2-7 0,1 1-372,0-14 1,1-3 491,1 3 0,1-4 0,0 3-407,-2 10 1,1 1-1,0 1 437,-1 0 0,0 1 0,0-5 60,-1-3 0,0-6 0,-1 0 0,0 7-90,0 8 0,-1 5 0,-1-3 0,1-23 0,0-4 0,-1 15 0,-2 5 0,1 7 0,5 34 0,6 17 0,36 33 0,-11-7 0,6 3 141,-2-4 1,3 2 0,0-2-142,-4-4 0,-1 0 0,0-1 0,1-2 0,1 0 0,-2-3 0,1 0 0,-1-1 0,-2-2 0,-1 0 0,-4-1 0,-1 0 0,22 14 0,-16 7 0,-29-2 0,-8 3 0,-7-3 0,-6 1 0,-10 17 0,-7 2 0,-6-7 0,-3-1 172,10-13 1,0 0 0,-1 0-173,-1 0 0,0-1 0,-1 3 0,-9 10 0,-1 3 0,3-3-1245,-4 6 1,2-2 1244,8-9 0,0 1 0,4-4 0,5-4 0,3-3-66,-13 25 66,10-14-1079,7-7-161,9-9-1369,-1-7 2874,8-8 1,-10-6-1,4-6 1</inkml:trace>
  <inkml:trace contextRef="#ctx0" brushRef="#br0" timeOffset="66505">21713 6472 22194,'0'-22'2339,"0"-1"-2069,0 1 90,-4 3-1,3 1-89,-2 7 0,3 2-90,0 4-90,0 3 90,0 2 0,-11 6-90,-1 6-90,-14 8 0,-6 8 0,-9 1 0,-13 3 0,10-13 0,-9 0 0,4-1-1103,-1-2 1,-2-1 1132,-2 1 0,-5 0 0,5-3-30,5-7 0,4-3-46,2 0 1,-1-2 270,-11-4 0,1-2 0,10-4 0,1-2-180,2 0 0,5-3 45,-3-21-90,34 3 0,17-6 0,16-3 0,19-7-854,-15 25 0,3 1 854,5-1 0,2 2 0,3 2 0,1 2 0,2 3 0,0 3 0,-1 3 0,0 3 0,-2 5 0,-1 4-64,-2 2 0,-1 6 64,9 16 0,-1 9 0,-5 8 0,-3 5 466,-1 1 0,-5 3-466,-9 3 0,-8 0 0,-9-14 0,-6 2-84,-6-3 1,-6 4 0,-4 2 83,-7 0 0,-6 2 0,-3-1 0,3-1 0,-3 6 0,1-2 0,-4 0 216,1-7 1,-4 1 0,0-2 0,1-5-307,-17 8 0,3-8-45,16-9 0,0-3-194,-5 3 1,3-4-391,4-3-1012,10-14-697,13-13 2528,15-21 0,18-14 0,12-12 0</inkml:trace>
  <inkml:trace contextRef="#ctx0" brushRef="#br0" timeOffset="66869">22667 6504 16503,'54'-25'1439,"-2"4"1364,-27 14-2533,-9 10 1240,-44 29-1420,-4-1-90,-12-1 0,-8 0 44,-4-6 1,-3-4-72,-2-1 0,0-3 27,-3-5 0,4-6 45,18-8 0,3-7 855,-6-14 1,4-7-856,13 3 0,4-5 0,0-15 0,8-5 0,14 7 0,10-2 45,10 4 0,7-3 0,6 4 30,11 4 0,7 3 0,2 3-527,-1-1 1,2 3 0,3 7 466,7 9 0,3 8 0,-5 9-60,-13 8 0,-4 7 0,-2 4 30,-1 5 0,-2 4 0,-3 5-30,-4 5 0,-4 4 0,-4 3-779,-4 5 1,-5 4-1,-4 1 779,-5-8 0,-4 1 0,-2 1 0,-2 0-45,-3 4 0,-2 1 0,-3 2 0,-3 2-396,-1-3 0,-4 3 1,-2 3-1,-1 0 1,0-1-1,1-4 153,-1-1 0,2-4 0,-2 0 1,-1 1-1,-4 3 235,2-7 0,-2 4 0,-2 3 0,-2 0 0,0-1 0,0-1 0,1-4 0,2-5 0,-11 12 0,2-6 0,-1-3 0,-2 3 0,-2-1 0,1 0 0,-1 0 0,0-1 0,1 1 0</inkml:trace>
  <inkml:trace contextRef="#ctx0" brushRef="#br0" timeOffset="67789">20962 10475 24803,'-14'-22'2698,"1"-3"-2428,-1-12-90,7 7 90,11-26-270,11 19 0,15-14 0,9 11 90,6-1-1732,2 4 1642,-4 6 90,-5 6 174,-7 7-264,-7 4 0,-6 7 0,-4 15 0,-2 48 0,-5 9-308,-4-16 1,-2 8 0,0-2 307,0 4 0,-2 1-615,1-5 1,0 3-1,0-3 615,0 7 0,0-3 0,0-1 0,0 1-109,0-11 1,0 1 0,0-3 108,0 3 0,0 0-585,0 17 1,0-4-3014,0 3 1080,0-11 2518,0-28 0,-5-20 0,-2-6 0</inkml:trace>
  <inkml:trace contextRef="#ctx0" brushRef="#br0" timeOffset="68026">20860 11470 23454,'-51'8'3598,"-12"-2"-3419,22-6-89,4-4 0,31-3 0,24-7 0,20-2-90,24-4-155,-23 10 0,5-1 95,4 1 0,5 0 0,-2 0-684,9-2 1,0 1 653,-8 2 0,2 0 0,-2 1-495,13-2 1,-3 0-226,-9 2 1,-1 0 404,-4 0 0,-4 0-764,14-5-673,-36 2-406,-8-3 2248,-8-2 0,-2-2 0,-4 0 0</inkml:trace>
  <inkml:trace contextRef="#ctx0" brushRef="#br0" timeOffset="68375">22172 10421 25163,'-4'-59'2698,"-4"2"-2248,-5 12-180,-5 8-270,-2 17 0,-17 33 0,9 21 0,8 0 0,3 4-336,6 4 1,4 3 335,0 4 0,3 2-928,2 2 1,2 0 927,5-1 0,2-1 0,3-4 0,3-1-643,3-5-1,4-3 644,3-7 0,3-3-41,1-5 0,5-7 41,18-13 0,2-9 0,-13-3 0,0-7-180,3-15 0,2-9 0,-7 0 180,-7-6 0,-5-3 0,-3 2 0,-2-3 0,-4 2 0,-6-6 0,-6-1 0,-7 7 0,-4-2 0,-2 3 0,-1-4 0,-3 1 0,-9-10 0,-4 5-315,4 26 0,-1 4-944,-24-11 1036,0 18 223,13 22 0,0 8 0,-18 20 0,18-3 0,0-1 0</inkml:trace>
  <inkml:trace contextRef="#ctx0" brushRef="#br0" timeOffset="70002">25002 5003 24353,'0'-62'1979,"0"5"-1619,0 8 0,0 10-1,0 10 271,0 15-90,13 78-540,-7-17 0,0 11 0,-1 8 0,1 4-532,-3-14 1,0 5-1,0 4 1,0 2-1,-1 2 1,1 1 0,-1 0-1,0-2 532,0-5 0,0-2 0,-1 0 0,1 1 0,0 0 0,-1 2 0,0 3 0,-1 1 0,1 4-89,-1-14 1,-1 2 0,0 3 0,1 2 0,-1 1 0,-1 2 0,1 1 0,-1 1 0,1-1 0,-1 1 0,1-1 0,-1-1 0,0-2 0,0-1 0,1-2 0,-1-2 88,1 8 0,-1-2 0,0-3 0,0-1 0,0 0 0,0-2 0,0 1 0,0 1 0,0 1 0,0 1 0,0 3-102,0-8 1,0 2 0,0 1 0,1 2 0,-1 0 0,0 1 0,0 1 0,1-1 0,-1 0 0,0 0 0,1-1 0,-1-1 0,1-2-1,0-1 1,0-2 101,0 11 0,0-2 0,1-3 0,-1-1 0,1-1 0,-1 0 0,2 1 0,-1 1 0,0 1 0,1 2-78,1-5 0,-1 1 0,1 2 0,0 1 0,0 1 0,1 1 0,-1-1 0,1 0 0,0 0 0,-1-2 0,1 0 0,0-3 0,0-1 78,0 3 0,-1-3 0,1-1 0,0-2 0,0 0 0,0 0 0,1 0 0,-1 2 0,1 2 0,0 3 0,0-6 0,0 2 0,1 3 0,0 2 0,-1 0 0,2 2 0,-1-1 0,0 1 0,0-2 0,0-1 0,1-2 0,-1-2 0,0-4 0,-1-3 0,3 17 0,-1-6 0,0-3 0,0-3 0,0 0 0,0 1 0,0 3 0,0-1 0,1 3 0,-1 1 0,1 0 0,0-1 0,-1-2 0,0-3 0,0-4 0,0 4 0,-1-4 0,0-3 0,0-1 0,0 0 41,1 7 1,0-1-1,-1-2 1,0-1-492,1 8 0,0-2 0,-1-2-827,-1 0 1,0-2 0,0-5 1276,-1-9 0,0-5 0,1 21 0,-4-71 0</inkml:trace>
  <inkml:trace contextRef="#ctx0" brushRef="#br0" timeOffset="71225">27085 4220 22914,'-26'0'1799,"1"-2"-1709,7 0 0,7-1 90,8 1-90,14 0 90,15 0-91,21-5-44,-13 4 0,3 1-339,5-2 0,4-1 294,3 3 0,5 0 0,-3-1-469,9 0 0,-1-1 349,-8 2 0,2 1 0,-2 0-555,12 0 1,-6 0 134,-18 1 0,-1 0 540,10-3 0,-6-2 0,-17-1 0,-3-7 0</inkml:trace>
  <inkml:trace contextRef="#ctx0" brushRef="#br0" timeOffset="71687">27365 4139 22914,'-37'0'2069,"5"0"-1889,6 0 89,5 0 91,5 0 0,2 0-90,0 10-90,0 8-90,2 12 0,0 7-90,0 9 0,1 3-156,-1 0 1,1 1 200,3 12 0,2-4-45,0 0 0,6-20 0,4-4 0,11-6 0,5-4 0,14-22 0,3-7 0,-4-4 0,4 1 0,4 2 0,2 3 0,1-2 0,-1 3 0,0 5 0,-4 4 0,12 15 0,-20 3 0,-5 6 0,-6 9 0,-5 3-995,0-1 0,-5 1 995,-10 5 0,-7-3 90,-19 15-179,8-32 0,-3 0 89,-13 2 0,-3-2 90,-16 7-45,19-18 0,0-5 45,-15-8-90,19-8-90,-2-7 90,23-5-180,4-5-89,8-1-91,4-1-270,3 0 1890,2 3-2519,-2 2-581,2 4 1840,-1 1 0,-1 3 0,0-1 0</inkml:trace>
  <inkml:trace contextRef="#ctx0" brushRef="#br0" timeOffset="72370">29359 4392 23004,'5'11'1079,"-2"3"-809,-3 6 90,-5 5 0,-4 4-180,-5 3 89,-13 4-179,6-14 90,-10-2-90,10-18 90,-1-9-180,4-7 90,3-8-90,7-8 90,8-6-90,8-3 0,7 1 90,19-9 0,9 21 0,1 13 0,-1 30 0,-18 22-90,-6 9 0,-9 6 90,-16 3-90,-9-2 0,-17-6 0,-11-10 0,-12-12 45,9-23 0,-3-6 0,11-3 0,0-3-251,-12-9 1,2-5 250,17-1 0,3-3-45,2-3 0,2-4 0,-1-16 0,6-2-45,6 11 0,3-1 0,0-10 0,9 0-270,16 4 1,8 4-46,-4 11 0,4 3-225,9-8 1,3 5-1215,22 3-8032,-2 11 9185,-4 9 1,-4 19-1,-5 5 1</inkml:trace>
  <inkml:trace contextRef="#ctx0" brushRef="#br0" timeOffset="73200">29294 4455 23903,'4'16'1170,"2"-6"-1080,8 2 90,6-4 89,7 7 1,7 5-135,-4 2 0,1 3-135,3 8 0,0 2 45,0-1 0,0 2-222,-3 0 1,-4-1 176,4 9 0,-7-6 90,-6-10 0,-8-6 0,-4-13-90,-4-7 0,-2-17 353,0-13-353,0-21 0,4-15-1126,-2 26 1,2-3 1170,2-4 0,2 0 45,1-1 0,0 0-539,3 0 0,1 2 494,-1 3 0,1 2 0,-2 5 0,0 0 45,2 2 0,-1 2 90,2-5 90,4 8 1971,-12 35-1971,7 42-180,-4 5-90,0-11 0,0 1 342,-1-7 1,0-1-343,3 1 0,0 1-45,3-3 1,1 0-91,1-1 0,3-2-180,0-3 0,4-3-1056,10 3 1,3-5 20,20 1 495,-19-14 1,0-7-1124,16-24-91,-2-19-1664,-25 11 0,-3-5 3271,-1-5 1,-1-3 1765,-1-6 0,-2-3-120,-2-2 1,-1 0 569,-3-1 0,-2 1-945,-3 4 1,-1 1-223,-2 6 0,-3 1-47,-10-22 198,-4 16-288,-13 20 180,-5 20 179,-4 21-540,2 18-89,7 14-90,11 11-90,16-17 0,7 2 1250,10-3 0,6-3-1520,11 1 0,5-7 180,-3-8 0,3-9 47,1-10 0,-1-8 43,16-15 0,-6-14 90,-8-13 180,-11-6 90,-11-1 0,-10 4-181,-10 8 1,-6 8-90,-5 9-90,-1 8 450,-4 20-110,9 12-250,-6 26-90,12 12 90,-3 10-1013,6-29 1,0 1 922,0-2 0,1 1 0,0-1 0,0-1-54,1 28-36,-2-8-450,-22 5-90,-1-19-269,-19 1-4138,-22-25 2698,28-15 2339,-9-13 0,39-13 0,8-5 0</inkml:trace>
  <inkml:trace contextRef="#ctx0" brushRef="#br0" timeOffset="73703">31049 4446 21745,'35'-2'2878,"-5"6"-2428,-10 7-91,-9 12 1,-6 7-180,-5 6 0,0 0-180,2 1 0,0-6 90,4-4-90,-2-4 0,2-5 0,-2-8 0,-1-4 0,-2-12 90,-1-10 0,0-14 0,0-11 0,0-9 0,2-2 0,4 0 0,5 4-90,7 8 90,19 6 0,-4 17-90,17 13 0,-13 18 89,-1 9-178,-5 6 178,4 9-89,-14-13 0,4 5 0,-15-22 0,0-4 0,-2-13 0,4-9 0,2-14 0,8-13 0,3-10 45,-10 25 0,0-1-2749,14-26 2704,0 5 90,-7 13-90,-4 10 0,-2 13 0,-3 7 0,11 20 0,-5 0 0,10 11 2614,-6-6-2793,-1-1-991,4-3 1,-10-5-270,-3-3-900,-9-4 2339,-8 0 0,-4 6 0,-4 2 0</inkml:trace>
  <inkml:trace contextRef="#ctx0" brushRef="#br0" timeOffset="73856">31723 4998 22644,'5'39'1079,"4"-3"-1438,1-11-271,2-11-989,0-10-630,1-15 2249,-1-12 0,2-11 0,0-7 0</inkml:trace>
  <inkml:trace contextRef="#ctx0" brushRef="#br0" timeOffset="74005">31962 4306 22104,'18'-46'1530,"3"4"-1441,5 5-44,-2 15 0,2 1-494,21-7-825,-13 10 1,1 3-1155,24 2 2428,4 6 0,-29 4 0,-1 2 0,1 1 0,-1 0 0</inkml:trace>
  <inkml:trace contextRef="#ctx0" brushRef="#br0" timeOffset="76403">27625 6997 23004,'11'-11'1529,"-1"1"-1349,-6 6 360,0 2-91,-4 6-269,0 3-90,-6 9-90,-2 4 90,-25 17-90,-15 2 0,13-17 0,-3-1 0,6-8 0,0-3 0,-11 0 0,1-6 0,-7-10 0,12-3 0,2-5-90,3-16 90,4-19 0,26 2 0,12-6 45,6 16 0,6 0-45,7 2 0,4 3 45,-1-1 0,4 3-495,16 4 1,1 8 539,-20 10 0,0 3-1,12 2 1,0 4 0,-12 6 0,-1 4 0,1 5 0,-1 4 0,1 5 0,-1 3-45,-1 6 0,-1 4 0,-1 4 0,-3 4-45,-2 6 0,-3 2 0,-4 5 0,-4 1 0,-2 2 0,-5 0 0,-4 1 0,-4-1 45,-4-2 0,-3-2-45,-2-4 0,-4-2 0,-3-4 0,-3-3 0,1-6 0,-5-1-376,-12 4 1,-4-3 375,12-12 0,-1-4-98,-10 5 1,2-4 97,-9-4-180,6-11-90,9-3-270,7-8 699,7-4-1329,10-6 462,2-6-1811,10-8 2519,6-11 0,10-12 0,7-9 0</inkml:trace>
  <inkml:trace contextRef="#ctx0" brushRef="#br0" timeOffset="76805">29083 7047 19038,'36'-14'899,"0"0"1,-3 2-1,-3 0 1137,16-7-1677,-15 6 651,-15 6-740,-12 3 254,-16 4-434,-14 6-2365,-19 3 2275,-16 6 0,24-7 0,-1-1-42,-3-2 0,-2-2 42,-15 1 0,0-2 0,15-5 0,2-2 0,-10 2 0,7-8 45,19-20 0,10-6-45,8-9 0,13 4 0,8 3-1199,37-3 1199,-18 24 0,3 2 0,5 3 0,2 4 1116,1 1 1,2 5-1117,0 4 0,1 8 0,10 15 0,-5 9 0,-14-2 0,-5 4 0,5 18 0,-9 4 0,-18-9 0,-10 2-30,-7 1 0,-7 3 0,-3 0-180,-8 1 0,-4 0 1,-1-1-759,1 0 1,-2-1-1,-2-3 698,-2-4 0,-2-2 0,2-7-315,-1-4 1,3-4-155,3-5 1,1-3-1241,-17 2 1979,16-19 0,17-26 0,11-11 0</inkml:trace>
  <inkml:trace contextRef="#ctx0" brushRef="#br0" timeOffset="77211">29777 6762 21954,'56'-23'2249,"-5"5"-1529,-11 9 205,-7 13-476,-9 12-179,-8 15 0,-8 13-80,-11 6-100,-8-13 0,-4 0-90,-14 17-127,7-22 0,-3-2 127,-20 2 90,-8-15-90,-4-7 89,16-20 1,-1-6 0,-15-13-90,23 2 0,4-4 90,6-30-90,18 28 0,4 0 0,4-1 0,4 0 0,3 1 0,4 2 0,26-23 0,12 13 0,-20 27 0,3 5 45,3 5 0,1 6-1019,3 7 1,0 6 973,1 6 0,-1 8 0,-7 9 0,-2 8 0,-6 5-649,-11-5 0,-4 4 1,-3 2-1,0-1 604,1 1 0,0 1 0,-3 0 0,-4 1-45,-6 3 0,-4 1 0,-3-1 0,-1-4-335,-4 0 0,-1-3 0,-2-1 155,1-2 0,-2 0 0,1-1-20,0-5 1,1 0 0,-2 0-551,-2 4 1,-1 0 0,1-3-151,-1-2 1,1-2 1236,-3 3 1,1-8-1,4-17 1,4-12-1</inkml:trace>
  <inkml:trace contextRef="#ctx0" brushRef="#br0" timeOffset="77644">31187 6834 23454,'24'0'1439,"-3"0"-1079,-7 0-1,-8 0 1,-2 8-180,-8 2 0,-4 10-180,-8 1 90,-11 2-90,-9-3 0,-11-4 0,-12-7-260,25-6 1,-1-4 259,-3-1 0,-3-4 135,-19-7 0,-2-4 0,5-6 0,1-3-90,2 0 0,4-3-45,15 1 0,9-3 0,16-16 0,26 3 0,21 5 45,11 22 0,6 7-45,-9 9 0,0 5-367,-2 0 0,3 4 0,-3 4 367,5 13 0,-4 7 0,0 3 0,-5 4 0,-3 5 0,-6 3 0,-5 2 0,-5 2-45,-8 3 0,-6 0-135,-7 1 0,-6-1-135,-6 1 0,-5-1-315,-6-1 1,-5-2-316,-2-2 1,-3-2-405,-1-5 0,-2-3 1349,1-4 0,-1-4 0,4-7 0,0-3 0,2-3 0,0-1 0</inkml:trace>
  <inkml:trace contextRef="#ctx0" brushRef="#br0" timeOffset="77988">31922 6726 23634,'39'-3'1169,"-7"5"-899,-13 7 0,-10 9-91,-18 5-89,-8 5 0,-15-3-90,-9-5 0,-8-8 90,-2-10-90,-4-15 180,24-9 0,4-9 0,12-12 0,7-4-45,-2-1 0,7-1-334,13-6 1,9 5 333,-1 16 0,4 6 97,12 1 0,3 9 218,21 15-360,-18 14 0,-3 9-290,-9 17 0,-5 8 200,0 9 0,-3 5-457,-7-12 1,-3 1 0,0 2 426,-3 2 0,-1 2 0,-3 4-384,-3-8 0,-2 5 0,-2 2 1,0-1-1,-2-3-391,-1 2 0,-1-4 0,-2 1 0,-2 3 805,-1 0 0,-1 3 0,-1 0 0,-2-1 0,-2-4 0,-4-1 0,-1-5 0,-2 0 0,-1-1 0,-2 1 0,0 0 0,-1 0 0,1 0 0</inkml:trace>
  <inkml:trace contextRef="#ctx0" brushRef="#br0" timeOffset="78629">27873 10566 25522,'-20'-2'1799,"-1"-5"-1709,5-9-90,5-29 0,11-2-264,6 11 1,2-1 263,4 4 0,1 0 0,4-2 0,1 0 44,2 1 1,0 2 0,1 0 0,0 3 135,19-19 241,-3 10 29,6 25-450,-14 24 0,4 37 0,-23-8 0,-5 8 0,0 0-779,1 13 0,-1 2 779,-1-5 0,-1 4 0,0 1 0,-2 2 0,0 2 0,-1-5 0,0-13 0,0-3 0,0 1-420,-1 11 0,0 2 1,-1-5-436,0-2 1,0-4-271,-2-6 1,-1 0 1117,-2 7 1,-1-3-1,-5 17 1,3-27-1,0 0 1</inkml:trace>
  <inkml:trace contextRef="#ctx0" brushRef="#br0" timeOffset="78790">27820 11665 24533,'-35'5'2608,"5"-1"-2338,4-4-180,25-8-360,19-4-449,35-11-403,-18 9 1,5-1-468,4-1 0,5 0 0,-1 0 1432,8-4 1,2-1 0,-7 4-1,2-2 1,-3 1 0,3-1-1,0-1 1</inkml:trace>
  <inkml:trace contextRef="#ctx0" brushRef="#br0" timeOffset="79121">29006 10665 21166,'0'-40'959,"0"1"1,-3 3-1,-1 1-689,-5-28 180,-6 15 1341,3 14-1071,2 16-242,2 40-478,4 14 0,1-3 0,2 5 0,2 16 0,2 1-221,0-12 0,2-1 221,1 12 0,4-2 0,14 7 0,7-14-180,5-13 586,5-16-496,0-16 90,0-18-45,-15-14 0,-3-9 90,-6-11 0,-4-5-439,4-1 0,-5 0 394,-10-3 0,-8 4 0,0 21 0,-7 2-260,-13-2 0,-6 4-550,-15-11 91,15 21 0,0 4-990,-5 7-899,11 4 2608,11 5 0,12 8 0,7 2 0</inkml:trace>
  <inkml:trace contextRef="#ctx0" brushRef="#br0" timeOffset="79460">29648 10231 25432,'2'-43'1889,"-4"4"-1619,-4 7 180,-5 12 0,-3 9-360,0 21-90,-1 11 0,7 22 0,2 9 0,12 10-511,4 1 511,11 1-180,5-9-180,5-8 216,3-13-36,1-15 90,12-19 90,-17-21 90,3-18-90,-25-15 90,-13 8 0,-4-2-131,2 12 1,-2 0-5,-7-11 0,-3 3-225,-10-6-1246,-18 8 167,11 20-270,-7 10-810,19 21 2429,11 7 0,6 6 0,7 3 0</inkml:trace>
  <inkml:trace contextRef="#ctx0" brushRef="#br0" timeOffset="79827">30322 10159 23454,'6'-37'1529,"0"5"-1259,-13 3 179,-4 8 91,-10 8-180,-1 6-90,-2 17-90,-8 36-135,20-9-1,3 5-252,-2-1 1,3 2 207,5 3 0,4-3-90,7 14-111,23 1 111,-3-25 90,15-8 0,-14-32 0,-3-15 0,-15-10 0,-5-5 90,0-25-100,-8 15 1,-4 0 9,-2 12 0,-5 2-45,-13-11 0,-5 2-45,7 13 0,-1 2-135,-10-5 0,-1 6-674,-11 10-2159,-4 24 449,19 12 2636,1 18 1,27 5 0,5 3-1</inkml:trace>
  <inkml:trace contextRef="#ctx0" brushRef="#br0" timeOffset="80128">31069 10036 23454,'30'-41'2608,"-11"7"-2338,-22 15 90,-16 17 179,-16 23-179,-4 15-180,0 16-936,23-21 0,3 2 756,4 0 0,4 0 0,4 1 0,4 0 241,17 25-331,15-9 0,10-16 90,4-18-90,2-20 90,-6-23 0,-6-21-180,-26 1 0,-7-4 0,-4 11 0,-6 0-263,-7-12 0,-7 2 128,-3 19 0,-7 5-1124,-20 3 0,-5 7 89,10 9 1,0 4 1402,-18 6 0,0 7 0,14 7 1,2 5-1,-1 2 0,-1 0 1</inkml:trace>
  <inkml:trace contextRef="#ctx0" brushRef="#br0" timeOffset="84872">9778 5107 23634,'-36'-26'1439,"-3"4"-1349,-1 10 0,-5 12-695,-7 16 650,22-1 0,1 4 45,-5 2 0,0 3 44,-3 6 1,0 3-579,-3 3 0,0 3 624,-2 5 0,1 2-61,11-11 1,0 0 0,1 1-801,-2 4 1,0 1 0,-1 1 800,-1 3 0,0 2 0,0 1-30,-2 3 0,-1 1 0,1 1-342,7-11 1,0 0-1,0 1 1,1 0 273,-2 2 0,0 1 1,1 1-1,-1 0-288,0 2 0,-1 0 0,1 1 1,0 1 287,-1 1 0,2 1 1,-1 2-1,0 4-7,3-5 0,0 5 0,-1 2 0,0 0 0,2 0 0,1-3-159,0 0 0,2-2 1,0-1-1,1 2 1,-1 2 143,2-7 0,0 2 0,0 2 0,0 1 0,1-2 0,0 0 0,3-4 0,-2 6 0,3-3 0,0-1 0,1-1 0,0 1 0,0 0 0,0 0 0,1 0 0,0 0 0,0 0-99,2 0 1,-1 0 0,1 0 0,1 1 0,-1-1 98,1 1 0,1 0 0,-1 0 0,1 1 0,1-1-42,0 1 0,0 0 1,1 0-1,0 1 1,0-1 41,1 2 0,1 0 0,0 0 0,1 0 0,0 0 10,0 0 1,1 0 0,0 1 0,0-1 0,2 0-11,-1-1 0,1-1 0,1 0 0,1 2 0,1 3 0,1 2 0,2 3 0,0 3 0,2-1 0,0-1 0,-1-4 0,1-2 0,-1-4 0,1-1 0,2 2 0,1 5 0,0-9 0,2 4 0,0 3 0,2 1 0,1 0 0,0-1 0,0-1 0,1-3 0,4 7 0,1-3 0,1-1 0,1 0 0,0-1 0,0 0 0,-1 1 0,1 0 0,1 1 0,-1-2 0,1 0 0,1-1 21,-1-3 0,2 1 0,-1-2 1,1 0-1,0-3 0,-2-2-21,5 7 0,-2-5 0,1 0 0,2 3 80,1 1 1,2 2 0,1 1-1,1 1 1,0-1-81,-5-9 0,0 0 0,1 0 0,0 0 0,-1-1 0,1 1 0,-1-1 0,0-1 0,1 0 0,-1 1 0,1 0 0,0 0 0,5 5 0,1 2 0,1 1 0,-1-2 0,-1-2 0,-3-4 120,1 0 0,-4-5 1,0-1-1,2 2-120,0 0 0,1 2 0,0 0 0,0-1 0,-2-4 0,7 9 0,-2-5 0,4 2 0,1-2 0,4 3 0,2-1 0,1 0 0,-7-9 0,2 0 0,0 0 0,1-1 0,0 0 0,0 1 0,1-1 0,-1 0 0,1-1 0,0-1 0,0-1 0,1-1 0,-1 0 0,0-1 0,-2-3-59,13 8 0,-3-3 0,0 0 59,1 0 0,-1 0 0,1-1 20,-1-2 0,-1 0 1,1-2-21,-1-1 0,0-1 0,0-2 0,0-1 0,0-1 0,1-2-81,-2 0 0,2-2 0,-1-1 81,1-1 0,0-1 0,1-1 0,1-1 0,0 0 0,1-1 0,1-1 0,1 0 0,0-1 0,1 0 0,0-1 0,4 1 91,-11-3 1,4 1-1,1 0 1,-1-1-1,-2 0-91,1 0 0,-3 0 0,1 0 0,2 0 76,0-1 1,3 1 0,1 0 0,-1 0 0,-4-2-77,15 2 0,-4-2 0,0-1 0,-15-1 0,1 0 0,0-1 0,-1-1 0,1 1 0,1-1 0,-1 0 0,1-1-173,1 1 1,1-1 0,-1 0 0,1-1 172,1 1 0,1 0 0,-1 0 0,1 0 0,1 0 0,0 0 0,1 0 0,0 0-59,0 0 1,1 0 0,0 0 0,0 0 58,1 0 0,0 0 0,0 0 0,0 0-63,0 0 1,0 0 0,0 0-1,0 0 63,0 0 0,0 0 0,0 0 0,-1 0 0,1 0 0,-1 0 0,1 0 0,-1 0 0,-1 0 0,1 0 0,-1 0 0,0 0 12,1 0 1,0 0 0,0 0 0,-1 0-13,1 0 0,-1 0 0,1 0 0,-1 0 0,-1 1 0,-2-1 0,3 0 0,6-1 0,-7 1 0,5 0 0,4-1 0,1 1 0,0-1 0,-3 0 0,-4 0 0,0 0 0,-5 0 0,-1 0 0,2-1 0,4 0 0,0 1 0,4-1 0,3 0 0,0 0 0,-1 0 0,-4-1 0,-5 0 0,7-2 0,-5 0 0,-3-1 0,1-1 0,1 0 0,1 0 0,-1 0 0,0-1 0,-1 0 0,-2 0 0,3-1 0,4-3 0,-9 2 0,4-2 0,4-1 0,0-1 0,1 0 0,-2-1 0,-3 0 0,1 0 0,-2-1 0,-1 0 0,0-1 0,0 0 0,3 0 38,-3 1 0,3-1 0,0 1 1,1-1-1,-1 0 0,-1-1 1,-2-1-39,3-3 0,0-1 0,-1-1 0,-2 0 0,-3 1 0,-3 2 0,0 0 0,-5 1 0,0 0 0,4-2 0,0 0 0,5-3 0,2-1 0,0 0 0,-2 1 0,-5 2 0,0 0 0,-4 1 0,0 0 0,5-1 0,0-2 0,5-1 0,3-2 0,0 0 0,-3 1 0,-5 2 0,0 0 0,-4 3 0,-1-1 0,5-2 0,-2 0 0,4-1 0,3-1 0,-1-1 0,-3 2 0,-4 1 0,11-5 0,-6 1 0,3-1 0,-7 3 0,4-3 0,1 0 0,-2 0 0,-6 3 0,1-1 0,-5 1 0,3-2 0,4-4 0,4-4 0,0-1 0,-3 1-115,3-7 1,-2 0 0,-1-1 114,-12 11 0,1 1 0,-1-2 0,0-2 0,6-10 0,1-4 0,-1 0 0,-5 4 0,-4 3 0,-3 3 0,0-3 151,-2 2 1,2-2 0,-1-1 0,-1-1-152,0 0 0,-2-1 0,0 0 0,-2 2 0,1-3 0,-1 2 0,0-1 0,-2 2 0,1-2 0,-1 0 0,-2 3 0,6-18 0,-3 2 0,0 0 0,-2 0 421,-1 0 0,-1 0-421,1 2 0,0 1 0,0-2 0,-1 1 0,1 1 0,1-6 0,-4 7 0,3-7 0,-1-2 0,0 2 0,-3 6 0,-1 1 0,0-1 0,0-1 0,0 4 0,1-1 0,-1-2 0,1 1 0,-1 1 0,-1 1 0,-1 0 0,1 1 0,-1 1 0,0 1 0,1-2 0,0 3 0,0-1 0,1-2 0,-1 3 0,1-3 0,0-1 0,-1 2 0,1 2 0,0 0 0,-1 2 0,0 1 0,1-2 0,3-7 0,1-2 0,-1 1 0,1 3 0,1-6 0,1 3 0,-1 0 0,0 0 0,0 1 0,-1 1 0,-1 3 0,-1 1 0,-1 4 0,-1-4 0,-2 3 0,0-2 0,-2 0 0,-1 0 0,-1 1 0,-2-2 0,0 0 343,-2 0 0,0 0-343,-1 0 0,0 0 0,-1 1 0,0 0 0,0 4 0,0-3 0,0-1 0,-1-5 0,1 4 0,-1 2 0,1 1 0,-1 2 0,1-4 0,-1 4 0,1-3 0,-2 4 975,1 10 1,-1 0-976,0-10 0,0 1 0,-7-17 0,-1-2 0,2 31 0,-2-2 0,-3-17 0,-1 0 0,4 13 0,0-1 0,-4-12 0,0 0 0,5 18 0,0 1 0,-3-14 0,1 0 0,1 13 0,0 0 0,-3-20 0,1 2 0,-4-5 0,6 21 0,0 1 0,-7-11 0,0 0 0,-1-3 1185,-1 1-1185,2-1 0,-2 1 0,-2-1 0,-3 1 0,-1-1 1289,-6 1-1289,6 14 0,-1 0 0,-18-17 164,15 17 1,-1 1-165,-17-13 104,11 13 1,-3-2-105,-3-2 0,-1 0 0,-1 0 0,1 1-215,1 0 0,2 3 215,9 8 0,1 2 0,1 0 0,-1-1 0,0 2 0,0-1 0,-1 0 0,1-1 0,0 2 0,-1-1 0,-1-1 0,-1 1 0,0-1 0,-1 1 0,1 0 0,-5 0 0,-8-3 0,-7-3 0,4 2 0,0 2 0,-1 1-245,-1-2 1,-4-2 0,4 4 244,5 5 0,2 2 0,-2 0 0,0 1 0,-2 0 0,-1 2 0,-1 1 0,-1 0 0,-1 1 0,-2 1 0,2 2 0,-4 0 0,-1 0 0,-5 0 0,0 0 0,-1 1 0,-1 0 0,0 1 0,1 0 0,-1-1 0,1 1 0,2 0 0,-7 0 0,2 0-1255,-2 0 0,-1-1 1255,2 0 0,-3 0 0,6 1 0,-5-1 0,4 0-117,14 3 1,3 0-1,-5-1 117,-7 0 0,-6 0 0,0-1 0,7 1 0,6 1 0,5 0 0,-2 0-237,-13-1 0,-4 0 0,4 0 237,14 1 0,2 0 0,0 0 0,-2 0 0,-1 1 0,0-1 0,0 1 0,-2 0 0,1 0 0,-2-1 0,0 1 0,0-1 0,-1 1 0,0 0 0,0-1 0,0 1 0,-1-1 0,1 0 0,1 1 0,-1 0 0,1 0-136,1 0 1,0 0-1,-3 0 136,4 1 0,-2-1 0,-2 1 0,0 0 0,-1 1 0,-1-1 0,0 1 0,1 0 0,0 0 0,1 0 0,0 0 0,1 0 0,-15 1 0,1 0 0,4 0 73,-6 0 1,2 0-74,20 0 0,0 0 0,0 0-27,-2 0 0,-1 0 1,1 0 26,-3 0 0,0 0 0,-1 0 0,0 0 0,-1 0 0,1 0 0,-2 0 0,0 0 0,0 0 0,0 0 0,1 0 0,-1 0 0,1 0 0,1 0 0,-3 0 0,2 0 0,-4 0 0,0 0 0,3 0 0,-2 0 0,3 0 0,-2 0 0,4 0 0,-3 0 0,2 0 0,3 0 0,-19 0 0,4 0 0,-1 0 0,0 0 0,3 0 0,-2 0-302,6 0 1,-3 0-1,3 0 302,-8 0 0,1 0 0,9 2 0,-3 0 0,5 0 676,-2 1 0,0 0-676,5 0 0,-3 1 0,2 0 0,-8-2 0,0 1-106,10 0 1,-3 0-1,3-1 106,-3-2 0,3 1 0,-1 3 0,0 0 0,1-2 0,-1 1-263,4 0 1,-3 0 0,3 0 262,-8 3 0,1-1 0,8-3 0,-2-1 0,3 2 774,-3 2 1,2 0-775,2-5 0,-1 1 0,0 1 0,1 0 0,-1-2 0,1 0 0,0 0 0,0 0 0,-1 0 0,-1 0 0,2 0 0,0 0 0,0 0 0,-1 0 0,1 0 0,-1 0 0,2 0 0,-1 0 0,-19 0 0,0 0 0,16 0 0,0 0-38,-15 0 1,1 0 37,18 0 0,0 0 0,-20 0 0,-2 0 0,14-1 0,0 2-434,-16 1 1,-1 2 433,18-2 0,1 1 0,-2 0 0,0 1 1037,1 1 1,-3 0-1038,5-3 0,-2 0 0,2 0-86,-8 1 0,0 1 86,8-1 0,-2 0 0,4-1 0,-3-2 0,0 1 0,3 1 0,-3 1 0,3 0 0,-8-2 0,0-1-41,6 1 0,-2 0 0,2 1 41,-6 0 0,2 0 0,-3 0 0,-1 1 0,1-1 0,-3 1 480,9 0 1,-3 0 0,1-1-481,3-1 0,0-1 0,0 0 0,-20 2 0,3 0 0,12-2 0,5 0 23,-18 0-923,21 0-1258,-6 0 2158,-10 8 0,6 6 0,15-2 0,1-1 0</inkml:trace>
  <inkml:trace contextRef="#ctx0" brushRef="#br0" timeOffset="86007">2607 5948 27681,'-39'-53'900,"4"8"-900,3 21 0,6 26 0,0 36 0,12-1 0,1 5-1074,0 16 0,0 6 1074,3-12 0,0 3 0,0 6 0,2-12 0,1 5 0,-1 3 0,0 3 0,1 1 0,-1-1 0,2-2 0,-1 1 0,1 2 0,-1 0 0,1 0 0,0 1 0,-1-1-337,1 0 1,-1 1 0,0 0 0,1 0 0,-1 0 0,1 0 0,0-1 336,0-1 0,1 1 0,-1 0 0,1 0 0,0-3 0,0-1 0,0-4-390,-2 14 1,1-5 0,1-2 0,-2 0 389,1-3 0,0-1 0,0-1 0,0-1-241,-2 10 1,0-1-1,0-2 241,-1-8 0,0-2 0,1-2 329,-4 13 0,1-4-329,-4-1 0,2-4 0,4 9 2040,16-14-2040,37-51 0,-4-11 0,5-4 56,-4 2 0,3-2 1,3 0-57,8-4 0,3-2 0,8-1 0,-12 6 0,6-2 0,4-1 0,1 0 0,0 0 0,-3 2-243,2 0 0,-3 0 1,1 1-1,1 0 1,3 0 242,-13 3 0,3 0 0,2-1 0,1 0 0,0 1 0,-1 0 0,-2 1 0,-2 2-253,3-1 0,-2 2 1,-2 0-1,1 2 0,0-1 1,3 1 252,2 0 0,3 1 0,2-1 0,0 1 0,-1 1 0,-2 0 0,-3 0-229,5 1 1,-3 0-1,-2 1 1,0 0 0,2 0 228,-2 1 0,2 0 0,0 1 0,0-1 0,-4 2 0,-5 0 0,13 1 0,-6 1 0,-3 0 199,-8 1 0,-1 0 1,-1 0-200,21 0 0,-5 0 0,-22 0 0,-3 0 731,0 0 0,-3 0-731,-7-2 1920,-10-29-1920,-8-10 0,-5 1 0,0-5 992,-2-4 1,2-8-993,0 7 0,1-6 0,0-4 0,2 0-475,0 3 1,0-1-1,1-2 1,1 0 0,-1 0 474,0-1 0,0-2 0,1 1 0,-1 0 0,1-1-392,2-1 0,-1 0 0,2-1 0,-1 3 1,0 3 391,-1 2 0,1 3 0,0 2 0,-1-1-251,1 1 1,1 0 0,-1 0 0,0 0 250,3-12 0,0 2 0,0 0-27,-1 5 0,-1 1 0,1 2 27,-3 6 0,1 1 0,-1-1 0,1-4 0,-1 0 0,0 3 0,-2-3 0,0 2 621,0-7 0,-1 4-621,-5-4 2105,-1 0-2105,0 16 2059,0-1-2059,0 23-1978,0 13-450,2 25 2569,1-2 0,-1 17 1,0-11-1</inkml:trace>
  <inkml:trace contextRef="#ctx0" brushRef="#br0" timeOffset="86941">3354 3297 21835,'0'-20'2608,"0"0"-2338,2-1-180,2 5 90,4 7 0,4 13 0,3 12-91,1 16 1,-3 11 0,-5 11-370,-5 6 369,-12 3-89,-6-4 0,-15-7 0,-7-11 45,6-28 0,-4-9 45,2-13 0,1-9-90,0-2 0,5-6-115,5-13 1,10-4 114,10 4 0,8 1-299,3-3 0,4 0 299,4 2 0,7 1 0,17-7 0,9 7 0,8 18 0,3 9 0,1-2 0,-1 10 0,0 21 0,-7 11-265,-19 4 0,-7 5 265,-4 5 0,-6 5 0,-4 5 0,-7 2-434,-8 5 0,-7 0 434,-3 2 0,-7 1 60,-5-6 0,-6 1 0,0-4-30,8-13 0,-1-3 0,-1 0 113,-5 7 1,-2 0 0,2-3 80,-4-2 1,4-6-135,-6 9 426,8-9-516,31-28 767,22-17-767,21-7 45,-12 2 0,3-2-611,10-2 0,2-1 566,6-4 0,3 0-30,-18 8 0,0 0 1,0 1-531,20-8 1,-2 0 244,-4 2 1,-2 1-337,-6 5 1,-2-2-1689,1-3 0,-5-1 2339,8-8 0,-9-9 0,-33 11 0</inkml:trace>
  <inkml:trace contextRef="#ctx0" brushRef="#br0" timeOffset="87389">4767 2994 22824,'27'-34'1349,"-4"9"-1169,-4 18 0,-4 16-90,-3 16 0,-6 11 90,-2 6 270,-11 19 89,-1-22-89,-6 6-180,2-34-90,2-9-180,4-13 90,2-13-90,8-13 0,4-9 0,6-1 0,15 1-90,9 42 90,-3 15 0,-6 43 0,-19 10 0,-15 2 0,-1-31 0,-3 0 45,-16 7 0,-4-2-45,5-11 0,-2-3-102,-11 5 0,-3-6 371,-23-9-89,-1-16-90,7-20-45,23-16 0,7-11-45,14 4 0,6-6 0,1 1-489,-1-1 0,0-1 1,4 0 398,7-6 0,5-1 0,3 4-225,4-3 0,3 5-639,1 5 1,1 1 143,0 7 1,0 2-1715,20-16 2524,-2 20 0,-3 23 0,-1 13 0</inkml:trace>
  <inkml:trace contextRef="#ctx0" brushRef="#br0" timeOffset="87962">4893 2994 21835,'19'21'1978,"1"-9"-1618,-2-4-90,4-8 90,21-4-270,9-5-90,-15 2 0,2-2 0,0-4 0,-1-1 0,21-10 0,-8-8-90,-21 0 180,-5-9-90,-1-7 314,-13 9 1,-2-4 135,-2 1 0,-2-2-225,0-4 0,-1 2-135,-4-18-90,0 34 0,0 22 0,3 16 0,3 4 90,8 11-90,3 0-90,5 0 90,1-11-90,3-4 0,-1-12 0,1-5 90,-5-9 0,-3-8 0,-4-1 0,-4 0 0,-2 6 0,-4 5 0,-2 9 0,-2 11 0,4 25 0,2 1 0,8 14 90,5-12-90,7-7 0,4-11 0,7-6 0,4-14 90,3-7 90,5-12-241,2-8 331,0-3 44,-19 13 1,-1 0-135,14-10-90,5-3-90,-21 18 0,-1 6-180,-2 5-629,3 5-810,-1 9 1701,2 20 1,-13 12 0,-3 20-1</inkml:trace>
  <inkml:trace contextRef="#ctx0" brushRef="#br0" timeOffset="89144">2652 10421 21924,'0'-50'2789,"-6"2"-2519,-1 5 0,-8 9 89,-7 11 91,-11 18 90,-10 19 89,-11 22-873,24-10 1,0 3 423,-1 6 0,1 2-91,-1 2 1,3 2 0,3 1 0,3 0-90,1-3 0,3-1 45,5-2 0,4-2-45,1 23 0,18-12 0,16-11-90,19-9 0,-1-12 0,3-2 45,-10-3 1,0 1-96,14 2 0,-2 1 51,12 9 89,-12 8 0,-12 5-90,-24 29 90,-20-12 0,-5-16 0,-7 0 0,-15-2 0,-6-4 0,10-6 0,-2-2-135,-11 6 0,0-4-225,-14 2-360,8-7-179,7-9-2339,11-7 629,16-10 2836,15-10 1,19-14-1,8-7 1</inkml:trace>
  <inkml:trace contextRef="#ctx0" brushRef="#br0" timeOffset="89623">2765 10376 21745,'3'-62'3148,"-2"6"-2878,-1 6-1,0 9 1,0 9-180,0 8 0,0 8-90,0 5 0,0 6 270,0 3 270,0 12-91,4 11 1,2 21-90,5 22-688,-5-24 0,0 4 418,0 6 0,0 2-45,1 5 0,0 1-45,0 2 0,1 1-510,0 0 0,2 0 510,-1-3 0,0 0 0,1-5 0,0-2 0,0-4 0,-1-1-145,1 2 1,0-3 144,3 12-90,-3-2-90,-7-37 0,-6-17 802,-4-15-712,2-22 1166,0-18-1076,5 20 0,0-1 0,1-3 0,0-1-466,1 0 1,2 1 510,0 2 0,2 1-45,10-24 0,5 16 90,5 16-90,4 14 0,5 21 0,2 9 0,-11 8 0,1 4-585,-1 0 1,-1 0-136,0 0 1,-2 1 208,16 17-2188,-23-33 2699,0-4 0,-2-16 0,1-1 0</inkml:trace>
  <inkml:trace contextRef="#ctx0" brushRef="#br0" timeOffset="89922">3602 10362 22734,'-18'-7'3148,"-2"13"-2878,-7 15 0,-3 17-530,3 10 350,2 4-45,16-17 0,2 1-135,4 14 144,21 12-144,5-41 90,14-3-90,-10-26 253,0-6-73,-9-29 0,-8 4-90,-13-13 0,-12 18 133,-12 4-493,-3 10-360,1 2-449,3 9-540,7 2-899,9 5 2608,4 2 0,10 0 0,0 0 0</inkml:trace>
  <inkml:trace contextRef="#ctx0" brushRef="#br0" timeOffset="90354">3764 10367 23184,'11'-12'2518,"-5"3"-2428,-1 4 0,-1 3-90,3 6 90,3 6 450,16 32-360,1 3-180,-7-10 0,1 3 45,2 6 0,1-2 0,-8-11 0,0-1-45,3 5 0,-1-3 180,0-5-91,-10-19-89,-8-18 0,-7-24 0,-5-20 0,8 19 0,1-3-679,0-4 1,1-2 678,2-2 0,2 1 0,0 1 0,2 1 0,0 3 0,2 1 0,9-24-649,4 11 739,2 18 0,5 16 450,14 28-271,-12 12-89,6 21 0,-18 2-180,-2 1 90,-3-3-90,-3-7 1259,-2-8-1619,-4-10 658,0-9-1017,-2-5-361,-4-10-89,-2-6-90,-6-9-361,-3-10-718,-1-7 2338,2-12 0,2-5 0,2-4 0</inkml:trace>
  <inkml:trace contextRef="#ctx0" brushRef="#br0" timeOffset="90605">4398 9385 22464,'35'-48'4138,"-5"9"-3059,-4 17-179,-5 19-900,-5 23 0,-2 25 0,-8-9 0,0 3 0,1 9 0,0 4-243,0 6 0,1 4 243,0-2 0,1 5 0,2-2-1077,2-4 0,0-1 0,1-1 1077,-1 1 0,0-1 0,2-4 0,7 8 0,3-10-180,9-2 180,3-19-540,-2-14-809,-3-16-360,-2-16-2609,4-32 4318,-11 3 0,-11 11 0,-3 0 0,-1-19 0</inkml:trace>
  <inkml:trace contextRef="#ctx0" brushRef="#br0" timeOffset="90805">4398 9865 23634,'-48'11'2428,"1"-4"-2338,24-3-270,10-10 0,33-7-720,15-8 1,7-2 44,-9 5 1,2 0-1338,17-8 0,0 1 2192,-17 10 0,-2 3 0,22-2 0,-8 6 0</inkml:trace>
  <inkml:trace contextRef="#ctx0" brushRef="#br0" timeOffset="91338">1945 12302 25522,'-45'30'1350,"6"-5"-1350,17-13 0,17-12 90,25-18-90,36-18 45,-10 8 0,5-3-714,-4 5 1,2-1-1,3-1 781,-5 3 1,1-1-1,2-1 1,1 1-533,-5 2 0,2 0 1,1 0-1,1 0 0,0-1 474,5-1 0,-1-1 0,1 0 0,4 0 0,3-2-54,-8 5 0,5-1 0,2-1 0,2 0 0,0 0 0,0 0 0,-2 1 0,-3 0-252,-2 2 0,-3 1 0,0 0 0,-1 0 0,1 0 0,1 0 0,2-1 252,-3 2 0,1-1 0,2 0 0,0 0 0,1 0 0,0 0 0,-1 0 0,0 0 0,-2 1-169,9-3 0,0 0 1,0 0-1,-2 0 1,0 1-1,-3 1 1,-2 1 168,5-3 0,-3 2 0,-1 1 0,-1-1 0,2 0-18,-3 1 1,2-1 0,1 0-1,-2 1 1,-2 0 0,-7 3 17,11-4 0,-8 3 0,0-1 266,1-1 0,-2 0 1,-4 1-267,0 2 0,-4 1 758,1-2 0,-5 2-758,-9 4 2275,-8 5-2275,-9 4 2366,0 4-2366,-7 0 88,0 15-1887,-2-4-611,-9 15 2410,-6-5 0,-11 1 0,-5 1 0</inkml:trace>
  <inkml:trace contextRef="#ctx0" brushRef="#br0" timeOffset="95539">2477 14414 23184,'-5'-23'2248,"3"5"-2068,-9 9 90,10 19 360,-10 22 89,10 31-1455,-2-17 1,1 3 960,1 12 0,2 3-136,-1-14 1,2 1 0,-1 2-615,1 4 1,0 1-1,0 2 525,2 1 0,0 1 0,1 1 0,0 0 0,0 1 0,1-1 0,0-2 0,0 1 0,0-2 0,1-3 0,0-1 0,0 8-363,-2-7 1,-1 10 0,1 3-1,0 0 1,-1-3 0,0-8 362,1 9 0,-1-8 0,0 6 0,-1-11 0,1 6 0,-1 4 0,0-3 0,-1-5 0,0-12 287,-2 4 1,0-7-288,-2 14 0,0-3 0,1 6 0,-1-22 0,0-5 1554,2-16-1554,13-15 0,23-23 0,11-8-269,-12 5 0,2-1 269,0 2 0,1 0 0,6-3 0,1-2 0,6-2 0,2-1 0,-13 9 0,0 0 0,2 0 0,1-1 0,1-1 0,5 0 0,4 0 0,5-2 0,1 1 0,-3 1 166,-9 5 0,-2 1 0,1 0 0,1-1-166,1 1 0,3-2 0,1 1 0,-2 1 0,-2 1 0,16-4 0,-4 2 0,1 0-417,1 0 1,-1 1 0,1 0 416,-1 1 0,1 0 0,2-1-358,-14 4 1,2 0-1,2-2 1,-1 1-1,-3 1 358,0 0 0,-3 1 0,0 0 0,3-1 0,11-4 0,3-1 0,-1 0 0,-4 1-160,-1 0 0,-4 1 0,-1 0 160,2 0 0,0 0 0,-1 0 250,-1 1 1,0 0-1,2-1-250,-2 1 0,2-2 0,1 1 0,-4 0 14,2 0 1,-3 1 0,2-1-15,-5 2 0,1-1 0,0 0 0,-4 2 0,15-6 0,-5 1 0,-1 2 0,-2 0 0,-2 2 0,-1 0 767,-2 1 0,0 1-767,-4 2 0,1 1 0,12-3 0,0 0 0,-16 5 0,-1 0 0,10-1 0,-3 1 1402,11-2-1402,-17 5 0,0 1 0,23-3 292,-23 3 0,2 0-292,5 0 0,0 1 0,-11 0 0,0 0 841,13-1 1,-2-1-842,-12 2 0,-1-1 0,15-3 0,0-1 0,-12 1 0,1 1 0,10-3 0,1 0 0,-3 0 0,-3 1 0,20-7 0,-15 5 0,-2-1 0,-1-1 649,8-2-649,-23 6 0,-2 2 3,1 1-3,-1 1 0,1 1 0,-1-1 0,0 1 0,1 1 424,12-3-424,-11 3 38,14-2-38,-15 3 0,0 2 0,-9 0 0,-6 0 0,-6 0 0,2 0 0,4-2 0,37-10 0,1-1 0,-19 4 0,0 0 0,16-4 0,-21 6 0,4-2 0,-8 6 0,-2-3 0,-10 3 0,-5-1 0,0-1 0,1-1 0,0 1 0,0-2 0,0 3 0,2 1 0,-1 1 0,1 2 0,-2 0 0,0 0 0,0 0 0,-4-2 0,0-2 0,-4-3 0,0-4 0,0-3 0,0-4 0,0-9 0,-9-35 0,3 13 0,-2-10 0,0-2-848,0 8 0,-1-2 0,1-2 0,-1 0 848,0-5 0,0-2 0,0 0 0,0 0 0,1 3 0,-1 0 0,1 2 0,0 2-518,0-5 1,1 3-1,-1 1 518,1-1 0,1 0 0,-1 0 0,1 1 0,1 0 0,0 0 0,2 2 0,0 1 0,0 1 0,0 0 0,0 0 0,0 1 0,3 2 0,0 1 0,-1 0-178,0 2 0,0 1 1,0-3 177,0-14 0,2-4 0,-1 4 0,0 14 0,0 3 0,0-2 0,0-11 0,1-2 0,0 1 0,0 6 0,1 1 0,0 3 0,1-4 0,-1-1 0,1 3 0,0-4 0,-1 7 0,-1 11 0,0 3-18,0-9 0,0 2 18,-1-5 0,0 5 2341,0 9-2341,0 3 0,0 8 2071,0 3-2071,0-2 0,0 9 1024,0-2-2373,0 16-462,-5 7-888,-4 16 2699,-11 8 0,-6 22 0,9-24 0,1 0 0</inkml:trace>
  <inkml:trace contextRef="#ctx0" brushRef="#br0" timeOffset="96879">4637 17237 21205,'-3'9'4317,"2"-4"-3507,-6 5-1,6-5-179,-6 10-180,6 2-90,-3 9-360,4 8 0,2 10 0,4 7 0,3-12 0,1 1 0,7 21-45,-5-22 0,1-2-585,1 6-269,-1-5-181,-5-6-269,-4-5-270,-2-6-720,-2-10 2339,0-7 0,-6-14 0,-1-5 0</inkml:trace>
  <inkml:trace contextRef="#ctx0" brushRef="#br0" timeOffset="97027">4629 16662 22914,'-20'-54'1979,"0"6"-2069,-1 12-360,5 11-359,2 11-811,7 8 1620,4 14 0,6 13 0,2 11 0</inkml:trace>
  <inkml:trace contextRef="#ctx0" brushRef="#br0" timeOffset="97606">4970 17115 24263,'15'13'2339,"-3"-1"-2069,-2 1-1,-2 2-89,0 8 0,9 29-270,22-87 0,7-17 180,-2 28-60,-15-14 0,1-13 0,-2 15 240,5 20-180,-8 40-45,-7 1 0,4 6-383,9 3 1,10 5 0,1-1 0,-6-9 202,-6-10 0,2-7 75,19 4 0,9-4 0,-16-18 60,-26-36 0,-11-15-816,2 9 0,0-3 0,-2 1 906,-2-13 0,-2 1 45,-1-2 0,0 1-1276,-4 1 1,0 1 1274,-1 5 1,0 1-45,-2 7 0,1 3-45,1 8 0,0 2 135,-5-19 0,8 40 0,0 29-90,6 42-90,-1-16 0,2 2 684,1 6 1,2 4-745,0-2 0,2 4 0,0-3 814,1 9 0,1-1-994,-2-11 0,1 2 0,-1-5-300,0-2 1,0-5-181,0-4 1,-1-2-1080,9 19 1799,-2-5 0,-9-27 0,-1-2 0</inkml:trace>
  <inkml:trace contextRef="#ctx0" brushRef="#br0" timeOffset="97794">5693 16911 24713,'-36'-2'3418,"3"0"-3238,4 0-90,9-3 0,10-2-180,11-6 0,17-5-270,19-7-270,18-5-170,-21 15 1,2 0 124,2 1 1,1 1-181,-1 1 1,2 2 854,8 0 0,-2 2 0,18-2 0,-28 7 0,1 0 0</inkml:trace>
  <inkml:trace contextRef="#ctx0" brushRef="#br0" timeOffset="100441">13599 16558 24083,'-12'-34'1529,"2"4"-1349,0 8 0,2 4 90,3 7-90,-2 4 90,6 3 179,-2 18-179,3 11-90,0 27-45,-4 3 0,0 9-585,2-14 0,1 4 0,-1 3 450,0-2 0,0 3 0,0 1 0,0-2 0,0 9 0,1-2 0,0 0 0,1-1 0,0 0 0,0-4 0,0 6 0,0-3 0,0-2 0,0 0 0,-1-2 0,-1-1-302,0-4 0,-1-2 347,-1-3 0,0 1-45,-2 15 0,0-1 0,3-20 0,1-2 0,-2 7 0,1-6 90,3-6 0,0-26 1424,0 0-1334,0-9 530,0 3-710,7-8 0,7-3 0,13-5 0,11-1 0,13-1-389,14 0 389,-25 7 0,5-1-449,9 0 1,7 0 0,0 0 448,-9 1 0,0 0 0,4 1-617,1-1 1,3 0 0,2 0 0,-3 1 616,-7 2 0,-2 0 0,-1 0 0,2 0 0,2 0 0,0 0 0,1 0 0,0 1 0,1 0 0,0-1 0,1 2 0,-1-1 0,0 1 0,0 0 0,0 1 0,0-1 0,-1 1 0,0 0 0,-1 0 0,1 0 0,-1 1 0,-1 0 0,0 0 0,0 0 0,15 0 0,-1 0 0,0 0-460,-1 2 0,0 0 0,0 0 460,-3 0 0,1 1 0,-1 0 0,-2 1 0,0 1 0,1-1 0,-2 1 0,1-1 0,-1 1 0,-2-1 0,-1 1 0,4-1 0,-3 1 0,5-1 0,-1 0 0,-2-1 0,1 0 0,-2-1 0,2 1 0,-6 0 0,3 1 0,0 0 0,-1-1-176,-3 1 0,-1-1 1,-2 0-1,-1 1 176,3 0 0,-2 0 0,1 1 0,13 0 0,3 1 0,-5 0 0,6 0 0,-4-1 78,2 0 0,0-1-78,-22-1 0,1-1 0,2 1 0,1-1 0,4 0 0,1 0 0,-3 0 175,3-1 0,-1 1 0,1 0-175,-2 0 0,4 0 0,-2 1 0,-2-1 0,-1-1 0,-2 1 0,0 0 230,1 0 1,0 1-1,1 0-230,-1-3 0,1 0 0,-1 1 69,1 1 1,0 1 0,1 0-70,-1-3 0,1 0 0,0 1 0,-2 2 0,1 0 0,3 1 0,0-2 0,4-1 0,2 0 0,-1 0 0,0 1 0,1 0 0,1 0 0,2-1 0,-4 1 0,2-2 0,2 1 0,-2 0 0,-3-1-122,1 1 0,-2-1 0,-1-1 0,-2 1 122,13 0 0,-2 0 0,-5 0 0,3 0 0,-4 0 0,-2 0 0,0 0 0,-3 1 0,-1-2 504,-4 1 0,2-2-504,10 0 0,3 0 0,-1 1 0,0-1 0,-12-1 0,0 0 0,-1 1 0,8 0 0,-1 1 0,-4-2 0,-3 1-88,-13 1 0,-2 0 88,1 0 0,0 0 0,-1 0 0,0 0 782,31-6-782,-4 2 0,-1-3 0,-17 4 0,2 1 0,4-3 0,1 1 0,0 1 0,-1 0 0,-1-1 0,-2 1 0,19 2 0,-2 0 0,0 2 0,-4 0 0,-2 0 0,-5 0 0,-1 0 0,-4 0 0,-1 0 0,-1 0 0,0 0 1469,-1 0-1469,1 0 0,2 0 0,1 0 333,5 0-333,2 0 0,0 0 0,0 0 0,-4 0 0,-1 0 0,-1 0 0,-2 0 0,1 0 0,1 0 0,2 0 0,4 0 0,0 0 0,1 0-944,-13 0 0,0 0 944,-9 0 0,0 0 0,10 0 0,0 0 261,17 0-261,-22 0 0,-1 0 0,14 0 8,10 0-8,-31 0 0,-7 0 0,-4 0 0,3 0 0,-3 0 3392,8 0-3392,-7-2 0,4-1 0,-9-1 0,-1 1 0,-9 1 0,-2 2 0,-1-4 0,-2-3 0,-1-6 0,-5-7 0,-5-30 0,2-1-287,1 10 0,1-2 287,5 2 0,1-4 0,-1-8 0,0-5 0,0 0 0,1 10 0,0 1 0,0-6-641,0-1 1,0-6 0,0-3 0,0 1-1,0 6 641,0-9 0,0 4 0,0-2 0,0 3 0,1-4 0,0 0 0,0 2-375,1 6 0,1 1 1,-1 2-1,1 2 375,1-2 0,-1 4 0,2-2-270,0-9 0,0-1 0,0 5 270,1 4 0,-1 4 0,0 3 0,0 2 0,-2 5 0,0 1 245,1-26-245,-2 11 2179,-2 6-2179,0 16 1986,0 5-1986,0 14 1671,3 6-2571,4 1-625,1 8-274,4 5-899,0 7 2698,3 8 0,-6 12 0,-2 6 0</inkml:trace>
  <inkml:trace contextRef="#ctx0" brushRef="#br0" timeOffset="101690">25835 16793 21565,'1'-33'3238,"2"1"-2609,-1 0 1,0 7-90,-1 5-90,0 6-1,1 7 1,-2 7 0,0 15-360,-4 15 0,-1 8-90,-2 18 0,1 8 0,-1-6 0,0 4 0,0-1-453,1-7 1,0-2 0,1-1 452,1 0 0,1 0 0,0-5-45,1-4 0,1-2-979,0 7 1,2-3-416,-1 12-360,0 4-450,0-37 2249,3-12 0,5-9 0,5-7 0</inkml:trace>
  <inkml:trace contextRef="#ctx0" brushRef="#br0" timeOffset="101974">26029 17155 20755,'19'-52'3148,"-5"6"-2518,-6 17 180,-4 13-181,-9 22 181,-11 35-630,3 5-135,5-12 0,1 0-737,7 19 692,8-6 0,10-4 0,25-5-89,-4-18 89,16-10 0,-16-23 0,3-36 89,-18 2-221,-11 12 0,-5-2 132,-10-18 0,-7 19 0,-3 0-270,-11-12 399,-13-6-2917,-5 29 179,12 13 2609,-10 4 0,16 16 0,1 2 0</inkml:trace>
  <inkml:trace contextRef="#ctx0" brushRef="#br0" timeOffset="102363">26399 17002 23364,'9'-19'2248,"-4"3"-1798,-1 9 270,0 9-181,2 12-179,2 15-180,2 12-180,1 14 90,-1 4-90,0 2 0,-2-4 0,-1-7 90,-3-4-90,-3-22 0,-1-6 0,0-29 0,0-12 0,4-15 0,4-19 0,0 25 0,2-2-281,3-4 1,1-1 280,2 1 0,1 1 0,1 0 0,0 1 0,-1 6 0,-1 1 0,14-18 90,-3 17-90,-3 15 0,2 21 90,1 15-90,-1 18 0,-7-5 0,-2 3-90,6 20-225,-9-20 0,-1 0-764,1 6-2429,0 1 809,-4-23 2839,2-1 0,-2-24 1,1-1-1</inkml:trace>
  <inkml:trace contextRef="#ctx0" brushRef="#br0" timeOffset="102963">27499 16499 16586,'9'-39'2159,"-1"12"512,-19 18-2311,-6 24 0,-14 24-176,12-9 0,0 3-139,-1 6 0,0 2 0,0 5 0,0 1-45,2 1 0,1 0 0,2-2 0,3 3 135,3 9 0,4 0-180,4-11 1,2-1-46,0-3 0,7-7 1410,24-12-1320,-4-42 0,14-29 0,-26 17 0,-2-4-312,1-4 0,-1-3 447,-1-5 0,0-1 45,-2-2 0,-1 0 0,-1 1 0,0-1 314,-3-10 1,-2 1-180,-1 17 0,0 2 292,-1-6 0,-2 4-427,-4 0 152,0 8-332,-5 32 60,5 14-60,0 35 0,6 15 0,3-3 0,3 8-777,-1-16 1,1 3-1,0 1 777,0 1 0,0 0 0,1 4 0,-2-2 0,1 4 0,0 0 0,-3-6-393,-1-6 0,-1-3 0,0 2 393,1 13 0,-1 3 0,-1-1-655,-3-3 1,-2-1 0,0-3 654,-3 7 0,-1-1 0,0-12 0,-1 2 0,-3-6-72,-5-4 0,-3-5 72,-2-4 0,-3-4 0,0-3 0,-2-4 0,-3-5 0,-1-4 0,-32 3 0,21-24 0,-1-8 0,-14-19 0,23-17 0,13-13 0,21 14 0,11-2 0,1-1 255,0-1 0,1-1 0,5 1-255,8-5 0,5-1 0,2 6 0,-5 14 0,1 3 0,1 2 92,0 1 1,0 1-1,1 2-92,15-10 0,1 3-45,-3 6 0,0 3-945,-3 5 1,0 4 503,-5 4 0,-1 2 486,25 0 0,-15 11 0,-6 7 0</inkml:trace>
  <inkml:trace contextRef="#ctx0" brushRef="#br0" timeOffset="106774">4264 18367 23364,'-31'0'1979,"8"-4"-1800,13-7 271,56-33-270,-15 20 0,6 0-1209,4-2 1,5-1-1,1 0 1119,4 2 0,2 0 0,2 1-45,-8 3 0,2 0 0,1 1 0,1 0 0,4-2 0,1 1 0,2 0 0,5-1 6,-13 5 0,4-1 1,3 1-1,1-1 1,-1 0-1,0 2 1,-4 0-363,9-2 1,-2 1-1,-2 0 1,2 1-1,2-1 311,-9 3 0,2-1 0,1 0 0,1-1 0,0 1 0,0 1 0,-1 0 15,9-2 0,0 1 0,1 1 0,-2-1 0,-2 2 0,-3-1-427,7-1 1,-5 0-1,-1 1 1,2-1 411,-5 2 0,3-1 0,0 0 0,-5 1 0,-8 1-45,13-5 0,-14 2-135,-8-1-540,-16-2-629,-12 2-630,-6-6-7852,-10-1 8972,-4-4 1,-12 2-1,-5 0 1</inkml:trace>
  <inkml:trace contextRef="#ctx0" brushRef="#br0" timeOffset="108385">26163 18453 19586,'-20'0'3328,"0"0"-2788,0 0 809,-8 0-540,8 0-89,-4 0-90,12-2 89,2 0-269,6-3-270,0-1 90,18-3-270,21-5 0,5 3 0,12 0 0,4-1-633,-8 3 1,4-1-1,2 1 1,2 0 0,-1-1 632,2 0 0,1 0 0,0 0 0,2 0 0,1 0-391,-3 1 0,1 1 0,2-1 1,0 1-1,-2 1 0,-1 0 391,0 0 0,-1 1 0,-2 0 0,0 1 0,2 0 0,1 0 0,0 0 0,1 0 0,0 1 0,0 0-314,1 0 1,0 0-1,0 1 1,0-1-1,-1 1 314,-1 0 0,1 0 0,-1 0 0,-1 1 0,0-1-177,-2 1 0,-1 1 0,-1 0 0,0-1 0,-1 1 177,8 0 0,-1 0 0,-1 0 0,-1 0 146,9 1 0,-1 0 0,-3 0-146,-8 0 0,-2 0 0,-2 0 593,10 0 1,-3 0-594,-11 0 0,-3 0 0,-4 0 0,-2 0 1864,13 0-1864,-11 0 1431,-26 0-3230,-17 0 1349,-12 4-9381,-7 3 8960,-7 5 1,-3 3-1,-4 2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6:23:51.823"/>
    </inkml:context>
    <inkml:brush xml:id="br0">
      <inkml:brushProperty name="width" value="0.09071" units="cm"/>
      <inkml:brushProperty name="height" value="0.09071" units="cm"/>
      <inkml:brushProperty name="color" value="#92D050"/>
    </inkml:brush>
    <inkml:brush xml:id="br1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8337 4030 23813,'-6'-42'659,"1"1"1,-4 0 0,-3 2-435,-6 0 0,-4 3-378,-5 4 0,-3 5 378,-5 4 0,-3 7-1,-5 8 1,-2 6 0,-5 9 0,0 7-1337,-3 11 1,0 8 1171,16-5 0,1 4 0,1 3-30,-1 7 0,1 4 0,3 2-30,-1 8 0,2 3 0,3 2 0,6-9 0,2 2 0,2 1 0,1 1-316,0 5 0,3 1 1,1 1-1,1 1 316,4-10 0,0 1 0,1 0 0,1 0 0,1 1 0,1 0 0,0 0 0,1 0 0,0 1 0,1-1 0,1-1 0,1 0 0,0 0 0,0 0 0,1-1-497,1 12 0,0-1 0,1-1 1,1-1 293,-1-4 1,1 0-1,1-2 1,-1-1-91,1-3 1,0-2 0,1-1 0,-1 0-371,1 9 1,0 0 0,0-3 32,0-7 0,-1-2 1,-1-1 768,-2 22 0,-3-6 0,-12 1 0,-12-11 0</inkml:trace>
  <inkml:trace contextRef="#ctx0" brushRef="#br0" timeOffset="146">7106 6495 20731,'-45'-37'1012,"-1"-1"0,9 7 0,-2-2 0,4 3-877,-3-3 0,3 0 0,-6-4 0,7 1 45,13-2 649,54-4-829,19 12-90,-3 13 0,5 2-450,-2 5 0,4 2-360,-1 1 1,4 1-1,2-1 900,-11 1 0,0 0 0,0 0 0,0-1 0,16-1 0,-1-2 0,0 0 0,-4-1 0,0 0 0,-1 0 0</inkml:trace>
  <inkml:trace contextRef="#ctx0" brushRef="#br0" timeOffset="377">8410 5220 19476,'7'-41'869,"0"0"1,-1 3-1,0 1 742,6-26-1251,-3 13 1424,4 12-1424,-2 29 177,5 25-537,-3 47 0,-8-16 0,0 6-187,-2-9 0,-1 4 1,-1 0 186,-2 6 0,-1 2 0,-1 0-461,1 6 0,-1 0 1,-1 0 460,-1 1 0,-1 0 0,1 0 0,2-2 0,0 1 0,0-2-150,0-3 0,-1 0 0,4 1-865,3-7 0,1 1 0,2 0 0,1-4 385,0-1 0,0-3 1,4 0-783,2 7 1,4-1-1,3-8 1412,5-11 0,5-8 0,33-3 0,-30-18 0,1-1 0</inkml:trace>
  <inkml:trace contextRef="#ctx0" brushRef="#br0" timeOffset="627">9185 5898 23634,'4'-37'1259,"-1"0"0,-3-20-719,-10 28-1,-10 31-89,-5 26-180,-2 22-225,15-19 0,3 4 0,5 19 0,5 1 0,2-13 0,5 0-549,17 21 1,6-5 503,-7-29 0,3-6 76,9 3 0,3-7-166,16-15 90,-6-22 0,-8-18 0,-15-18-262,-17 19 0,-4-1 262,-3-2 0,-6-1-270,-9-14 1,-6 2-136,3 16 0,-3 1-180,-6-5 1,-7 6 584,-13 16 0,-2 9 0,-6 5 0,11 6 0,-1 0 0</inkml:trace>
  <inkml:trace contextRef="#ctx0" brushRef="#br0" timeOffset="1510">10326 5676 16438,'-13'-5'4677,"-2"1"-4317,-3 4-90,0 0-91,-1-2 1,1 0 450,-4-1-90,8 1-1,1 2-269,4 0 180,2 0 0,-9 0 179,-4 6 91,-10 8-91,-13 24 1,-2 13-540,10 2 0,2 3-468,3-11 1,0 1 0,4 1 377,5 15 0,8-2 0,8-20 0,6-1-252,9 8 0,5-3 73,14 13 89,-5-27 0,4-6-90,21-11-123,6-21 213,-2-15 90,-2-20 0,-28 17 0,-3-3 90,-1-3 0,-4-4 225,-2-14 0,-3-3-90,-3 6 0,-2 0-180,-4 1 0,-2 4 45,-6-11-90,-5 43 1144,2 44-1144,3 9 0,7-4 0,2 2-621,3-3 1,2-1 530,3 2 0,3 0 0,2-2 1,4 0-510,15 7 0,4-4 329,-8-11 1,3-5-400,27 2 0,5-15 354,-8-24 0,-2-12 270,2 0 0,-4-8-154,-17 2 1,-3-5 0,-4-1 243,1-13 0,-5-2 55,-2-7 1,-3-2 19,-8 18 0,-2-2 0,0 0 30,-2-4 0,-2 0 0,0-1-1,0-1 1,-2 0 0,0-1 60,-1 1 0,-1 0 0,-1-1 119,1-13 1,-1-1 0,0 3-195,-1-3 0,0 3-105,-1 14 0,0-2 0,-1 7 680,1-19-710,-6 14 0,7 80 0,2 43 0,2 14 0,-2-16 0,0-9 0,0 3-406,1-13 0,-1 10 0,1 6 0,0 0 0,1-4 0,-1-10 406,2 0 0,-1-8 0,1 0 0,1-1 0,0-1 0,1 0-21,2 15 0,0-2-24,0-5 0,1-3-225,-1-7 0,0-2 0,-2-6 0,0-2 598,5 19-1138,-2-16-359,-4-11-270,2-14-810,-3-13 3024,0-14 1,-2-12 0,-1-6 0</inkml:trace>
  <inkml:trace contextRef="#ctx0" brushRef="#br0" timeOffset="1977">10586 5753 22734,'-47'-9'3328,"5"2"-2698,5 1-181,9-1-269,13 2-90,9-1 0,23-1 0,24 0-90,-8 2 0,5-1-784,11 0 1,4 0 783,9 0 0,2-1 0,-17 3 0,0 0 0,0 0 0,1 1 0,0-1 0,-1 0 0,-1 1 0,0 0 0,-2 0 0,17 0 0,-2-1 0,-7 1 0,-2 0-45,-9 1 0,-1 1-90,-1 0 0,-3 0-224,9 1-361,-7-2-269,-28 2-2789,-26-2 3778,-6 2 0,-20 0 0,4 0 0</inkml:trace>
  <inkml:trace contextRef="#ctx0" brushRef="#br0" timeOffset="4044">13376 4944 22554,'-10'0'1799,"2"0"-1709,1 0 0,0 0-90,6 0 90,-2 4-90,3-3-1079,0 3-1,-4 2-2158,-1 7 3238,1 2 0,0 7 0,4-6 0</inkml:trace>
  <inkml:trace contextRef="#ctx0" brushRef="#br0" timeOffset="4777">13340 5762 22914,'-4'5'1979,"-1"5"-1889,1-4 0,-3 7 0,6-1-90,-3 3 0,4 1-90,4 14 90,2-8-180,6 8 90,14-16 90,-7-5 90,4-5 0,-15-18 0,-4 0-90,-15-25 0,3 14-180,-10-8-360,8 15-629,0 5-1080,2 1 2249,-2 3 0,1 2 0,-1 1 0</inkml:trace>
  <inkml:trace contextRef="#ctx0" brushRef="#br0" timeOffset="6934">19739 3822 23184,'-22'0'2338,"1"0"-1888,7-2-270,6 0 0,4-5-180,13-2 90,17-5-90,29-4-1631,-12 7 0,7 0 1631,-9 2 0,3 0 0,3 0 0,8-2 0,3 1 0,2-1-294,-12 3 0,1-1 0,2 1 1,3-1 293,4-1 0,5 0 0,2 0 0,1 0 0,-2-1 0,-4 2 0,1-2 0,0 1 0,-1 0 0,-1 1-18,0 0 0,-1 0 0,0 0 0,-1 0 0,-2 0-50,7-1 1,0-1-1,-5 1 1,-8 1-203,-3 1 0,-5 1-90,3-2 1,-12-1-1890,-28 0 180,-23 3 2069,-31 9 0,-11 8 0,26-2 0,0 0 0</inkml:trace>
  <inkml:trace contextRef="#ctx0" brushRef="#br0" timeOffset="7711">20068 3790 20126,'-14'-9'2788,"0"2"-2518,2 1-90,-1 1 90,3 3-1,4 0 181,2 2 989,4 0-1079,-3 0-360,2 0 90,-3 0-90,0 6 90,0 11 0,-6 20-1786,1 9 0,0 7 1696,2-9 0,0 3 0,0-3 0,0 3 0,0-2-234,1 8 0,0-1 234,-1-1 0,0 0 0,0-3 0,1-1 0,1-5 0,0-2 0,2-5 0,0-3 0,-5 20 90,8-14 0,-4-10 90,4-14 3026,4-10-3206,5-15 0,10-10 0,11-11 0,13-8 0,-19 17 0,5 0-79,23-12 0,4 2 79,-11 9 0,1 2-972,-3 3 1,2 0 0,-1 3 971,7 4 0,0 3 0,0 2 0,1 3-330,0 7 0,0 4 330,-1 4 0,-2 6 0,-2 8 0,-3 6 0,-2 6 0,-4 6 0,-4 6 0,-5 6 0,-4 4 0,-7 6 0,-11-17 0,-2 3 0,-3 3 0,-3-2 22,-4 2 1,-3-1-1,-4 0 1,-1 2-23,-5 7 0,-4 2 0,-2-2 0,-1-4 30,-6 2 0,-2-5 0,-3-4-30,-1-10 0,-3-3 0,2-8 44,-1-5 1,1-7-72,3-6 1,1-3 26,-25-7 0,14-23 0,11-17 90,17-19 211,13 9 1,8-3-302,12 4 0,5 0 0,-3 0 0,5 4 1265,8 10 1,5 8-1446,23 9-450,2 8-359,2 18-1035,-24 1 0,-1 3 2024,16 9 0,5 8 0,-30-16 0</inkml:trace>
  <inkml:trace contextRef="#ctx0" brushRef="#br0" timeOffset="8063">22338 3605 22554,'17'0'1080,"12"-4"-721,21-3-179,-15 1 0,3 0-1092,10 0 0,4-1 1001,7 0 1,2 0-60,-16 3 0,1-1 0,0 1-30,0-1 0,1 0 0,2 1-270,12 0 0,1 0 1,-1 1-451,-11 0 1,-1 1-1,-1 0-450,20-1 1,-6 1 1330,-1 2 1,-61 0-1,-16 0 1</inkml:trace>
  <inkml:trace contextRef="#ctx0" brushRef="#br0" timeOffset="8480">22691 3515 22914,'-28'-2'1169,"0"1"-899,5 5 180,-3 12-90,-2 17-91,-1 10 1,-2 9-210,6-9 0,1 3 0,-1 0-574,0 1 0,1 1 0,0 1 514,0 0 0,2 1 0,2-3-575,2 1 0,3-3 575,3-5 0,0-1 0,-6 25 90,9-17-90,4-15 0,9-16 0,6-10 0,12-15 90,14-7-90,17-13 0,-20 12 0,3-1 190,3 0 1,5-1 0,2 3-191,4 4 0,3 2 0,3 5 157,-5 4 0,3 3 0,0 3 0,-2 2-127,5 3 0,-3 4 0,-2 8-53,-8 5 1,0 8-1,-3 4 1,-8 1 52,-6 11 0,-9 3 0,-1 0-30,1 0 0,-3 0 0,-6 0-433,-10 0 0,-6 0 1,-5-5 432,-11 1 0,-6-5 0,-3-1 0,-3-4 0,-1-6 0,-1-3 0,-1-3 0,0-4 0,3-3 0,1-4 0,-27 8-360,14-11-180,11-12-539,13-13 13,13-14 1066,16-10 0,8-4 0,1 4 0,4 0 0,9-18 0,1 1 0</inkml:trace>
  <inkml:trace contextRef="#ctx0" brushRef="#br0" timeOffset="8763">24161 3682 23544,'-36'-5'1079,"10"1"-1079,-11 12 90,18 2-90,9 10 0,4 1-90,12 1 90,4 1-90,16 1 90,-7-10 0,4-4 0,-20-27 0,-10 1-90,-9-15-899,-25 0-451,10 11-1078,-12-2 2518,19 18 0,11 2 0,4 2 0</inkml:trace>
  <inkml:trace contextRef="#ctx0" brushRef="#br0" timeOffset="9061">25128 3388 24353,'-18'-45'1349,"3"1"-1259,5 4-90,4 4 0,13 4 90,11 7-90,21 3 0,22 6-540,-22 9 1,3 2 494,7 1 0,2 2-45,3 0 0,0 1-90,2 4 0,-2 1-135,-1-1 0,-2 1-45,-5 2 1,0 0-1013,4-1 0,-3 1-337,12 3-8122,-6-4 9500,-43-1 0,-18 2 1,-9 1-1</inkml:trace>
  <inkml:trace contextRef="#ctx0" brushRef="#br0" timeOffset="10085">26366 3171 20935,'-6'-5'2159,"-3"1"-1979,8 4-90,-6 0 180,0 6-91,-9 7-89,-4 12 0,-12 12 0,-9 4-523,1-8 1,-3-1 477,6-8 0,-1-2-45,-16 7 0,-2-3 45,11-12 0,0-4-45,-2-3 0,-1-2 45,0 0 0,-2-4 44,6-6 1,-3-2 0,3-1-45,-6 0 0,2-1 90,-14-9 0,3-1-45,25 4 0,3 0 62,-24-17-152,17-1 90,17-4-90,14-1 0,18-3 0,16 0 0,7 14 0,5 2-261,-7 7 0,3 4 261,14-5 0,2 6 0,-12 12 0,-1 4 0,2 3 0,0 4 0,0 5 0,1 4 23,1 2 1,-1 4-24,0 4 0,-1 3 0,1 1 0,0 6 0,-8 0 0,0 5 0,-2-1-554,3 8 1,-3 2 553,-6-8 0,-1 3 0,-5-2 0,-4 5 0,-6-2 45,-3 0 0,-4-1-45,-4-2 0,-7 1-351,-15 13 0,-8 0 231,6-23 0,-2-1 0,-1-1-60,0 0 0,0-1 0,-1-2-270,-12 7 1,2-6-721,-7 0-808,13-10 2083,9-11 1,17-12 0,7-8 0</inkml:trace>
  <inkml:trace contextRef="#ctx0" brushRef="#br0" timeOffset="10480">27333 3153 16605,'36'-8'629,"0"1"1,27 3 1818,-19 17-1998,-15 15-91,-15 15-134,-18-7 0,-7 2-135,-12 23-261,2-22 1,-5-2 215,0-11 0,-5-5-45,-23 3 0,-5-5 45,10-6 0,-1-3-45,4-5 0,-2-2 0,2-3-138,-7-7 1,4-5 227,0-5 0,2-4-45,4-5 0,3-4 308,4-5 1,5-3-264,5-5 0,6-3-46,6 0 1,4-1-45,6 0 0,8 1 11,15-10 0,15 8 19,13 26 0,12 10 0,1 9 30,2 6 0,0 10 0,2 8-375,-14 3 1,2 6-1,0 4 1,-3 3 0,-5 1 314,-1 5 0,-5 3 0,-4 2 0,-3 1 0,-2 3 0,-2 1 0,-4 1 0,-4-3 148,-3 0 0,-6-3 0,-3 2-208,-4 14 0,-4 2 0,-6-1-510,-5 0 0,-5-1 1,-6 0 486,1-8 1,-4 0 0,-3-1 0,0-4 0,-6 5 0,-2-4-1,-2-3 1,-3-7 0,1 0 0,-1 0 0</inkml:trace>
  <inkml:trace contextRef="#ctx0" brushRef="#br0" timeOffset="12036">19666 6884 23364,'-53'0'419,"0"0"1,3 0 0,0 0-375,7 0 0,1 0-1030,5 0 1,3 0 1074,-17 0 610,20 0-520,25 0 0,34-5 0,20-2-135,3 0 0,6-1-682,-9 1 0,6-1 0,2 0 1,1 0 658,5-1 1,2 0-1,2 0 1,2 0-348,-14 1 0,1 0 0,1 1 1,1-1-1,1-1 0,1 1 350,-3 1 1,0-1 0,0 0 0,2 1-1,1-2 1,3 1 0,4-1-47,-12 1 1,4-1 0,2 1-1,2-2 1,2 1 0,1 0 0,0-1-1,0 0 1,0 0 0,-1 1 0,-2 0-1,-1-1 66,3 1 0,-1-1 0,-2 1 0,0 0 0,0 0 0,0-1 0,0 1 0,2-1 0,2 0 0,1 0-86,-7 1 1,1 0 0,2-1-1,1 0 1,1 0 0,1 0-1,0 0 1,0 0 0,0 0 0,-1-1-1,0 1 1,-2 0 0,-1 0-1,-2 1 90,5-2 0,-1 1 0,-2 0 0,-1-1 0,0 1 0,-1 0 1,0 0-1,0-1 0,0 1 0,0 0 0,2 0-25,0-1 1,1 1-1,0-1 1,0 1-1,0-1 1,0 0 0,0 1-1,1-1 1,-1 1-1,0-1 1,0 1-25,0-1 0,0 0 0,0 1 0,0-1 0,0 1 0,0-1 0,0 0 0,0 1 0,0 0 0,0-1 0,-1 1 0,0 0 0,0 0 0,0 0 0,-1 0 0,1 0 0,0 1 0,-1-1 0,0 1 0,1-1 0,-1 1 0,0 0 0,4-1 0,-1 0 0,-1 1 0,0-1 0,1 1 0,-1 0 0,2 0 0,0 0 0,1 0 0,1 0 0,-7 1 0,2-1 0,0 1 0,1 0 0,1 0 0,0 0 0,0 0 0,0 0 0,1 0 0,-1 0 0,-1 0 0,0 1 0,-2 0 0,7-1 0,0 0 0,-1 1 0,-1 0 0,1 0 0,-1 0 0,-1 0 0,1 0 0,-1 1 0,0-1 0,0 0 0,4 0 0,0 0 0,0-1 0,0 1 0,0 0 0,-1-1 0,-2 1 0,0 1 0,-2-1 0,-2 1 0,10-1 0,0 1 0,-2 0 0,-2 0 0,-3 0 0,-4 1 0,-5 1 0,3-1 0,-5 1 0,-5 0 0,0 1 190,4-2 0,-2 1 0,-3-1-190,10 1 0,-5-1 624,-13 2 1,-3-1-625,16-2 0,-16 3 1915,-13 1-1915,-7 2 2864,-6 0-2864,-4-2 1468,0 0-1468,-4-11 0,0-48 0,-2 19 0,0-6 0,0-2-708,0-3 0,1-1 0,0-3 708,-1 2 0,1-4 0,0 0 0,1 1 0,-1 5 0,1 0 0,0 1 0,1-2-584,0-6 1,0-2 0,1 0 0,0-1 583,-1 8 0,1 0 0,0-1 0,0 0 0,-1-1-360,1-1 1,0 0 0,1-1-1,-1 0 1,0 0 359,1 0 0,-1-1 0,1 0 0,-1 1 0,0 0 0,0 2 0,0 0 0,0 1 0,-1 0 0,1 1 0,0-10 0,0 1 0,-1 0 0,0 1 0,0 5 0,-1 1 0,0 0 0,-1 1 0,0 4 0,-2 1 0,1 1 0,-2 0 0,1-11 0,-1 2 0,-1 0 0,-1 5 0,-1 0 0,0 2-169,0 4 0,0 1 0,0 2 169,-3-18 0,0 2 294,0 6 1,0 3-295,0 5 0,0 2 697,0 4 1,-1 3-698,1 4 0,-2 2 2409,-12-24-2409,-6 8 0,-12 8 0,-13 3 439,19 21 0,-3 1-439,-9 0 0,-3 3-670,-10 0 0,-5 3 670,12 3 0,-1 1 0,-3 0 0,-7 2 0,-4 1 0,-2 0-452,10 1 0,-2 0 1,-1 0-1,-2 0 452,5 2 0,0 0 0,-2 0 0,-1 1 0,-1-1-297,4 1 1,-1 0 0,-1-1-1,-1 1 1,0 1 0,-2-1 296,4 1 0,0 0 0,-2 0 0,0 0 0,-1 0 0,-1 1 0,0 0-143,3-1 0,-1 1 1,-1 0-1,0 0 0,-1 0 1,0 0-1,-1 0 0,1 0 143,3 0 0,-1 0 0,1 1 0,-1-1 0,0 0 0,-1 1 0,0-1 0,0 0 0,-1 1-35,4-1 0,0 1 0,-1-1 0,0 1 0,0-1 0,-1 1 0,1-1 0,-1 1 0,0 0 0,0-1 35,-1 1 0,-1 0 0,0 0 0,0 0 0,0 0 0,-1 0 0,1 0 0,-1 0 0,1 0 0,-1 0-16,1 0 0,0 0 0,1 0 0,-1 0 0,1 0 0,-1 0 1,-1 0-1,-2 1 0,-1-1 0,-1 1 16,8-1 0,-2 1 0,-2 0 0,-1-1 0,-1 1 0,0 0 0,-2 1 0,1-1 0,1 0 0,-1 0 0,2 0 0,1 0 0,1 0 0,3 0 0,-5 0 0,2-1 0,2 1 0,1 0 0,1-1 0,0 1 0,0-1 0,-1 1 0,-1 0 0,0 0 0,-3 0 0,3 0 0,-3 0 0,-1 1 0,-1-1 0,-1 1 0,0 0 0,0-1 0,0 1 0,2 0 0,1 0 0,1-1 0,3 1 0,2-1 0,-12 2 0,3-1 0,2 1 0,1-1 0,2 1 0,1-1 0,0 1 0,-1 0 0,3-1 0,0 0 0,1 0 0,1 1 0,-1-1 0,2 1 0,-1-1 0,2 1 0,-4 1 0,1-1 0,0 1 0,1 0 0,1 1 0,0-1 0,1 0 0,-4 1 0,0-1 0,2 1 0,0 0 0,1 0 0,1 0 0,-4 2 0,0 1 0,2-1 0,1 1 0,1 0 0,-5 1 0,0 1 0,3 0 0,1 0 142,-8 4 0,3 1 1,3 0-203,10-3 0,2 1 0,1 1 265,1 3 0,0 2 0,5-2-250,-1 1 0,4 0 858,-3 4 1,5 0-904,5-2 2649,10-5-2469,4-5 1410,5-7-1500,5-2 861,3-2-861,3-3 243,0 3-243,0 0 0,0 3 0,0 11 0,0 17 0,-6 26-1356,3-14 1,-1 5 1415,0-8 0,-2 3 0,1 2 0,-1 10 0,-1 2 0,1 2-38,0-9 1,0 1 0,0 1-1,0 1-22,-1 4 0,-1 0 0,1 3 0,-2 4 12,3-12 1,-1 5 0,0 2 0,-1 2 0,1 0 0,0-2 0,0-3-429,1 0 0,-1-2 1,1-2-1,-1 1 1,1 1-1,-1 3 416,1-5 0,0 4 0,0 1 0,-1 1 0,1 0 0,0-2 0,0-1 0,1-3-334,-1 14 1,0-4-1,1-1 1,0-1-1,0 0 334,0-1 0,1 0 0,-1 0 0,1-1 0,0-1-199,0-3 0,1-1 0,-1 0 0,1-1 0,1-1 199,-1 10 0,1 0 0,0-2 0,0-1 0,1-4 0,-1-1 0,1-1 0,0 0 0,-1-5 0,1 0 0,0-2 0,-1 1-72,1 11 1,-1-1-1,0-1 72,-1-3 0,0-1 0,-1-1 0,3-3 0,0-1 0,-1 3 0,-2 12 0,0 4 0,1-4 0,2-18 0,1-1 0,-1 0 305,-2 9 0,-2 2 0,1-5-305,1 4 0,1-6 0,-5 15 90,4-1 1137,3-39-1227,0-13 2130,0-6-2130,3-27 3184,4 0-3184,7-27 0,-1 16 483,1-3-483,-4 15 0,-2 4 144,0 3-144,4-3 0,6 0 0,8-4 0,15-3 0,11-6-253,-15 12 1,6-2 0,2 1-198,13-4 0,4 1 1,1 0-517,-14 4 0,1-1 1,0 1-1,2 1 314,5 0 0,2 0 0,-1 1 0,-2 1 652,7-1 0,-3 1 0,1 0 0,3 1 0,1 0 0,0 0 0,-15 4 0,0-1 0,0 1 0,0-1 0</inkml:trace>
  <inkml:trace contextRef="#ctx0" brushRef="#br0" timeOffset="14120">20815 9914 22014,'0'-47'1440,"-7"1"-1171,-5 8 91,-15 6 90,-7 11-4252,-15 10 4252,-10 19-225,23 3 0,-1 5 89,-3 8 1,-1 9-180,8-2 0,0 5 0,-1 5 0,1 1-45,-2 8 0,2 4 0,0 2 0,1 0-586,-1 1 0,1 1 0,1 0 1,2 1 495,3 2 0,1 1 0,3 0 0,5-4 30,5 0 0,4-3 0,3-1-160,1-1 0,2-1 0,3 0 160,3-4 0,2-1 0,4-2 340,7 19 0,6-4-370,4-6 0,6-6 0,4-4 0,5-6-86,1-6 1,4-5 85,2-6 0,1-4 0,1-6 0,0-4 0,0-6 0,0-4 0,-3-4 0,-1-5 843,-2-4 0,-2-4-843,-4-3 0,-3-4 0,-4-3 0,-5-3 0,-4-3 0,-5-3 0,-4-1 0,-4-2 45,-3-1 0,-4 0-45,-4 3 0,-4-2-795,-8-10 1,-5 1 794,2 16 0,-4 2 0,-7-7 0,-3 5 1121,-21 1-1166,8 21 1,-2 5-46,10 5 0,0 3-321,-13 3 0,0 5 231,13 2 1,1 5-258,-8 5 0,0 3-463,8-1 1,3 2 224,3-3 1,5 2-1665,3 13 2339,30-15 0,9-3 0,5-2 0</inkml:trace>
  <inkml:trace contextRef="#ctx0" brushRef="#br0" timeOffset="14612">22038 9987 19823,'-4'-30'1259,"-4"3"328,-6 4-1317,-7 11 618,-7 8-619,0 18 1,-2 11-90,-10 22 0,1 8-1092,11-16 1,0 0 0,2 4 971,-3 10 0,1 4 0,3-1 0,5-9 0,3-1 0,1 1-12,0 0 0,1-1 0,1 4 12,-1 12 0,2 4 0,3-3-30,3-17 0,1-1 0,3 0 0,0 9 0,3 1 0,4-6-613,6-6 0,6-5 583,4-4 0,3-5 0,5-3 0,5-6-224,23-4 1,5-7 223,-11-6 0,1-4 0,-4-2 0,3-3 0,-3-3 120,8-8 1,-4-5-121,1-5 0,-2-4-45,-1-6 0,-3-5-646,-3-7 0,-4-4 691,-14 13 0,-2-2 0,-2-1 0,-2-1 0,-2-2 0,-2-1 73,-3 1 1,-1-1-1,-3 0-73,-3 2 0,-2 0 0,-3 1 0,-5-17 0,-7 2 0,-5 6 0,-6 4-4,-6 6 0,-5 5-86,-5 6 0,-4 5-90,-2 5 0,-2 6-135,-1 4 0,0 5-180,3 3 1,-1 4-1080,-10 11 0,3 4 1574,17-4 0,2 4 0,-5 6 0,4 2 0,4 13 0</inkml:trace>
  <inkml:trace contextRef="#ctx0" brushRef="#br0" timeOffset="15579">23451 9914 22914,'-10'-9'1889,"-2"2"-1709,-3 3-180,-1 2 90,0 6-90,1 3 90,3 6-90,6 11 90,11 5-90,5-3 0,22-9 0,-14-15 0,9-11 90,-21-7-90,-2-6 0,-10-2 0,-2 0 0,-7 5 0,-1 2 0,2 7 0,0 4 0,7 4-90,2 2 90,5 0 0,0 0-90,1-2 0,2 1-180,-1-1-360,1 2-2158,0 0 2788,-1 0 0,0 0 0,-2 0 0</inkml:trace>
  <inkml:trace contextRef="#ctx0" brushRef="#br0" timeOffset="16371">24450 9566 21924,'-37'-6'1710,"4"-4"-1621,9-1 1,11-3-90,10-1 0,18-3 90,16-3-90,20-4 0,-19 13 0,3-1-260,3 0 0,2 1 305,-1 1 0,1 0 45,-1 0 0,0 1 44,-6 2 1,-1 0 45,23-5 0,-15 4 149,-10 4-59,-7 3 90,-5 16 0,-4 14-136,-5 19 1,-4 12-195,-2-3 0,-1 4 0,0 1-586,-1 1 0,0 1 0,-1 1 556,-1-10 0,-1 2 0,0-1 0,0-3 0,-1 1 0,0-2 0,-1-1 0,0-2 0,-1-1 0,0 3-90,-2 11 0,-1 2 0,1-3-90,-1 5 0,0-2-60,1-13 0,0 1 1,0-5-256,1-5 0,0-3-1182,-3 4 0,0-2 1677,-5 8 0,-7-5 0,5-33 0</inkml:trace>
  <inkml:trace contextRef="#ctx0" brushRef="#br0" timeOffset="16553">24393 10561 22734,'-33'-32'1439,"6"3"-1439,13 0 90,10 3-90,16 4 0,43-10-90,-6 16 0,6 3-180,4-4 1,2 1-576,-12 7 0,1 2 0,-1-1-55,12-1 1,-2 1 899,3-1 0,0 0 0,1-3 0,0-1 0,0-1 0,0 0 0</inkml:trace>
  <inkml:trace contextRef="#ctx0" brushRef="#br0" timeOffset="17120">26456 9353 21565,'-18'-47'1979,"-1"2"-1710,-1 6-89,-2 7 270,-3 8-180,-5 5 0,-3 10-180,-5 3 0,-3 14 0,0 2-90,-1 10 90,5 5-90,3 2 0,5 7 0,5 0 0,5 2 0,9 3 0,8 23 0,15-24 0,4 1 0,-1 3 0,4-1-1696,12 3 0,4-3 1696,-2-6 0,3-2 0,4 2 0,1 0-284,3 1 1,2 3 283,-4-4 0,2 3 0,-3-2 0,5 4 0,-2 1 0,-9-6 0,2 1 0,-6-3 0,-5-1 0,-5-3 90,8 26-90,-17-8 0,-41 4 0,-11-17-136,6-14 1,-2-3 135,2-6 0,1-4 0,-32 3 0,1-4 0,12-12 3067,7-6-3067,4-33-90,21-4 57,9 9 0,4-4 33,8 2 0,5-4 0,3-5 0,4-5 0,-1 2 0,-2 10 0,1 2 0,0-2-404,5-12 0,1-3 0,-1 4 404,-2-2 0,-2 3 0,-2 5 0,-4 1 0,-1 3 0,-4 2 19,-5 4 1,-3 1-20,-2 4 0,-3 2 0,-25-22 0,-2 25 0,-6 5-135,-4 7 0,-2 4-405,0-2 1,0 4 44,5 8 1,3 6-2575,-16 17 3069,28 3 0,6 10 0,25-6 0</inkml:trace>
  <inkml:trace contextRef="#ctx0" brushRef="#br0" timeOffset="17548">27841 9141 22914,'43'-12'1259,"-5"5"-989,-6 9-90,-5 10 90,-3 10-90,-7 10-90,-7 7 90,-12 24-180,-8-15-204,-12 13 204,-9-29 90,-10-13-90,-6-9 90,-5-20 239,15-27 1,0-18 0,5 6-285,10 14 0,3-1-178,-7-18 0,-1-8 0,14 11 222,34 3-89,13 10 0,11 12 141,12 13-141,4 19 180,-16 21 0,-3 9-135,-10-3 0,-4 8-242,-8-1 1,-1 9-1,-2 3 1,-4-1 218,-5 0 1,-5 0-1,-2 1 1,-2 3-581,-2 0 1,-2 2 0,-2 1 0,-1 0-1,-1-3 333,-1 3 0,-1-1 0,-2-2 1,-3 0-181,-3-2 0,-3-1 0,-1-2 1,0-3-788,-2-1 0,-1-4 1,-2-1 1191,-3 1 0,-1-2 0,-2 0 0,-2-1 0,-2-2 0,0 0 0,-3-1 0,0 0 0,0 0 0</inkml:trace>
  <inkml:trace contextRef="#ctx0" brushRef="#br0" timeOffset="19423">18148 13175 23903,'-21'0'2159,"5"0"-2069,5-4 0,6-3 0,14-6 90,15-7 180,32-8-985,-10 9 1,6-2 744,-5 5 0,3-1 0,4 0-738,-5 1 1,2 0 0,2-1-1,3 1 690,-5 1 0,3 0 0,0 1 0,3-1 0,0 1-327,-3 1 0,-1 0 0,2 0 0,2 0 0,3 0 0,4 0 255,-7 3 0,4-1 0,3 0 0,2 0 0,2 0 0,1 0 0,-1 1 0,1 0 0,-3 0 0,-1 0-148,-1 1 1,-1 0 0,-1 1 0,-1 0-1,1 0 1,0 0 0,1 1 0,2-1-1,3 0 148,-10 1 0,0 0 0,2 0 0,1 0 0,1 0 0,0 0 0,1 0 0,1 0 0,0 1 0,1-1 0,0 1 0,1 0 0,-1 0-36,-2 2 1,0-1 0,0 0-1,1 1 1,1 0 0,0 0-1,0 0 1,1 1 0,-1-1-1,2 1 1,-1-1 0,1 1-1,0 0 1,0 0 0,1-1 35,-5 1 0,1 0 0,0 0 0,1 0 0,0 1 0,0-1 0,0 0 0,1 1 0,0-1 0,0 0 0,0 1 0,0-1 0,0 1 0,0-1 0,-1 1 0,1-1 0,0 1 0,0-1 0,1 1 0,-1-1 0,1 1 0,-1-1 0,1 1 0,0-1 0,0 1 0,-1-1 0,1 1 0,0 0 0,-1-1 0,0 1 0,1 0 0,-1 0 0,-1-1 0,1 1 0,1 0 0,1 0 0,1 0 0,-1 0 0,1 0 0,-1 0 0,0 0 0,0 0 0,-1 0 0,0 0 0,-1 1 0,-1-1 0,-1 0 0,-1 0 0,-1 1 0,-1-1-9,9 0 0,-2 0 0,-1 1 0,-2-1 0,-1 1 0,0-1 0,-2 0 1,1 1-1,0-1 0,0 0 0,1 1 9,-2-1 0,1 0 0,0 0 0,-1 0 0,0 0 0,1 0 0,-1 0 0,-1 0 0,1 0 0,-1-1 0,1 1 0,3 0 0,0 0 0,-1 0 0,1 0 0,-1-1 0,0 1 0,0 0 0,-1 0 0,1-1 0,-2 1 0,4-1 0,-1 1 0,0-1 0,-1 0 0,0 1 0,0-1 0,1 0 0,1 0 0,1 0 0,-7 0 0,2-1 0,1 1 0,1 0 0,0-1 0,0 0 0,0 1 0,-1-1 0,0 0 0,-1 0 0,-2 0 0,5 0 0,0 0 0,-1-1 0,-1 1 0,-1-1 0,0 1 0,0-1 0,-1 1 0,0-1 0,5 1 0,0-1 0,0 0 0,0 1 0,-2-1 0,-2 0 0,-1 0 0,-4 1 0,14-3 0,-3 0 0,-3 1 0,-5-1 0,-6 1 334,15-2 0,-9 0-334,-12 2 0,-5-1 1345,17-4-1345,-18 0 2012,-22 1-2012,-11 1 3008,-17 1-3008,-5 2 1159,-11-16-1159,-1-37 0,12 23 0,1-3-654,0-19 1,4-4 653,2 1 0,4-7 0,2 21 0,1-4 0,1-5 0,1-2 0,0 0 0,1-3 0,1-3 0,0-1 0,1-2 0,0 1 0,0 0-423,-1 8 0,0 1 1,0-1-1,1 1 0,-1-1 1,1-1-1,0 1 423,1-4 0,0-1 0,0 1 0,1-1 0,0 0 0,-1 0 0,0 1-283,0 3 0,0-1 1,0 0-1,-1 0 0,0 2 1,0 1-1,0 2 283,-1-6 0,0 3 0,0 2 0,-1-1 0,0-3-190,0 3 1,0-4-1,0 0 1,-1 1-1,-1 2 1,-1 5 189,-2-2 0,-1 4 0,-1 2 0,-1 0-45,-1-13 1,-2 2 0,-1 1 44,-1 5 0,-1 1 0,-2 2 284,0 4 0,-2 1 0,0 1-284,-9-14 0,-5 1 0,0 12 0,-4 1 0,-5 4 0,-6 4 0,-5 5 0,-1 1 0,-2 0 0,-3 2 0,-2 5 165,8 10 0,-3 3 0,-1 3 0,0 2-165,1 2 0,1 4 0,-1 1 0,-2 0-69,-8 0 0,-1 2 0,-2 0 1,-1 1 68,9-1 0,0 1 0,-1 0 0,-3 0 0,-4 1-98,7 0 1,-5 0 0,-2 1 0,-1-1 0,-2 1 0,1 0 0,1 0 0,3-1 97,0 1 0,2-1 0,1 0 0,1 0 0,-2 1 0,-1-1 0,-3 1-85,3-1 1,-3 1 0,-3-1-1,0 1 1,-1 0 0,1 0 0,0-1-1,2 1 1,2-1 84,-6 1 0,2-1 0,1 1 0,2-1 0,-1 0 0,0 1 0,-2-1-81,6 0 0,0 0 0,0 0 0,0 0 0,-1 1 0,0-1 0,0 0 0,-1 0 47,-1 0 0,1 0 1,0 0-1,-1 1 0,0-1 1,-2 0-1,-3 1 0,-2 0-22,13-1 1,-2 1 0,-2-1-1,-2 1 1,0 0 0,-2 0-1,0 0 1,0 0 0,0 0 0,0 0-1,2 0 1,1 0 0,3 0 46,-9 0 0,3 0 0,1 0 0,1 0 0,0 0 0,0-1 0,0 1 0,-2 1 0,-1-1 0,-2 0 2,10 0 1,-2 0-1,-1 0 1,-1 0-1,-1 0 1,-1 0 0,0 1-1,1-1 1,-1 0-1,1 1 1,1-1 0,2 0-1,1 0 1,2 0-3,-8 1 0,2-1 0,3 0 0,1 1 0,0-1 0,0 0 0,0 1 0,-1-1 0,-3 1 0,-2 0 9,9-1 0,-3 1 0,-1 0 0,-2-1 0,0 1 0,-1 0 0,-1 0 0,1 1 0,0-1 0,0 0 0,1 0 0,2 0 0,1 0 0,1-1 0,-9 2 0,3-1 0,0 1 0,2-1 0,1 1 0,0-1 0,-1 0 0,0 1 0,-2 0 0,-2 0 0,8-1 0,-3 0 0,0 0 0,-2 1 0,0 0 0,-1-1 0,1 1 0,0 0 0,1 0 0,1-1 0,2 1 0,2-1 0,2 1 0,-12 0 0,4 1 0,2-1 0,2 0 0,1 1 0,-1 0 0,-2 0 0,-2 0-9,4 1 0,-2-1 0,0 1 0,-2 0 0,1 1 0,-1 0 0,0-1 0,0 2 0,1-1 0,2 0 9,-4 1 0,0 0 0,1 1 0,1 0 0,-1 0 0,1 0 0,1 0 0,-1 0 0,1 0 0,2 0 0,-1-1 0,0 1 0,1-1 0,0 1 0,1 0 0,1 0 0,1 0 0,2 0 0,-5 2 0,0 0 0,1 0 0,3 1 0,1-1 0,3 0 0,4-1 98,-6 2 0,5 0 1,3 0-1,1-1-98,-8 4 0,2 0 0,1 0 210,0-1 1,2 1-1,3-1-255,2 0 0,2-1 635,-6 1 1,8-2-591,16-7 2241,5-3-2151,18-6 1329,0 0-1419,0 10 1085,0 13-1085,4 30 45,-2-14 0,0 8-294,0 4 1,-1 11 0,0 7 0,-1 2 0,1-2 263,0-11 0,-1 1 0,1 0 0,0 1 0,-1 2 0,1 1-395,-1 0 0,0 3 0,0 1 0,0 1 0,-1 0 1,1-1-1,1-1 392,-1-5 1,0 0 0,1-1 0,-1 0 0,1-1 0,-1-2 0,1-1-329,0 9 1,0-4 0,0-1 0,0 2 0,2 3 315,-1-6 0,1 2 0,0 3 0,1 0 0,-1-1 0,1-1 0,0-4-252,-1 7 1,1-4 0,0-1 0,1 0 0,-1 3 266,1-2 0,0 2 0,1 2 0,0-2 0,0-2 0,0-6 25,0-1 1,0-4 0,1-2 0,0-1-41,2 8 0,0-1 0,4 2-23,2-5 1,3 2 0,1-2-1,1-7-1191,6 0 0,1-5 848,7 18 0,-4-23 366,-4-75 0,-25 7 0,-5-5 0,0-4 0,1-1 0</inkml:trace>
  <inkml:trace contextRef="#ctx0" brushRef="#br0" timeOffset="20116">13084 7395 22554,'-25'-47'2069,"3"1"-1889,0 3 0,5 5-180,3 10 90,8 6 90,2 12 89,15 12-89,15 21-90,5 4 0,7 9 0,2 0-60,-2-2 0,0 1 0,5 2-571,-7-4 0,4 3 0,2 1 0,0 0 0,0-1 541,7 7 0,1-1 0,1 0 0,0 1 0,-5-5 0,1 0 0,1 0 0,1 1 0,-1 0-482,2 2 1,0-2-1,1 2 1,2 1-1,2 2 482,-10-8 0,3 2 0,1 2 0,2 0 0,-1 1 0,0-1 0,-1-1 0,-3-2-283,5 5 0,-2-3 0,-1 0 0,-1 0 0,2 0 0,1 3 283,-4-5 0,1 1 0,1 2 0,1 0 0,0 0 0,-2 0 0,-1-2 0,-3-2-177,8 7 1,-4-2 0,-1-2 0,0 1-1,2 3 177,0-1 0,2 2 0,1 0 0,-1 1 0,0 0 0,-2-2-39,-5-4 0,-1 0 1,0 0-1,-1-1 1,-1 0-1,1-1 39,6 6 0,0 1 0,0-2 0,-3-1 0,-2-2 0,-2-1 0,-2-1 0,-2-3 0,-5-4 512,2 3 0,-4-5-422,18 17-90,-15-11 0,-8-11 1654,-7-8-1654,-5-8 1548,-4-3-2717,-4-16 179,-2-5-269,-2-18-990,0-13 2249,-4-11 0,2 25 0,0 0 0,-2-2 0,0-1 0</inkml:trace>
  <inkml:trace contextRef="#ctx0" brushRef="#br0" timeOffset="20568">16292 9498 24083,'-29'-9'990,"6"2"-990,11 3 0,18 2 0,16 6 0,23 3 0,16 4-385,-5 4 0,1 2 385,-14-4 0,0 2-1167,15 7 1,-3 4 1166,-22-4 0,-5 1-45,-1 3 0,-3 3 45,-3 1 0,-6 5 0,-8 10 0,-7 8 0,-2-4 45,-5 2 0,-4 0-564,-3 3 0,-5 4 1,-3-7 563,-14-1 0,-5-5 0,-3 3 0,-3 0-283,14-17 1,-1 0 0,0 0 237,-16 12 0,0 0 0,2-5 0,2-2 0,4-2 0,3-2 45,5-5 0,3-2 1477,-20 16-1522,15-12 90,9-9-90,15-11 0,5-4 1772,16-36-1772,2-8 0,1-10 0,1-7 0,1-7 0,-1-1-181,1 1 1,0-1 0,-1-2 157,-3 8 1,0-2-1,0 1 1,-1 2-947,0-4 1,0 3-1,-1 0 729,0 3 0,-1 0 0,1 0-960,0-9 1,-1-1 0,0 4 1199,0-1 0,-3 3 0,-2-6 0,-4 6 0,-9 6 0</inkml:trace>
  <inkml:trace contextRef="#ctx0" brushRef="#br0" timeOffset="21401">11581 9860 22464,'-14'-21'1170,"0"3"-1081,-6 7 1,-4 4 90,-9 17 0,-7 11-90,-9 20-1461,21-14 0,1 2 1416,-4 5 0,1 1 0,0 4 0,0 1-45,1 0 0,1 0 0,4-2 0,2-1-24,2-4 1,3-1 113,-7 23-90,11-8 0,15-9 0,13-2 0,11-6 90,9 1-180,6 1 90,-10-5 0,0 2 0,-7-6 0,0 2-545,7 6 1,-1 1 544,6 16 0,-3-5 2398,-5-4-2309,4-2 57,-12-19-56,1-4 0,-14-46 0,-13-8-90,-1 1 0,-2-9 0,-1 2-939,-3-9 1,-1-3 968,1 2 0,-1-3 0,2 2-60,2 10 0,0 2 0,1 0-261,1 1 0,-1 0 0,1 1 246,-3-16 0,0 2-543,0-4 1,1 3 182,4 21 0,2 4-405,-4-5 1,5 10 809,6 22 0,2 21 0,3 17 0</inkml:trace>
  <inkml:trace contextRef="#ctx0" brushRef="#br0" timeOffset="21579">11110 11050 21835,'-14'45'899,"5"0"-809,4-6 0,12 17-180,2-17-270,7 8-269,1-22 629,2-7 0,-7-12 0,1-5 0</inkml:trace>
  <inkml:trace contextRef="#ctx0" brushRef="#br0" timeOffset="22015">10452 10520 21924,'4'-47'180,"11"-5"-360,18-4-393,-9 25 1,7 0 482,4 2 0,6-1 0,0 2-652,7-5 1,2 2 681,-5 5 0,3 0 0,-2 3 60,4 0 0,-2 3 0,0 2 0,0 2 135,-4 1 0,1 1 356,6-2 1,-1 1-312,-16 4 0,-1 0 45,5-2 0,-4 0 135,-2-5 455,-8-3-546,-6 3 1313,-4-4-1492,-5 7 238,-3 4-328,-4 7 0,-1 4 0,5 26 90,1 7-90,0-1 0,0 5 45,0 2 0,0 1-764,3 8 1,0 2 718,2 5 0,-1 3 0,0 2 0,0 0 0,1 4 0,-1-1 0,-1-1 0,0-1 0,0-3 0,0-1 0,-1-5 0,1-2-47,-1-5 0,2-2-358,1 4 0,1-1-989,0-10 0,0-3 1394,10 20 0,-6-31 0,-9-27 0</inkml:trace>
  <inkml:trace contextRef="#ctx0" brushRef="#br0" timeOffset="22912">11930 9950 21205,'-14'-27'1259,"0"2"-1169,7 7-90,2 5 90,5 4-90,3 4 0,4 3 90,1 2 180,-1-4 0,-4-5-180,-3-3 90,0-4-1,-3 5-89,-5-4 0,-1 5-90,-3 1 0,7 19 0,2 13 0,3 24 0,0 13-241,0-26 1,2 0 240,0 2 0,1 0 0,3-1 0,1-1 0,11 27 0,8-11 0,23-10 0,-8-20-3233,16-16 3233,-18-23 90,-3-15-116,-10-17 1,-5-8 70,-8 9 0,-3-2-45,6-12 0,-4 2-362,-10 18 0,-3 6 362,1 0 284,0 11-284,0 11 2989,9 19-2989,1 19 0,8 25 0,-11-16 0,-1 6-171,-2 5 0,-1 7 0,-2 0 171,-2 6 0,-2 2 0,0-1 83,0 1 0,1-1 0,-2 2-83,0 3 0,-2 0 0,1-6 0,-1-5 0,2-5 0,1-2 0,1-3 0,2 3 0,8-32 90,28-7-180,21-18 90,-19 2 0,1 0 0,-6-1 0,-1-1 0,18-14 0,-22 10 0,-7 2 691,-3 0-691,-4 5 879,-3 0-879,-5 0 0,-2-7 0,-4-7 90,0-41-90,0 3-430,0 14 1,0-1 429,-1 6 0,2-3 30,1 0 0,2-5 0,0 3-30,2-8 0,2 0 30,-1 7 0,1-1 0,1 4 15,3 1 0,1 3-45,-3 6 0,0 2 90,10-24-90,-5 19 0,-3 14 180,3 43-90,-4 23-90,-2 1 0,0 6-1452,-2 3 0,1 2 1497,0 7 0,2 2-45,-1 3 0,2-1-105,0 1 0,0 0 105,3-4 0,0 0 0,2-7 0,1-2-45,2-6 0,3-4-274,1-6 1,2-5 48,0-5 0,2-4-630,25 6-629,-3-20-929,-6-21 2458,-5-22 0,-21 7 0,-3-3 0,0-5 0,0 0 0</inkml:trace>
  <inkml:trace contextRef="#ctx0" brushRef="#br0" timeOffset="23464">13465 9372 19570,'-12'8'2069,"-2"4"-1979,2 12 90,-4 4-90,3 2 536,-1-3-446,4-5 154,4-4-154,2-8-12,4-4-168,2-24 236,5-5-191,4-6 0,2-5-45,3 4 0,2 0 0,-1 0 0,0 2-90,14-11 90,-13 28 0,-3 21 0,-3 16 0,-6 24 0,-2 15-202,-6-26 0,-2 0 202,1 2 0,-4 2 0,-10 14 0,-4 0 45,4-16 0,-3-1 0,-17 14 0,-5-7 45,-10-14-45,17-18 0,1-6-45,-11-22-100,7-12 190,5-16-90,17 2 0,2-2 0,5 9 0,1-1 0,1-10 0,0-1 0,1 10 0,0 2 0,-2-13 0,-28-10 0,14 34 0,-17 2 579,16 13-489,3 4 15,9-3-15,8-7-90,18-3 0,12-4 0,6-3 0,-4 5 0,3-1-298,15-8 1,2 0 297,-11 5 0,-1 0 0,-2 0 0,1 0-405,7-3 0,-1 1-314,13-9-10,-24 15 1,-3 2-1611,-3-1 2339,-7 2 0,-4 3 0,-2 0 0</inkml:trace>
  <inkml:trace contextRef="#ctx0" brushRef="#br0" timeOffset="23828">14339 8643 23454,'-19'-29'1529,"3"2"-1439,0 1-90,7 8 0,4 9 90,10 13-90,7 10 0,13 14 0,7 6 0,9 6 0,2 6 0,0-3 0,-4 0 0,-5-9 0,-8-5 90,-3-8-90,-5-9 90,0-8-90,6-15 0,6-10 0,13-17-45,-17 13 0,0-2-412,5-5 1,0-2 276,2-3 0,1-3-270,-4 3 1,1-4-1,-1 1-1169,9-15 0,-2 1 1619,-1 1 0,-4 3 0,-13 16 0,-4 5 0,-8 6 0</inkml:trace>
  <inkml:trace contextRef="#ctx0" brushRef="#br0" timeOffset="24664">14473 8499 20845,'-14'-6'1619,"9"-4"-1439,19-10-90,16-5 90,15-7-90,-16 16 0,3 0 45,19-8 0,2 0-90,-13 8 0,2 1-207,12-5 0,-1 3 162,-17 10 0,-3 3 90,30 8 0,-8 15 0,-6 19-90,-11 14 45,-20-21 0,-1 4-45,1 17 0,-1 3 0,-4-14 0,-1-1 0,1 11 0,-1-2 0,0 8 180,0-4 270,-7-21-360,0-6-90,-5-28 90,-3-15-90,-2-16 0,3-8 0,0-4 0,-1 3 0,2-1-243,3-20 0,1-2 243,1 10 0,1 1-1377,2-2 0,2 1 1377,0 3 0,1 1 0,0 5 0,2 2-33,-1 5 1,0 3-58,14-18 180,12 15-90,-8 37 90,10 24-90,-12 33-16,-9-3 1,-1 3 15,-5-11 0,-1 0 45,3 15 0,-1-2 1106,-5-17 1,-2-3-1152,5 27 0,-1-10 299,-2-9-299,-4-27 0,2-13 0,-4-34-90,4-23 45,-1-8 0,0-11-738,-2 13 1,0-3 0,0 0 782,0-1 0,1 0 0,-1-1 0,-2 0 0,1 1 0,-1 4-801,0 3 0,-1 4 801,0 6 0,0 2-24,1 8 1,0 2-67,0-17 180,2 15-90,3 22 2436,1 14-2436,1 22 2791,-2 13-2791,0 12 89,0 6-291,4 7 202,2 0 0,4 3 0,5-3 0,3-4 0,5-5 0,3-11 0,23-8 0,-10-20 0,16-16 90,-20-24-90,-5-16 89,-18-1 1,-4-3 0,-5 8 0,-2-1-262,0-13 1,-5-1 171,-4 14 0,-4 3 0,-1 2 0,-4 2 0,-8-5 0,-5 3-45,-4 8 0,-3 5-90,1 1 0,-1 4-405,-32 9-359,18 20-630,4 10 1529,3 8 0,7 8 0,3 3 0</inkml:trace>
  <inkml:trace contextRef="#ctx0" brushRef="#br0" timeOffset="24815">16036 8689 21655,'-10'36'1349,"3"-6"-1619,0-8-2428,6-12 2698,1-12 0,10-16 0,5-11 0</inkml:trace>
  <inkml:trace contextRef="#ctx0" brushRef="#br0" timeOffset="25046">16454 7214 22464,'-3'-55'1799,"2"8"-1619,-7 19-90,4 25 90,-6 32-90,7 2 0,1 6-733,-1 13 1,1 5 642,3 9 0,1 4-407,0-20 1,1 2 0,0-1 406,2 1 0,1 1 0,1-2 0,1-1 0,1-1 0,3 1-60,5 9 0,3 0 0,3-2-472,0-9 1,3-3-1,-1-1 82,-1-1 1,1-2-1,1-5-764,7-2 0,0-12 1214,7-26 0,-5-26 0,-1-19 0</inkml:trace>
  <inkml:trace contextRef="#ctx0" brushRef="#br0" timeOffset="25363">16986 6902 21565,'-32'-44'1439,"-3"14"-1169,-3 26-180,-3 26 0,2 30-949,20-15 0,3 3 859,2 9 0,4 2 0,2 5 0,5 0 0,3 1 0,5 0 0,3-5 0,4-2 0,1-6 0,3-4-45,2-8 0,2-5-135,21 3 744,4-33-654,-4-31 90,-22 6 0,-3-5-123,-2-7 1,-4-2 167,-2-5 0,-4-1 0,-3-1 0,-3 0-45,-3 0 0,-3 0 45,-4 3 0,-2 2-45,-2 4 0,-3 2 45,-1 5 0,-5 3-90,-13 2 0,-4 5 45,9 8 0,-1 5 0,-12 2 0,1 6-35,-20 16-190,25 5 0,3 3-405,-13 18-315,22-13 1,4 1 1166,6 16 0,10-4 1,4-2-1</inkml:trace>
  <inkml:trace contextRef="#ctx0" brushRef="#br0" timeOffset="25867">17486 6174 22644,'4'-16'1619,"0"0"-1529,-2 15 90,0 12 0,4 26-180,2 17 45,2 2 0,1 3-614,-2-13 0,0 0 569,4 19 0,0-1 0,-3-22 0,0-2 0,2 8 0,0-2 0,-1-10 0,0-1 89,9 28-89,-8-35 0,-8-24-89,-2-15 89,-17-30 0,1 2 0,-18-18 0,1 20 1138,-21 8-1138,-4 25 0,3 11 0,11 20 0,23 4 0,5 6 0,8-1-180,-1 3-270,6-5-269,-3-5-451,4-2-1078,0-10 2248,0-6 0,0-7 0,0-4 0</inkml:trace>
  <inkml:trace contextRef="#ctx0" brushRef="#br0" timeOffset="26216">17226 6631 21655,'-5'-25'1169,"2"0"-1079,4 2-90,7 1 90,8-1-90,11 1-180,9-3 90,7 0 0,-9 6 0,-1-1 90,15-13 45,-17 11 0,-2-1 45,6-16 90,-6-6 90,-5-7-237,-6-3 327,-4-4 90,-4 3-180,-2 5-180,-2 9 90,2 18 89,2 52-89,3 14-135,-4 2 0,0 3-1171,-1-3 0,0 1 1126,2 3 0,1 1 0,-1 2 0,0 0-735,-1 0 0,0 0 780,1-1 0,-2 0-269,1-3 0,-1-1-1,-1-4 0,0 0-180,-1-5 0,0 0-4511,1 5 1,0-2 3814,0 12 1,1 6 0,-6-29 0</inkml:trace>
  <inkml:trace contextRef="#ctx0" brushRef="#br0" timeOffset="29997">24194 1904 19676,'0'-7'2159,"0"3"-1890,0 2 181,0 2-450,-4 0 0,3 0 0,-2 0 0,3 4 0,0 1 0,0 4 90,0 8-90,0-2 0,0 7 0,2-2 0,0 11 0,4 6 0,-2 3 0,2 2 0,-4-6 90,0 2-90,-2 5 0,0 0 0,0 3 0,0-3 0,0-2 0,0 11 90,0-15-90,-3 13 0,2-20 0,-7 2 0,8-7 0,-4-3 0,4-4 0,0-4 0,0-7 0,0-3 0,0 0 0,0-3 0,0 3 0,0 2 0,-4 2 0,3 7 0,-2 15 0,3-4 0,-4 11 0,3-10 0,-6 0 0,6 3 0,-2-3 0,3 0 0,0 12 0,-4-9 0,3 12 0,-6-12 0,6-1 0,-3-2 0,4 6 0,0-10 0,0 0 0,-3-16 0,2 1 0,-3-3 0,4 0 0,0-1-270,0-4-1979,2-6 2249,2-5 0,4-10 0,3-4 0</inkml:trace>
  <inkml:trace contextRef="#ctx0" brushRef="#br0" timeOffset="30702">24027 4926 22194,'-12'-21'1350,"2"3"-1260,0 4-1,5 3-89,2 4 0,3 1 90,0 3-90,0 21 0,5 7 0,2 29 0,3 7 0,-4-25 0,-2 3 45,0 22 0,-1 2-45,0-15 0,0 1-392,-1 14 1,0 0 391,-1-21 0,2-3 0,0-1 0,0-1 0,-1-2 0,0 0-1,2 5 0,2 1 1,-2-4 0,0 0 0,0-3 0,1-2 0,2 18 0,-1-9 0,1-10 0,-3 18 783,1-24-783,-2 14 2,-1-22-2,0 3-180,-2-13-359,2-3 539,-2-16 0,2-5 0,-2-13 0</inkml:trace>
  <inkml:trace contextRef="#ctx0" brushRef="#br0" timeOffset="31731">20901 7128 21475,'-17'-9'1979,"3"2"-1889,2 3 0,6 2-1,4 2-178,8 0 178,6 0-89,6 10 0,5 8 90,-2 20-90,-5 15 45,-14 0 0,-5 4-358,-2-12 0,-3 2 343,0-5 0,-1 3 0,-3-1-288,-5-2 1,-3 0 0,1-3 302,-2 5 0,0-2-1,-7 8 1,1-3-143,-7 8 188,12-23 0,7-6-90,9-20 654,6-6-654,11 0 805,4-4-805,36-7 0,-6 0 0,-14 4 0,3 1-180,7 3 0,0 2-270,22-1-33,-21 2 0,-1 0-596,14 0-990,-9 0 2069,-5-4 0,-7-1 0,-3-4 0</inkml:trace>
  <inkml:trace contextRef="#ctx0" brushRef="#br0" timeOffset="32552">21563 7051 20935,'-14'-7'1619,"-4"3"-1349,-5 8-90,-5 7 0,-3 10-90,0 8 0,3 5-90,7 7 0,9 2 0,6 0 0,12-2 0,2-5 0,10-6 0,3-7-90,5-12 0,1-5 90,0-10 0,-3-3 0,-4-8 0,-3-2 90,-3-3-90,-4 6 0,-2 5 0,-4 11 0,-2 13 0,-2 35 0,0-2 0,0-14 0,2 1 0,4 14 90,2-5-90,8-10-90,1-10 180,5-12-90,0-6 0,13-22-90,-9-2 180,3-20-90,-17-5 0,-10 3 0,-5-4-233,-2 9 0,-3-1 278,-2-14 0,-5 1 0,-1 14 0,-2 2-45,-1 3 0,-1 1 45,0 1 0,-1 2-47,-21-15 2,5 5 0,4 11-90,11 3 90,15 10-90,14 2 0,17 5 555,13-2-555,10 0 0,8 0 0,4 3 45,-18 1 0,0 0 45,20 2 1,-18-1 1,-3 0 88,-4 2 0,1 0 0,-23 0 0,-11 18-90,-4 3 0,-11 19 0,-1 0 0,4 6 0,4-1 0,10 1 0,6-10 0,9-7 0,5-14 0,5-9 0,-1-15 90,-1-7-90,-5-11 90,-7-7 0,-8-7-1,-9-2-89,-10-1 0,-9 4-89,-5 6-181,-5 6-270,-1 12-899,0 8-990,1 12 2429,4 5 0,3 14 0,3 2 0</inkml:trace>
  <inkml:trace contextRef="#ctx0" brushRef="#br0" timeOffset="32699">22168 7843 22554,'10'25'720,"-2"-2"-720,-4-14-360,-2-3-630,0-8-1258,2-4 2248,0-8 0,4-7 0,-2-4 0</inkml:trace>
  <inkml:trace contextRef="#ctx0" brushRef="#br0" timeOffset="33267">25538 6382 21835,'5'-12'1529,"0"1"-1439,-5 2 0,6 0-90,0 0 0,8 0 0,19 2 0,-1 3 0,13 8 90,-8 7-1,5 36 1,-27-11 0,-3 4-45,-2 1 0,-4 2-230,-8 6 0,-5-1 230,-5-12 0,-3-2 45,-2 0 0,-3-2 0,0-2 0,-2-1 0,-1-3 0,-1-3 0,-23 18-56,2-9 146,8-10 90,-2-6-180,22-9-90,11-11 0,22-4 449,16-8-449,5 5-45,-5 5 0,2 1 45,21 0-99,-18 2 0,0 2-441,16 7-629,-17 0 0,2 1 1169,-1 0 0,1-1 0,-1 2 0,-1-2 0,26-2 0</inkml:trace>
  <inkml:trace contextRef="#ctx0" brushRef="#br0" timeOffset="34239">26659 6133 20215,'-22'0'2159,"-6"0"-1889,-7 10-90,-8 5 0,-6 14 0,0 5-135,18-7 0,1 3 0,6 1 0,4 1-45,-1-1 0,7 2 0,13 2 0,10-2-90,36 11 0,6-12 90,12-14 90,-22-22 0,-3-3 0,-7-4 0,-7-3 0,-7-3-90,-9 8 0,-8-1 0,-10 16 0,4 4 0,-3 10 0,9 3 0,14 18 0,1-12 0,15 7 0,-2-18 89,17-4-89,-9-7 0,9-9 0,-5-22 0,-15-1 0,2-17 0,-19 4 90,-15-25-90,-9 8-194,2 19 0,-4 1 194,-20-12 0,-8 4 0,-2 9 0,16 16 0,-1 3 0,-20-5-90,2 5 90,28 11 0,16 4-90,28 0 479,6 0-479,28 0 0,7 0 45,-8-3 0,6-2 0,3-1 0,3-2-1056,-14 1 0,0-1 1,-2 0 1145,8-3 0,-6 1 0,-10 1 0,-6 0 134,-2-2-89,-10 2 90,-7 0-90,-8 2-90,-4 0 0,-4 5 3392,-1 0-3392,-5 10 0,-2 6 0,-3 11 90,3 7-90,4 2-90,6 2 180,6-2-90,5-2 0,5-5 0,10-6 0,-7-10 90,8-13-90,-12-10 0,0-12 0,-3-6-90,-3-4 90,-6 0 0,-2 2-90,-10 7-90,-2 5-269,-7 8-361,-3 6 810,-13 16 0,6 3 0,-10 11 0</inkml:trace>
  <inkml:trace contextRef="#ctx0" brushRef="#br0" timeOffset="34423">27406 6825 21835,'0'16'1619,"2"-2"-1529,-2-7 0,2-3-450,2-4-630,-3 0-1258,2 0 2248,-1-6 0,-2-6 0,2-6 0</inkml:trace>
  <inkml:trace contextRef="#ctx0" brushRef="#br0" timeOffset="34621">27577 6183 23004,'9'-32'1169,"4"5"-1079,5 0 90,35-2-180,1 7-470,-10 8 1,3 2 379,-5 4 0,0 2-135,3 0 0,0 1-315,-3 2 1,0 2 537,4 2 0,-3 2 0,5 4 0,1 7 0</inkml:trace>
  <inkml:trace contextRef="#ctx0" brushRef="#br0" timeOffset="35731">18651 10701 21205,'-18'12'2518,"-1"-5"-2248,7-3-180,4-4 0,4-6 0,11-8-90,10-9 0,8-4 0,4-2 45,-5 6 0,0 0-168,12-9 1,-1 0 302,14-10-45,-21 18 0,0 1 45,8-7-90,0 0-90,-22 19 0,-4 13 90,-5 9 0,-2 20 0,-3 17-90,0 18-234,0-26 0,0 1 234,0 4 0,0 1 0,0 3 0,0 0 0,1-1 0,0-1 0,0-1 0,0-1-225,2-4 1,0-1 224,-1-3 0,1-2 0,4 27-41,-2-25 1,-2 2 40,0-6 0,-1 0-135,1 1 0,0-1-44,-3 22-361,0-21-90,0-3 752,0-4-1201,0-4-810,0-5 2011,0-8 0,0-4 0,0-6 0</inkml:trace>
  <inkml:trace contextRef="#ctx0" brushRef="#br0" timeOffset="35959">18627 11742 22734,'-37'0'1889,"4"0"-1799,11 0 0,13-5-90,17-2 0,22-6 0,20-3-45,-17 7 0,3 0-240,4 0 0,3 0-75,0 0 0,3 1 0,-1 0-663,5 0 1,0 1 122,13-2 1,-3 1 899,-25 3 0,-3 1 0,21-1 0,-7-1 0</inkml:trace>
  <inkml:trace contextRef="#ctx0" brushRef="#br0" timeOffset="37004">20438 12976 21385,'-24'14'1439,"-3"-1"-1259,-3 3-90,-5 0 90,2 0-90,3 0 90,3-9 89,9 3-89,4-9 0,4 3 0,6-4-90,0 0-90,8-6 0,22-15 0,5-2 90,25-13-3482,-1 11 3392,4 3 0,1 8 45,-25 11 0,-1 5 45,9 12-90,-4 18 0,-36 11 90,-16-3 0,-8 2 0,-5 2 0,-4-1-314,-11 8 0,-1-2 269,7-13 0,2-5 0,5-8 0,4-4-45,1-3 0,13-6 3081,14-6-3081,14-10 0,17-4 0,12-6 0,8 2 0,4 5-1108,-4 5 1108,-4 10 827,-14 5-827,-13 10 0,-12 10 0,-19 6 0,-12 8 0,-16 3 0,3-13 0,-2 0-45,8-10 0,-1 0-650,-8 7 1,0-3 154,-10 5-360,6-7-449,7-6 1349,9-12 0,13-9 0,7-10 0</inkml:trace>
  <inkml:trace contextRef="#ctx0" brushRef="#br0" timeOffset="37720">21063 13202 21745,'13'-32'1978,"-5"3"-1708,-10 10 0,-8 8 0,-11 19-90,-3 16-90,5 10 0,2 5-90,5-7 0,1 2-1276,-1 14 1,3 1 1320,6-14 0,4-2-417,9 30 372,7-8 0,2-27 0,6-5 0,32 1 0,1-11 0,0-29 0,-25-9 0,-3-7 90,-7-2-90,-7 0 2427,-8 2-2427,-4 7 496,-4 9-496,0 18 0,0 10 0,0 33 0,0-8 0,12 21 0,-1-31 0,19-3 0,-11-22 0,3-11-90,-14-11 90,-5-8 0,-12-10 0,-4-5 0,-13-3 45,3 13 0,-1 1-45,-15-12 0,13 16 0,-1 2 0,-7 1 0,-4-3 0,19 13 0,4-5 0,27 11-90,13-2 0,15 0 0,13-5-90,11 0-345,-16 2 0,1 0 525,-12 4 0,0-1-45,9-2 0,1 0-59,-12 4 0,-2 1 104,10 0 90,-2 0-90,-30 16 0,-6 4 90,-5 12 753,0 6-843,0 4 0,0 2 0,6-2 325,4-2-325,9-7 0,16-5 90,-2-20-90,0-7 0,-16-19 0,-11-2 0,-10-6-180,-2 2-1349,-14-10-900,4 15 2429,-9-1 0,6 19 0,-1 5 0</inkml:trace>
  <inkml:trace contextRef="#ctx0" brushRef="#br0" timeOffset="37864">21969 13813 22914,'-13'10'90,"1"-2"-900,6-12-899,0-3 1709,6-9 0,7-2 0,2-5 0</inkml:trace>
  <inkml:trace contextRef="#ctx0" brushRef="#br0" timeOffset="39447">23593 10991 21385,'-4'-14'2518,"3"1"-1978,-2-1-270,3 0-90,0 3-90,0 4 90,0 9 89,3 38-3571,2 9 3332,-2-6 0,0 7 0,-1-1-234,1 8 1,-1 2 203,0-4 0,0 5 0,-1-2-371,-1-10 1,0-1-1,0 1 341,1 0 0,1 0 0,-1 3-240,0 0 0,1 2 1,-1 1-1,1-4-60,-1 1 0,1-2 1,0 2 329,1 4 0,0 5 0,1-2 0,-1-6 0,0 4 0,1-4 0,2 13 0,0-1 0</inkml:trace>
  <inkml:trace contextRef="#ctx0" brushRef="#br0" timeOffset="40831">25502 13202 21475,'4'0'2968,"0"0"-1439,-4 0-1439,-4-10 0,14-16-90,2-6 0,20-13 0,5 11-45,-6 15 0,2 2 45,14-3 0,13 4 0,-31 24 0,-7 24 0,-12 4 0,-12 17 0,-7-12 0,-9-5 0,2-2 0,-1-3 0,9-11 90,10-5-90,12-11 0,14 2-90,9-1 90,8 8 0,-2 3-90,7 21 90,-24 18 0,-25-18 0,-7 2 0,-2-5 0,-6-2 0,-9-2 0,-3-4 0,-11 8-719,-8-3-1,15-9-179,-2-2-181,23-13 1080,9-3 0,12-10 0,7-2 0</inkml:trace>
  <inkml:trace contextRef="#ctx0" brushRef="#br0" timeOffset="41569">26610 13116 22104,'5'-32'2069,"-11"5"-1709,-9 9 270,-31 19-450,-6 28-136,21-3 1,4 5-199,7-1 0,5 1 154,6 32-180,41-6 0,7-21 90,-9-14 0,3-3 0,25-8 77,-1-5 13,-23-7 0,-1-2 90,10-4 0,-2-8-1,-39 2 1,-15 2 0,-32 19-90,-4 23 90,0 4-90,15 14 0,23-15 53,36 14-233,1-27 90,27 7 0,-12-34 0,-2-8 90,-4-11 0,-7-9 0,-19 0 0,-5-3-425,-6-22 425,-7 16 0,-5 1 0,-3 10 0,-5 3 45,-13-7 0,-4 3-45,10 8 0,-2 3 0,-6-2 0,0 3 0,-4 1-90,13 4-90,41 9-90,13 1 180,6 5 1,4 2 44,1-1 0,4 0 15,0-1 0,5 0 0,3-1-693,1-2 0,3-1 0,1-1 0,-4 1 813,0 1 0,-3 0 0,0 0-30,11-3 0,0-1 0,-14 2 314,-18 1-374,-8 3 90,-10 2-90,-8 10 0,-10 19 90,5 16-180,-4 14 90,14-14 3392,0-9-3302,5-18-90,0-8-90,-2-6 90,0-11-90,-3-6-450,-7-20-2248,-10-1 2788,-2-1 0,-5 12 0,2 12 0</inkml:trace>
  <inkml:trace contextRef="#ctx0" brushRef="#br0" timeOffset="41723">27508 13890 24803,'-13'37'1799,"1"-8"-1709,5-7 0,-2-8-180,8-7-630,-2-3-3417,-1-8 4137,3-7 0,-2-10 0,3-6 0</inkml:trace>
  <inkml:trace contextRef="#ctx0" brushRef="#br0" timeOffset="41871">27536 13546 23723,'22'-23'1260,"6"1"-1170,9-1-90,11 3 0,-17 9 0,3 2-630,26-2 0,4 1-1133,-12 3 1,0 0 1762,-6 1 0,3 0 0,-3 1 0,-1 0 0,-2 0 0,-2 0 0,0-1 0</inkml:trace>
  <inkml:trace contextRef="#ctx0" brushRef="#br0" timeOffset="44050">11890 16129 25612,'-39'-22'1350,"6"-4"-1350,9-5 90,15-7-90,21-12 0,6 18 0,6-1-1216,14-9 1,8-2 1215,-5 8 0,4 0 0,3-1-533,-4 5 0,2 0 1,2-1-1,2-1 533,-7 5 0,2 0 0,0-1 0,4-1 0,3-1-12,-5 2 1,3-1 0,3-1 0,2 0 0,1-2 0,1 0-1,1 0 1,-1 0-166,-7 5 1,1-1 0,0-1 0,1 1 0,0-1 0,1 1 0,0-1 0,0 0 0,-1 0 0,1 1 176,-1-1 0,1 0 0,-1 1 0,1-1 0,0 0 0,0 1 0,-1-1 0,1 1 0,-1-1 0,-1 1-138,5-2 1,1-1-1,0 0 1,-1 0-1,0 1 1,-1 0-1,-1 1 1,-3 1-1,-3 1 168,5-2 0,-4 2 0,-2 0 0,-1 2 0,0-2 0,2 0 82,4-3 1,1-1-1,0-1 1,0 0-1,-1 1 1,-3 1-24,1-2 1,-1 1 0,-2 0 0,-1 1 0,0 0-90,8-6 0,0 0 0,-3 2 0,-4 1 0,-2 1 0,-5 1 0,-6 3 586,-7 6 0,-5 1-586,21-23 0,-18 18 1751,0 1-1751,-11 15 2529,-5 7-3338,-2 1 2063,-5 4-2603,-2 0-2519,2 0 3868,-2-6 0,2-3 0,-2-7 0</inkml:trace>
  <inkml:trace contextRef="#ctx0" brushRef="#br0" timeOffset="44455">15573 12994 23094,'-53'-11'1889,"-9"0"-1799,26 4-90,3 2 90,35 3-90,20 2 0,23 0 0,-12 0 0,3 0-325,9-1 0,2 0 325,5 0 0,2 0-434,2-2 1,0 1 433,-2 0 0,0 0 0,7-1 0,-1 3 225,-13 5 0,-3 2-45,-3 1 0,-7 6 180,0 32-385,-36 16 115,-8 0 0,-3 5-45,1-11 0,0 2-325,1-6 0,-1 3 0,2-2 280,-1 9 0,2 0 0,4-6 0,2 3 0,0-3 45,-1 6 0,1-2-45,2-11 0,1 1 0,1-6 0,1-5 0,-4-6 564,-42 17-564,10-44 0,-18-32 0,-1-16-29,19 0 0,3-6 29,2 4 0,-2-5 0,3 2-45,-1-11 0,3 0 0,0-1 0,2 0-180,3 0 0,1 0-270,0 5 1,2-3 189,4 12 0,1-2 1,0 3-1,-2-2 1,-1 1-1,-1-8 0,-1-1 1</inkml:trace>
  <inkml:trace contextRef="#ctx0" brushRef="#br0" timeOffset="45284">7179 14446 15532,'-7'-56'989,"0"0"1,0-1-1,4 20 1722,2-20-2666,12 102 0,5 32-15,-4-24 0,1 3 0,1 1 85,-3-10 1,0 1 0,1 2 0,0 3-116,2 6 0,1 5 0,1 1 0,-1 0 0,0-4-178,0 0 0,-1-3 0,0-1 0,2 4 178,-2-3 0,2 4 0,0 0 0,-1-2 0,0-5 0,2 7 0,0-5 0,0-2 409,-2-4 1,1-2 0,0-1-410,5 13 0,0-3 45,-3-11 0,-1-3-45,-3-9 0,0-3 0,7 11 0,-9-20 658,-17-43-748,-14-16 45,0 2 0,-5-1 822,-5 0 0,-4 1-777,-7-1 0,-4 2 0,-6 2 0,-3 5 0,-5 3 0,-3 5 0,0 4 0,-4 8 30,8 10 0,-3 5 0,4 2-30,-4 3 0,2 4 0,12 1 0,0 3 0,9 4 45,13 3 0,9 3-45,6 34 380,35-20 1,21-4-381,8-17 0,11-7 0,-2-1 0,-12 3 0,-1 0 0,3-5-284,-3-7 1,5-4 0,-3-2-1,-7-2 239,0-2 1,-6-3-476,1-3-1,-3-1 162,7-6 650,-9-5-1101,-29 8-19,-14 1-1150,-4 2 2280,-6 0 1,1-2 0,2 0 0</inkml:trace>
  <inkml:trace contextRef="#ctx0" brushRef="#br0" timeOffset="45606">8089 15608 18706,'-16'-9'1169,"-4"6"986,-19 31-2155,10 3 45,12 8 0,7 3-45,12 12 0,7-15 0,6-4 0,26 4 0,14-7 0,-14-23 0,1-4 90,18-3 358,-21-12 1,-8-8-359,-28-37-90,-13-3 123,-10 22 1,-6 4-124,2 9 0,-5 2-495,-24-5 1,-2 4 44,23 10 0,0 2-225,-17-5 1,5 6-1575,17 13 2631,17-3 1,14 9-1,9-2 1</inkml:trace>
  <inkml:trace contextRef="#ctx0" brushRef="#br0" timeOffset="45980">8402 15541 23274,'2'-14'2428,"0"3"-2248,-2 3-180,0 4 90,3 8-90,20 18 0,2-1-45,7 3 0,3 1-45,14 4-171,-15-10 0,0-2 261,15-5-90,0-4 0,-2-12 90,14-19 45,-35 0 0,-2-6 180,0-11 0,-3-4-45,-7 3 0,-5 0-46,-7-1 1,-4 3 45,-3-9-180,-1 10 90,-2 9 343,7 15-433,-2 26 0,8 11-180,4 24-180,5-2-270,2 1-449,1-3-450,-1-3-990,-2-7 2519,-1-6 0,-4-13 0,0-6 0</inkml:trace>
  <inkml:trace contextRef="#ctx0" brushRef="#br0" timeOffset="46447">9185 14433 20124,'0'-35'674,"0"1"1,0-25 1121,0 20-1796,0 25 0,0 28 0,6 33 0,-2-10 0,2 3-579,3 11 1,1 3 533,2 6 0,0 2 45,1 2 0,1 0 45,-1-1 0,0-1-45,0-6 0,0-1 0,-1-6 0,-1-3 309,-1-8 1,0-1-130,7 21 90,-5-17 938,-4-14-1118,0-16-90,-2-17 0,4-23 0,4-24 45,-6 19 0,2-4 244,10-24 0,3-1-334,-6 17 0,2 1 45,8-11 0,3 4-31,17 7-59,4 23 90,0 26 0,-2 21 90,-8 25-90,-22-3 0,-8 6 0,-13 4 0,-8 2 0,4-1 0,-10-2 30,-15-13 0,-10-2 0,1-12-75,7-19 0,-2-7-90,-15 11 1,3-11-406,4-49-3139,13 2 2599,-1-3-719,1-3 1844,9 12 1,2-2-1,7 9 1,1-1-1,-3-10 1,0-1-1</inkml:trace>
  <inkml:trace contextRef="#ctx0" brushRef="#br0" timeOffset="46731">9912 13772 23364,'0'-7'1889,"-3"1"-1799,2 3-1,-3 1 1,4 10 180,4 38-180,3 8 0,3 10-68,-4-18 1,0 5-1,1 1 1,0-1-492,0-2 1,1 0 0,0 0 0,0 1 468,0 3 0,0 1 0,0-1 0,0-3 0,-1-3 0,0-3 0,1 1-90,3 9 0,0 2 0,0-2-510,-1-7 1,-1-2-1,3 0 600,3 1 0,2-1 0,0-7 0,16 17 0,6-44 0</inkml:trace>
  <inkml:trace contextRef="#ctx0" brushRef="#br0" timeOffset="47118">10339 14496 21385,'0'-14'989,"0"5"-719,18 17-270,19 5 90,27 1-90,-4-10 0,0-15 90,-23-14 180,-15-2 0,-4-4 179,5-24-522,-12 15 1,-4-2 522,-14-22-180,-8 1 0,-15 8-180,-3 10 179,-6 16 91,-21 35-180,12 24-380,16 2 1,3 8 244,9 3 0,4 5-455,1 4 0,3 3 455,3 1 0,4 1-45,2 0 0,4-1 45,4-3 0,4-1-45,2-4 0,4-1 0,4-5 0,3-3 0,3-4 0,3-4 77,0-4 0,5-4-77,17-6 0,3-7 0,-13-5 0,0-5-267,14-5 1,-2-5 86,-17-4 0,-3-3-225,-1-2 1,-3-1-856,19-23-719,-13-1 2106,-13 6 0,-11 6 1,-7 5-1</inkml:trace>
  <inkml:trace contextRef="#ctx0" brushRef="#br0" timeOffset="49240">6948 17390 23094,'-61'17'809,"6"-8"-629,10-3 0,11-6 0,11 0 0,14-6 90,21-9 0,28-19-91,-5 9 1,11-7 0,7-4 0,1 1 0,-4 2-961,1 0 1,-2 2-1,3 0 1,4-4 818,-6 5 1,4-3-1,2-2 1,3-1 0,-1 1-1,0 1 1,-3 3-388,-1 1 1,-3 2 0,-1 1 0,2 0 0,1 0 0,5-2 378,-5 3 0,3-1 0,3-1 0,2 0 0,0 0 0,1 0 0,-1 0 0,-2 2 0,-2 0-247,4-1 0,-2 1 1,-1 1-1,0 0 0,0 1 1,2-1-1,2-1 227,-4 2 0,3-1 0,1 0 0,1-1 0,1 1 0,-1 0 0,-2 1 0,-1 1 0,-4 2-161,8-2 0,-4 1 0,-2 3 0,0-1 1,1 1-1,2 0 151,0-1 0,3 0 0,1 0 0,0 1 0,-1-1 0,-2 2 0,-3 0 0,4 0 0,-4 0 0,-1 1 0,0 0 0,2 0 15,-4 1 0,2-1 0,1 0 0,-2 1 0,-3 1 0,-5 1 75,9-1 0,-6 1 0,-2 0 498,13-4 1,-5 1-409,-11 4 0,-5 0-45,-8 3 0,-3 0-45,15-3 1383,-6 0-1473,-13 5 0,-4 2 2203,-12 4-2203,-5 0 2792,-4-1-2792,0-1 797,2 1-797,-1 1 0,2 2 0,-2-6 0,-2-2 0,-1-13 0,0-13 0,1-13 0,-2-12 0,0-1 0,-2-6 0,0-1-654,1 15 1,0-1-1,0 0 1,-1-2 653,-1-10 0,-1-3 0,0 1 0,-1 3 0,1 11 0,0 2 0,-1 0 0,-2-3 0,-1-2 0,-2-4 0,0-1 0,-1 2 0,1 2-523,-1 1 1,1 3-1,-1 0 1,-1-1 522,0 1 0,-1-2 0,-1-1 0,1 2 0,-1 5 0,-4-9 0,1 5 0,-2 1-612,1 1 1,-1 2 0,0 0 611,1 3 0,0 2 0,-2-2 0,-4-9 0,0-1 0,0 3-120,-1-4 0,0 3 120,6 11 0,0-1 0,2 6 0,3 4 0,2 5 0,-8-19 1187,6 10-1187,8 11 1755,-2 7-1755,8 8 2992,-8 5-3082,2 5 0,-9 10 574,-8 9-619,-11 6 0,-6 3 90,2-1 0,-4 0-595,-1-1 0,-3 2 1,-1-1 609,2-3 0,-1-1 0,-1 0 0,-5 3 0,-2 0 0,-1 0-712,9-6 1,0 1-1,-1 0 1,-1-1 628,-3 3 1,-2-1 0,0 1-1,-1-1-407,-5 1 1,-1 1-1,-1-1 1,0 1 465,8-4 0,0-1 0,0 1 0,-1 0 0,-1-1 18,-2 2 0,-1-1 0,-1 1 0,0-1 0,0 1 18,0-1 0,0 0 0,0-1 0,-2 2 0,-4 0-167,7-2 0,-3 2 0,-3 0 1,0 0-1,0 0 0,2-1 0,3-1 170,4 0 0,1-2 0,2 0 0,0-1 0,-1 1 0,-2 1-37,-1 0 1,-3 1-1,-1 0 1,0 0-1,1 0 1,2-1-1,3-2 70,0 1 0,3-2 0,2 0 0,-1-1 0,-3 1-18,1-1 0,-1 1 0,-2-1 0,0 0 0,0 0 0,0 0 0,0 0 0,0 0 0,-1 0 0,0-1 0,2 1 0,1-2 70,-1 1 0,0 0 1,2-1-1,1 0 0,1-1-70,-7 2 0,0 1 0,4-2 0,11-3 1245,-18 0-1245,19-3 1589,12-4-1589,9 0 2692,7 0-2602,2 0 1907,4 0-1997,-4 0 115,2 0-115,-2 0 0,-2 0 0,-1 0 0,1 0 0,2 0 90,2-2-90,5-1 0,2 1 0,3 0 0,0 2 0,0 26 90,0 15-536,-1-1 1,2 7 490,0 7 0,1 7-23,1-7 1,0 7 0,1 2-1,0-3-22,-1-8 0,1-3 0,0 1 0,0 2-245,1 2 0,-1 2 1,1 1-1,0 1 0,0 0 245,1 1 0,1 1 0,0 0 0,0-1 0,-1-3-666,1 1 1,-1-2 0,0-1 0,1 4 665,-1-2 0,1 3 0,1 2 0,-1-3 0,0-3 0,1 13 0,0-4 0,0-1-321,0 1 0,0-1 0,1 0 321,-1-3 0,0 0 0,0-1 0,-1-3 0,1 0 0,-1-1 0,1-4 0,-1-1 0,1-1 34,-2-4 0,0-2 0,0 2-34,1 5 0,0 1 0,-1-3 0,1 3 0,-1-2 0,0 9 0,0-4 0,1 5 687,-4-7-687,1-7 0,-4-6 2576,3 7-2576,-2-18 1697,3 4-1697,-4-19 767,0-1-767,0-7 0,0 3 0,0-3 0,0 0 0,0 5 0,0-5 0,2 6 0,0-6 0,2 3 0,0-7 0,0 3-90,0-4 180,0 0-180,-2 0 90,2 4 0,-2-3 0,4 3 0,0-4 90,3 0-90,1 0 0,0 0 0,4 0 0,4 0 0,6 0 0,7 0 0,4 0 0,1 0 0,1 0 0,-2 0 0,-3 0 0,-5 0 0,-3 4 0,1 5 0,-7-2 0,5 5 0,-12-11 0,-3 3-90,-4-4 90,-2 0 0,4 0-90,6-4 0,8-5-180,12-10-180,9-8-449,14-7-125,-26 14 0,1-1-325,4-1 0,1-1 1349,0-1 0,-1-2 0,4 0 0,-1-2 0,1 0 0,0-1 0</inkml:trace>
  <inkml:trace contextRef="#ctx0" brushRef="#br0" timeOffset="53865">6453 8661 14369,'-14'0'7106,"-3"0"-6297,1 0-179,-2 0-90,1 0-1,1 0-89,0-2-180,0-2 0,1-3-180,1 0 0,7 0-90,2 5 0,5 0 0,5 2 0,13 0 90,22 0-90,-6 0 0,5 0 0,13 0 0,5 0-784,-9 0 1,2 0-1,3 0 784,10 0 0,3 0 0,3 0-654,-8 0 1,2 0 0,1 0 0,3 0 653,-7 0 0,2 0 0,2 0 0,0 0 0,1 0-292,-6 0 1,2 0 0,0 0 0,0 0-1,2 0 1,-1 0 291,-5 0 0,-2 0 0,2 0 0,-1 0 0,3 0 0,1 0 0,3 0-117,-6 0 0,4 0 0,2 0 0,1-1 0,1 1 1,1 0-1,-1 0 0,-1 0 0,-2 1 0,-2-1 117,2 0 0,-3 1 0,-1 0 0,-1 0 0,0-1 0,1 1 0,3 0 0,3 0 0,-7-1 0,3 1 0,2-1 0,2 1 0,2-1 0,-1 1 0,1-1 0,-1 0 0,-1 1 0,-2-1 0,-2 1 0,-4-1-39,8 1 0,-3 0 0,-2 0 0,-2 0 0,-1 0 0,1 0 1,0 0-1,1-1 39,4 1 0,1-2 0,1 1 0,0 0 0,-1-1 0,-2 0 0,-2 0 0,-4 0 103,9 0 1,-3 0-1,-4-1 1,-2 0-1,-2-2-43,15-1 0,-6-2 0,-7-1 645,-8-2 1,-6 0-526,-7 0 0,-2-1 1786,17-9-1786,-13 4-90,-11 2 2497,-9 3-2587,-5 4 1852,-4 1-1852,-3 3 479,-2 1-389,-2 2 9,0-6-9,-22-40-90,7 2 0,-1-9 0,4 6 0,-1-6 0,0-2 0,2 1-406,0 3 1,1 0 0,1-1 0,1-1 405,1 1 0,1-1 0,0-2 0,2 1 0,0 2-729,0-4 0,2 2 0,0 1 1,2-2 750,-1-2 1,2-2-1,0 0 1,1 0-23,1-4 0,0 1 0,1-2 0,1 0-378,-1 10 0,1-1 0,1 0 0,-1-1 0,1 0 378,0-4 0,1 0 0,0-1 0,-1 0 0,1 0 0,0-2 0,1 0 0,-1 0 0,1-1 0,-1 1-142,0 0 1,0 1-1,0-1 1,0-1-1,-1-2 142,0 10 0,0-3 0,0-1 0,0 0 0,-1 0 0,1 3 0,-1 2-123,1-5 1,-1 3 0,1 2-1,-1 0 1,0-3 122,0 3 0,0-3 0,-1-1 0,1 2 0,-1 2 0,0 5 0,0-16 0,-1 6 0,0 2 204,1 3 1,-1 1-1,0 1-204,-1 4 0,0 1 0,0 1 595,1-19 1,0 2-596,0 5 0,-2 1 0,1 3 0,-2 2 0,-2 5 0,-3-2 0,-5-13 0,-3 0-385,-6 5 1,-2 1 384,0 2 0,-1 2 0,0 9 0,-1 6 1734,-10-8-1734,1 8 0,-2 6 0,-7 7 0,-9 9 323,18 11 1,-3 1-324,-8 1 0,-6 2 0,1 3 0,-7 2 0,-4 1 0,-2 0 0,8 0 0,-2 0 0,-2 1 0,-2 0 0,1 0 0,-1 1-273,-2-1 0,0 1 0,-1 1 0,0-1 1,-1 1-1,-1-1 273,3 1 0,-2 0 0,-1 0 0,0 0 0,0 0 0,1 0 0,3 0 0,-3 0 0,2 0 0,2-1 0,-1 1 0,0 0 0,-1 0 0,-3 0 0,-1 0 0,0 0 0,-1 0 0,0 0 0,0 0-202,8-1 1,0 0 0,0 0 0,0 0 0,-1 0 0,1 0 0,0 0 201,0 0 0,0 1 0,0-1 0,0 0 0,0 0 0,0 0 0,0 0-137,-8 1 1,0 1 0,0-1 0,0 0 0,0 1 0,0-1 136,2 0 0,-1-1 0,1 1 0,-1 0 0,1-1 0,0 1 0,1-1 0,1 0 0,-1 1 0,1-1 0,0 0 0,0-1 0,3 0 0,1 0 0,0 0 0,0 0 0,1-1 0,1 0 101,-7 1 0,1 0 0,0 0 1,0-1-1,0 0-101,-5-1 0,-1 0 0,0-1 0,2 1 0,2-1 293,1-1 1,2 1 0,1-1 0,1 0-294,1-1 0,0 1 0,2-2 0,7 1 45,-10-2 0,11 0 1757,5 0-1802,30-1 2830,5 2-2830,8 0 1699,-4 0-1699,4 6 0,0 6 0,4 12 0,0 13 0,1 12 0,-2 17-508,-7-27 1,-3 3 507,0 7 0,-3 4 0,-5 9 0,-2 4 0,5-13 0,0 2 0,1 3-633,1-8 0,0 2 1,0 1-1,1 1 610,0 6 1,-1 2-1,1 2 1,1-1 22,0-9 0,1 1 0,0 0 0,1 1 0,-1-1 0,0 2 0,1-2 0,-1 2 0,1 1 0,-1 3-304,2-7 0,-1 3 0,1 1 0,-1 2 0,1-2 0,0 0 1,0-3 303,-1 8 0,1-3 0,0-1 0,1 1 0,-1 3-248,1-1 1,0 3 0,0 2 0,0-1 0,1-2 0,0-3 224,1 8 1,0-3-1,0-2 1,1 1-103,1 0 1,0 1 0,0-1 0,0 0 124,1-2 0,0 0 0,0 0 0,0 4-32,0-14 1,1 4 0,0 1-1,-1-1 1,1-1 0,0-3 31,-1 10 0,1-4 0,-1 0 0,1 2 0,-1-4 0,2 3 0,-1 0 0,-1-2 0,1-5 222,-2 7 0,0-4 0,0-3-252,-2-4 0,0-1 0,0-1 30,2 15 0,-1-3 0,-4-11 0,1-3 731,4-8 1,-1-2-732,-6 17 1709,6-16-1619,-3-11 2821,4-14-2821,0-11 1229,0-11-1319,2-10 132,-1-2-132,0-2 0,-1 5 0,0 2 0,4-6 0,6 6 0,12-8 0,18 4-45,-9 7 1,4 0-679,14-2 0,5 0 573,-8 4 0,3-1 0,2 1-974,11-2 0,2 1 1,2-1 673,-12 4 0,2 0 0,1-1 1,1 1 298,2 0 0,1-1 0,0 1 0,1 0 1,1 0-1,0 1 0,1 0 0,0 0 0,-1 0 1,1 0-1,-1 0 0,1-1 0</inkml:trace>
  <inkml:trace contextRef="#ctx0" brushRef="#br0" timeOffset="61985">18310 16147 14408,'6'-24'3238,"-3"8"-528,0-3-2351,-3 10 1068,0 2-617,0 0-1,0 5-89,0 0 1401,0 10-1851,0 10-135,0 13-1,0 6-89,0-3 0,0 3-474,0 17 1,0 2 473,0-8 0,0 0-90,0 1 0,0 1 90,0-2 0,0 2-1599,0 12 0,0-1 1554,1-18 0,0-1 0,0 7 0,0-3 0,3 1 0,-2-2 0,0-18-90,-2-6 484,0-15-574,0-12 3212,-12-19-3122,-1-5 0,-10-17 0,0 6 0,-3 0 90,-4 3 0,-7 2 0,-4 8-90,-3 8 180,-5 11-90,-2 13 45,14 10 0,0 6-285,-16 16 285,19-8 0,4 1-45,-1 17 0,11-1 90,10-2-90,30 12 0,5-17 0,0-16 0,4-3 0,24 1 0,-9-14 0,2-3 0,-13 1 0,1-2 0,18-1 0,-2-2 0,-3 1-90,3-2 0,-29-8-90,-11-3-89,-8-7 59,-8 4-420,-3 1-180,3 3-179,-2 3-720,8 4-630,-4 3 2339,4 2 0,0 0 0</inkml:trace>
  <inkml:trace contextRef="#ctx0" brushRef="#br0" timeOffset="62369">18952 16879 21565,'-9'-29'2968,"-17"-2"-2338,-14 15-450,-1 12-91,2 21-89,17 16 0,3 10 0,9 8 45,7-4 0,4 2-90,5-15 0,2-1 45,-3 10 0,4-5 0,12-10 0,-3-20 0,8-18 0,0-17 0,-2-7 0,-4-12 0,-10 5-89,-2-16 89,-4 4-180,-2 1-270,-13 4-629,-9 22 359,-7 1-2428,-11 14 3148,15 5 0,3 5 0,13-1 0</inkml:trace>
  <inkml:trace contextRef="#ctx0" brushRef="#br0" timeOffset="62751">19220 16784 23634,'10'-17'2158,"2"16"-2068,-2 5-90,17 42 0,-4-6-90,20 9 0,5-2 90,-2-7 0,5-6 0,0-10 0,-17-26 0,7-12 90,-21-15 90,-4-8 135,-9 1 0,-2-2 135,4-16-181,-7 9 1,0 2-180,-1 5-90,-1-3 0,0 32 90,0 9-90,0 15 0,0 17 0,0 14-90,0-3 0,0 3-180,0-11 1,0 1-416,1 12 1,0-2-575,3 13-360,3-9-540,1-10 2159,2-12 0,0-12 0,2-10 0</inkml:trace>
  <inkml:trace contextRef="#ctx0" brushRef="#br0" timeOffset="63168">20007 16513 13733,'8'-37'1304,"-1"1"0,3-28 169,-4 17-1203,-4 13 1601,-2 18-1601,2 16-90,2 35 0,-1 21-180,1 0 0,0 4 41,-2-10 0,1 2 0,0-2-41,-1 19 0,-1-5 0,-1-21 0,0-2 1100,0 5 0,0-3-1010,0 14 1289,0-4-1379,4-39 0,2-16 0,17-41 0,2 1 0,-7 10 0,1-1 743,18-13-743,0 7 0,3 12 0,12 19 0,-14 18 453,3 18-453,-23 12 0,-14-5 0,-3 2 0,-8 20 0,-1-20 0,-4-3 13,-21 7 32,4-21 0,-4-4-135,0-7 0,-1-3 45,-1 0 0,1-4-315,-18-18-1079,14-25 836,21 1 603,8-2 0,5-2 0,17-12 0,-4 17 0,0 0 0</inkml:trace>
  <inkml:trace contextRef="#ctx0" brushRef="#br0" timeOffset="63418">20580 16174 18968,'10'-41'2698,"-3"4"-450,-2 12-1708,-1 12 620,2 17-890,2 18-90,2 22 99,0 3 0,0 9-279,-1 0 0,1 5 0,0-2 41,-2-9 1,0-2 0,1 1-192,0 9 0,-1 2 1,-1-8-1000,-3-12 0,-1-6 69,2 28-604,-4-10-114,0-12-721,-1-8 2519,4-15 0,2-11 0,5-11 0</inkml:trace>
  <inkml:trace contextRef="#ctx0" brushRef="#br0" timeOffset="63717">20962 16721 21205,'6'-5'2249,"-2"1"-1890,0 4-89,0 0-90,2 0-90,6 4 0,4-3-180,8 3 0,9-4 0,6-6 0,5-5 90,3-12 90,-16-4 0,-2-4 180,11-20 359,-16-1 1,-7-1 90,-8-9-136,-12 16 1,-10 8 225,-30 22-720,-5 17-90,18 19 0,3 8 0,6 3 0,3 4-258,1 2 1,3 3 257,4 2 0,4 0-45,2 0 0,4 0-225,5-3 1,4-1-316,3-3 0,3-2-1124,23 19-546,11-11 2255,4-18 0,4-10 0,0-9 0</inkml:trace>
  <inkml:trace contextRef="#ctx0" brushRef="#br0" timeOffset="64299">23126 15889 17432,'0'-34'2609,"0"2"71,0 5-2231,0 6 1185,0 6-1184,0 8 616,4 15-976,2 17-90,6 23 0,-5-15 0,-1 3-472,1 7 0,0 1 472,-1 6 0,0 2 0,-1 2 0,0 1-325,0-1 0,-2-1 325,1-2 0,-2 0 0,0-7 0,-1-2 0,0-5 0,-1-2 0,0 2 0,0-3 0,0 6 0,0 0 0,-3-30 0,-18-30 0,-4-9 0,4 1 0,-2-2 589,2 3 1,0-1-590,-3 0 0,-1 0 0,0 1 0,-1 1 384,1 2 0,-3 3-384,-9 2 0,-2 6 0,-18 3 0,21 11 0,2 10 0,6 19 0,6 7 0,6-6 0,3 2-704,-2 13 1,5 2 703,9-12 0,5 0-96,11 11 0,7-1 96,9-7 0,4-3 0,1 0 0,2-6 0,2-10 0,1-8 0,15-10 1383,-3-11-1833,-6-7-1619,10-19 450,-21 5-630,5-12 2249,-21 12 0,-6 3 0,0 3 0</inkml:trace>
  <inkml:trace contextRef="#ctx0" brushRef="#br0" timeOffset="64633">23707 16463 23184,'4'-41'2788,"0"5"-2338,-4 7 0,-6 8-91,0 10 1,-8 5-90,-8 34-180,8 23-90,-2 12-446,15-26 1,4-1 445,6 11-90,21 6-90,14-22 180,3-10-90,1-28 90,-18-18 0,-9-11 0,-7-10 0,-8-4 0,-14 15 0,-2 0-90,-8-14-360,-18-4-1259,-5 32 270,13 10-8,-6 15 1447,23 6 0,3 12 0,8 1 0</inkml:trace>
  <inkml:trace contextRef="#ctx0" brushRef="#br0" timeOffset="64985">24068 16377 24083,'5'-14'1799,"-2"3"-1529,-3 7 0,0 12-90,2 8-90,2 16-90,6 7 90,6 6-180,1-13 0,5 0-90,5-6 0,2-3 135,0 1 0,2-5 45,34-11-90,-16-26 180,-2-21-1597,-6-13 1686,-22 21 1,-2-2 45,-4-1 0,-1-2 359,0-12 1,-3 0-450,-4 14 0,-1 1-135,1-13 0,-3 7 0,-2 21 0,0 16 0,-3 45 0,-2 21 0,1-25 0,0 1-373,2 3 1,0 1 147,-2-1 0,1 0-270,2-3 1,1-1-181,-2-4 1,0-2-945,2 21 1000,0-15 619,2-18 0,4-19 0,2-12 0</inkml:trace>
  <inkml:trace contextRef="#ctx0" brushRef="#br0" timeOffset="65384">24901 15912 20478,'24'-58'1889,"-3"10"27,-7 15-1196,-4 17 386,-6 22-656,0 21-90,-10 28-270,3-17 0,0 3-345,-4 7 0,0 4 255,-1 7 0,-1 2 45,-1 2 0,0 1-45,0 0 0,-1-1-509,0-5 0,0-2 509,3-6 0,-1-3 45,1-8 0,1-3-661,-4 20 706,5-20-90,2-18 0,21-40 0,3-13 90,0 0 0,2-4-90,-1 2 0,3-1 0,0 2 0,3-2 0,0 2 0,11-11 0,0 3 0,-1 2 0,1 7 1633,18 6-1633,-30 45 776,-7 23-776,-9 15 0,-10-20 0,-2 0 0,-2 2 0,-2-1 0,-4 1 0,-1-2 0,-1-1 0,-2-2 0,-19 23-180,-2-11-180,-1-13-492,-21-21-407,14-16-720,-16-16 1979,32-1 0,3-2 0,-10-15 0,14 13 0,0 0 0</inkml:trace>
  <inkml:trace contextRef="#ctx0" brushRef="#br0" timeOffset="65734">25510 15880 24533,'0'-19'2159,"0"14"-1530,0 14-269,1 23-90,4 18-225,2 3 0,1 6-824,-1-11 0,0 1 719,0-4 0,0 3 0,0-3-165,1 6 0,-1-3-270,0-2 1,0-1-271,-1-4 1,0 0-4152,1 2 1,0-2 3642,4 9 0,1-3 0,-4-32 0</inkml:trace>
  <inkml:trace contextRef="#ctx0" brushRef="#br0" timeOffset="66118">25875 16405 22014,'8'-12'1709,"2"5"-1619,4 3 90,5 8-90,5 1-90,3 0 0,5 3 90,1-7-90,5-1 0,-1-9 90,-1-7 0,-3-11 90,-6-5 90,-9-9 90,-8-2 539,-21-20-494,-5 33 0,-4 2-226,0-1 1,-4 5 225,-16 9 0,-3 10-135,-12 15-135,19 6 0,2 8-135,4 19 0,6 5-452,7-7 1,4 2 451,-2 16 0,6 0 0,9-14 0,8-1 0,11 12 0,8-2 0,-3-15 0,3-3 0,11 8 0,8-6-45,11-17 1,3-8-271,-14-3 0,0-4-180,13-2 0,1-8-1034,-12-10 0,-3-4 360,-14 2 0,-1-1 1169,4-8 0,-5-1 0,-4-13 0,-8 1 0</inkml:trace>
  <inkml:trace contextRef="#ctx0" brushRef="#br0" timeOffset="67440">29583 15093 23634,'0'-30'2698,"0"5"-1978,0 11 89,-8 18-569,-11 38 0,-8 30 0,1 0-1573,5-11 1,0 0 0,-1 3 1278,3-11 0,-1 4 0,0 0 0,0 0 0,2-3-171,2-1 0,0-2 0,2-2 1,2-4-493,-5 19 0,3-6-183,2-6 1,0-4-360,2-6 0,0-3 1259,-4 16 0,0-19 0,1-15 0</inkml:trace>
  <inkml:trace contextRef="#ctx0" brushRef="#br0" timeOffset="67699">29534 15093 18372,'15'-35'659,"1"1"1,-2 3 0,0 1 1955,4-13-2166,-2 18 1041,0 22-1220,3 28-90,7 29-135,-10-13 0,0 4-298,3 10 1,-1 4 252,-4-16 0,1 2 0,-1 1 0,-1 2 0,0 1 0,0-1 0,0 1 0,1-1 0,-1 0-60,-1-1 0,-1-1 0,1 0-165,4 18 0,0-2-180,-2-5 1,-1-3-181,-1-6 1,0-3-136,-4-5 0,0-3 290,8 17 430,-7-17 0,-3-20 0,-4-11 0</inkml:trace>
  <inkml:trace contextRef="#ctx0" brushRef="#br0" timeOffset="67899">29254 15798 24263,'-46'-20'1259,"13"-2"-1169,21-1 180,24-4 0,25 4-180,24 0-768,-20 13 0,5 2 678,7 0 0,4 1-696,5 1 0,3 2 201,1 0 0,0 2-225,-2 0 1,-1 1-1020,-7 0 0,-1-2 1739,-5 0 0,-3-1 0,-6 0 0,-2-1 0,-3-1 0,0 1 0</inkml:trace>
  <inkml:trace contextRef="#ctx0" brushRef="#br0" timeOffset="68117">30809 15170 24173,'-16'-30'2159,"1"1"-1170,1 0-809,7 7-270,2 3-1079,5 8-720,4 6-989,0 1 2878,3 10 0,-3 7 0,-3 8 0</inkml:trace>
  <inkml:trace contextRef="#ctx0" brushRef="#br0" timeOffset="68320">30854 15780 23993,'22'18'3328,"4"3"-2518,6 3-585,-4 2 0,-1 2-225,13 20-463,-14-11 1,-4 3 462,-12-8 0,-5 1 0,-4 5 0,-5 1-495,-7 3 0,-5 0-1040,-8 3 1,-7-1 5,-7 2 0,-7-2 1456,10-13 0,-3-1 0,-2 0 0,-5-1 0,-1 0 0,-2-1 0,-4 0 0,0 1 0,1-1 0</inkml:trace>
  <inkml:trace contextRef="#ctx0" brushRef="#br1" timeOffset="191614">14793 5174 21565,'-14'-13'3778,"0"-1"-2879,-11-5-449,3 6 89,-6-6 181,0 5-540,10 4 0,2-1-90,11 9 90,5 0-180,0 2 0,0-2 0,3-1 0,7-3 0,14-1 0,15-2 0,8 1 0,-3-1 0,6 1-706,4-1 0,10-1 0,2 1 0,-3 0 706,-11 2 0,-3 0 0,1 0 0,3 0-470,5 0 1,3-1 0,2 1 0,0-1 0,-3 1 469,6 0 0,-1 0 0,-1 0 0,1 1 0,-10 1 0,-1 0 0,1 0 0,0 0 0,-1 0 0,0 0 0,0 0 0,0 0 0,0 0 0,3 0-280,0 1 0,2-1 0,2 1 0,-1-1 0,-1 1 1,-4 0 279,8-2 0,-4 2 0,-1-1 0,4 0 0,2 0 0,4 0 0,0 0 0,-4 0 0,-8 1-131,-6 1 0,-8 1 0,1-1 131,5 0 0,-1-1 0,-6 1 873,14 1-873,-17-3 1791,-12 3-1791,-9 0 2265,-7 2-3614,-14 0-1412,-12-6-7070,-4-4 8848,-8-6 0,8-4 1,0-1-1</inkml:trace>
  <inkml:trace contextRef="#ctx0" brushRef="#br1" timeOffset="192246">17624 4347 23454,'10'-18'2338,"-4"2"-1438,-2 2-91,-4 17-269,0 12-90,0 25-360,0 17-90,-1-21 0,-2 2-454,0 8 1,0 1 453,-1 5 0,-1 2-563,2 5 1,0 1 562,1 0 0,1 0 0,0-1 0,2 0 0,-1-5 0,0-2 0,-2-5 0,0-3 0,2-5 0,-1-1 0,-2-3 0,-1-2 0,-3 7 0,3-20 707,-5-41-752,7-24 1,3-13 14,-3 9 0,1-4 0,0-1-473,1 0 0,0-2 0,0 0 503,0-3 0,1 0 0,-2 1 0,-1 4 0,-2 0 0,-1 2-317,-1 1 0,-1 1 0,-1 1 347,1 1 0,-1 1 0,-1 3-153,-5-11 1,-1 6 122,-4-2 0,3 12 0,7 10 0,4 11 2342,12 13-2342,9 12 0,17 11 0,16 9 383,-19-12 0,3 0-383,4 1 0,1 0 0,3 1 0,2-1 0,0 0 0,1 1-1406,13 6 1,-1 1 1405,-17-7 0,-1-1 0,6 6 0,-5 0-230,-5 7 230,-17 4-8,-13 8 8,-21-1 0,-7 2 0,4-6 0,-3 1-591,-9 9 1,-6 4 0,2-2 590,0-1 0,0-1 0,4-5 0,-2 1 0,4-3 455,-2 2 1,2-2-456,2-3 0,2-2 99,3-4 0,1-1-99,0-1 0,2-1 0,-6 7-263,6-4-2255,22-29 3096,5-7-10409,11-14 8915,0 0 1,7 1 0,1 2-1</inkml:trace>
  <inkml:trace contextRef="#ctx0" brushRef="#br1" timeOffset="195136">2696 1968 22914,'0'-16'2249,"0"0"-2159,0 9 0,-3 1-1,-2 18 541,1 47-450,1 3 0,2 9-767,1-22 0,0 2 1,0 2 586,0-5 0,0 4 0,0-1 0,0-2 30,-1 8 0,0-1 0,-1-1-30,1 3 0,-1-1 0,-1 1 30,0-2 0,0 0 0,-1-1 30,-1-2 0,1-2 0,-1 0-30,0-4 0,0-1 0,0-2-228,-2 16 0,-2-4 243,1-7 0,0-3-45,1-8 0,-1-2 50,2 0 1,0-3 39,0 6 0,2 0-90,10-30 1796,8-5-1706,17-13 0,8-7-90,-1 4 0,6-4-523,7-2 1,9-5 0,6-2 0,1 2 522,-12 5 0,2 1 0,3-1 0,0 0 0,1 1 0,-1-1-393,2 0 0,0 0 1,1 0-1,0 0 0,0 0 1,2 0 392,-4 2 0,2 1 0,1-1 0,1 0 0,-2 2 0,-1 0 0,-3 1-326,8 0 1,-2 1 0,-2 1 0,0 1 0,0 0 343,1-1 0,-1 1 0,0 1 0,0 0 0,-1 0-254,-1 1 1,0 1 0,0-1 0,-1 1 0,0 1 235,-2 0 0,-1 1 0,0 0 0,0 0 0,-1 1-37,10-1 0,0 0 1,-1 1-1,0 0 59,-6 2 1,-1 0 0,1 1-1,0-1 117,-5 1 0,0 0 0,2 0 0,-2 1 0,-1-1-95,4 1 1,-2 0 0,-1 0 0,1 0 45,2 0 0,2 0 0,-3 0 0,-4 0-90,15 0 0,-8 0 0,-18 0 0,-7 0 1359,-5 0-1359,-6 0 2031,-10 0-2031,-1 0 3037,-6-2-3037,-4-4 1071,0-12-1071,-2-13 0,0-19 0,0 17 0,0-2-247,-2-6 1,0-2 246,2-5 0,-1-1-528,0-4 1,-1-1 527,0-2 0,0-1 0,2 0 0,-1 0 0,-1 0 0,1-1 0,1 3 0,0 1 0,-3 2 0,0 0 0,1 5 0,-1 1-253,-2 6 1,0 1 252,1-3 0,0 2 0,0-19 0,0 5 0,4 27 0,0 15-37,0 5-1042,0 4 954,0-1-1135,0 4 147,0 6-1406,2 0 2519,-2 5 0,2-2 0,-2 0 0</inkml:trace>
  <inkml:trace contextRef="#ctx0" brushRef="#br1" timeOffset="196780">13888 1601 22194,'-55'-20'1979,"-2"4"-1709,-2 7-650,0 13 740,0 16-180,32-2 0,1 4-90,0 10-1,2 4-1100,2 7 1,3 5 1010,-1 8 0,4 3 30,6-15 0,1 1 0,1 0-60,0 3 0,1 0 0,2 1 60,0 1 0,2 0 0,0 0-120,1-1 0,0 1 0,1-2-168,0-1 1,2-1 0,-1 1-583,0 11 1,0 1 0,0-4-376,0 4 1,0-2 1214,0 9 0,0-5 0,0-5 0,0-11 0</inkml:trace>
  <inkml:trace contextRef="#ctx0" brushRef="#br1" timeOffset="196955">13116 2795 22644,'-22'-47'1079,"1"3"-989,11 6 0,4 7 0,16 1 0,8 3-90,16 0 0,15 0-558,-18 14 0,1 1 198,4 0 0,2 1-180,2 1 1,1 0-406,1 1 1,1 0-181,1-1 1,0 0 1124,-1 0 0,0-1 0,-2-1 0,1 0 0,-3-1 0,1 1 0</inkml:trace>
  <inkml:trace contextRef="#ctx0" brushRef="#br1" timeOffset="197153">14038 2189 18263,'9'-36'3148,"-4"2"-1373,-3 4-1056,-2-2-539,0 14 455,0-1-545,0 14 866,0 27-686,0 44-270,0-27 0,0 2-41,1 15 0,0 2 41,0-10 0,0 0-150,2-3 0,0 2 1,1-1-256,-1 4 0,1 1-180,1 12 1,0-3-181,-1-23 1,0-3-1575,4 24 2325,2-12 1,6-15 0,1-7 0</inkml:trace>
  <inkml:trace contextRef="#ctx0" brushRef="#br1" timeOffset="197452">14460 2497 21295,'7'-64'2518,"-1"7"-2248,-12 14 360,-11 14-450,-2 23-90,-9 14 0,12 44-90,7-8-372,8-10 0,4 0 372,12 12 0,9-6 0,5-8 0,18-8 0,-13-15 0,7-10 0,-20-20 0,-9-8 0,-6-10 45,-12 6 0,-3-1-45,-7-18 0,1 19 0,-2 1-90,-12-6-180,3 10-270,1 6 475,7 13-1195,7 3-898,8 12 2158,9 3 0,9 7 0,7 2 0</inkml:trace>
  <inkml:trace contextRef="#ctx0" brushRef="#br1" timeOffset="198024">15057 2293 22824,'11'-4'1799,"-5"1"-1529,-11 9-180,-7 6 0,-15 31-90,10-5 0,0 20-90,13-15-90,8-2-90,2-7-90,6-5 0,5-11 91,3-6 89,1-12 180,1-12 0,-4-10 90,-1-12 0,-5-8 179,-6-5 1,-2 2 90,-8-1-90,-2 6-90,-3 5-90,-1 8-90,6 11 90,-3 8-90,6 16 0,-1 30 0,9 2-90,4-1 0,4 1 0,12 4-45,-8-16 0,5-5-495,35-6 450,-10-17-22,-14-7 1,-1-7 201,15-26-45,-23 12 0,-1-3 90,-2-6 0,-1-3-507,0-4 0,-2-3 642,-1-3 0,-1-2 0,-2-1 0,-2 0 44,0-1 1,-3 1 0,-2 2 0,-2 2-207,-1 4 0,-2 2 117,-2 6 0,0 3 45,0-20-90,-2 18 90,0 18 269,0 22-360,-4 27 1,0 18 0,-2 8-90,1-9 0,-1 3-131,2-4 1,0 6 0,1 0-1,0-4 131,-1 14 0,2-1-120,0-10 0,1 4 0,0-6-240,2 1 1,2-5-136,0-3 0,0-2-135,1-4 1,1-1-1853,6 22-7349,-2-14 9140,-1-15 1,0-16 0,-2-7 0</inkml:trace>
  <inkml:trace contextRef="#ctx0" brushRef="#br1" timeOffset="198185">15504 2144 22914,'-35'-41'1259,"5"5"-1259,5 9 90,13 4-90,6 7 0,16 3-180,10 2-540,12 4 1,5 1-361,-4 0 1,2 0 935,17-3 0,3 0 0,-8 1 0,-1 0 0,3-1 1,0 0-1</inkml:trace>
  <inkml:trace contextRef="#ctx0" brushRef="#br1" timeOffset="198647">16824 1665 22284,'23'-12'2789,"-3"3"-2160,-8 5-179,-6 10 0,-11 14-180,-8 22-225,1-10 0,-1 2-1182,-1 9 1,0 3 1136,-2 4 0,-1 2 0,1 3 0,-1 1-183,1-1 1,0 1 212,3-10 0,0 2 0,1-3-30,0 4 0,0-2 0,-3 7 0,3-5 0,3-4 0,0-14-90,8-16-89,-3-11 2342,4-18-2253,8-47 45,2 8 0,3-6-343,0-5 0,1-2 418,-2 14 0,1-2 0,0 2-1278,3-14 0,-2 2 1278,-4 21 0,-1-1 0,1 0 15,4-21 0,0 1-372,0 2 0,1 2 372,-2 5 0,0 3 0,-1 4 0,-1 3 0,-1 8 0,0 4-45,4-17 90,2 25 799,0 23-799,4 30-90,5 27 0,-12-16 0,0 4 793,2 8 0,-1 2-793,-1 5 0,0 0 0,0 1 0,1 5 65,-4-15 0,2 5 1,-1 0-1,0-5-245,3 12 1,-1-1-618,0-2 0,1 3 0,-2-9 77,2 7-1259,-4-6 270,-6-27 213,0-6 1496,-4-33 0,-4-10 0,0-12 0</inkml:trace>
  <inkml:trace contextRef="#ctx0" brushRef="#br1" timeOffset="198897">16771 1977 22014,'-49'0'2429,"6"0"-2159,9 0 0,6 0-90,14 0-180,7 0 90,19 0-90,10 0 0,16-2 0,-1-3 0,5-1 0,2-2 0,3 0-45,7-2 0,0 1-196,-15 0 1,-2 2-299,13 0-271,-30 5-359,-6 2-900,-8-2 2069,-2-2 0,-9-1 0,-2-2 0</inkml:trace>
  <inkml:trace contextRef="#ctx0" brushRef="#br1" timeOffset="199229">17997 1434 22851,'-10'-25'1169,"4"2"-75,2 5-1004,0 5 271,3 2-361,-2 6 6,3 1-1984,0 4-1669,-4 6 3647,3 3 0,-8 9 0,3 3 0</inkml:trace>
  <inkml:trace contextRef="#ctx0" brushRef="#br1" timeOffset="199429">17867 1877 22284,'2'28'1619,"2"1"-1169,4-2 180,4 6-1,5 8-89,-1 5-270,1 6-90,-5 2-2045,-6 3 1775,-8 1-675,-8-16 1,-4-1-46,-1-7 1,-3-1-541,-9 10 1,-2-2 1328,-1-11 1,-1-2-1,-6 1 1,-1-1-1,-3-1 1,0 0-1</inkml:trace>
  <inkml:trace contextRef="#ctx0" brushRef="#br1" timeOffset="200479">4122 4252 23544,'-18'-30'1709,"-1"3"-1530,-1 4 1,1 7 0,1 7 0,2 5 90,0 10-90,-2 10 0,-3 17-90,-3 18-351,11-19 1,-1 2 260,-1 3 0,0 2 0,-1 3 0,0 0-45,-1 2 0,1-1-135,-1 0 0,-1 0-135,3-3 0,0-1-180,1-4 1,1-2-765,-9 26-630,6-16-450,2-15 2339,7-15 0,2-22 0,5-8 0</inkml:trace>
  <inkml:trace contextRef="#ctx0" brushRef="#br1" timeOffset="200729">3919 4279 21295,'18'-48'3148,"-2"3"-2608,0 3-360,-5 15 0,1 1 89,-2 19 1,4 9-90,6 14 0,10 17-90,7 21-899,-4 2 0,0 4 809,-7-12 0,-1 3 0,-2-8 0,1 4 0,-1-4-177,0 4 1,-1-1-364,8 9 1,1-2 89,-9-15 0,-1-1-135,3 4 1,-1-3-1125,1-1-630,-10-19 2339,-6-8 0,-4-16 0,-4-1 0</inkml:trace>
  <inkml:trace contextRef="#ctx0" brushRef="#br1" timeOffset="201039">3683 4668 21475,'-35'4'2878,"6"-3"-2518,6 3 0,8-4-90,7 0-91,6 0 1,13-4 0,12-3-180,18-5 45,0 0 0,7-1-45,7-2 0,2 1-479,1-1 1,1-1 433,-4 2 0,-1 0-360,-5 3 1,-2 0-965,-6 1 0,-3-1 65,-1 2 0,-4-1 1304,3-5 0,-36 10 0,-9 1 0</inkml:trace>
  <inkml:trace contextRef="#ctx0" brushRef="#br1" timeOffset="202365">4625 1610 21295,'6'-25'2159,"-1"3"-1440,2-2-449,-4 11 360,2 8-271,-1 23 1,3 29-240,-4-7 0,0 7 0,-1 1-872,0 16 1,0 4 773,0-21 1,-1 5-1,-1-1 1,1-1-476,-1 6 1,0-1 0,0 0 482,0 0 0,0 1 0,0 0 0,0 0 0,1-1 0,0 0-30,0-3 0,0-1 0,1 0 0,0-4 0,0-1 0,0-1-270,2 16 1,0-2 269,-1-9 0,1-3-130,-2-6 1,1-3 129,3 21 0,-1-16 714,3-10-1524,-4-18-1083,4-31 1893,-4-15 0,0-32 0,-2 4 0</inkml:trace>
  <inkml:trace contextRef="#ctx0" brushRef="#br1" timeOffset="206147">18619 12560 20935,'-10'0'2699,"-1"0"-2340,-3 0 91,2 0 0,-2 0 269,3 0-269,5 0-360,2 0 0,6 0 90,6 0-90,10 0 0,16 0 0,23 0-90,-18 0 0,5 0-654,10-1 1,3-2 713,-10 1 0,2 0 0,1-1-967,9-1 1,2-2-1,1 0 952,-8 2 0,2-1 0,0-1 0,2 1-23,6-2 1,2 1 0,1-1-1,0 0-22,-10 1 0,0 1 0,1-1 0,2 1 0,4-1 12,-4 1 1,2-1 0,4 0 0,0 0 0,1 0 0,0 0 0,-1 0-290,0 0 0,-1 1 0,1 0 0,0 0 0,-1 0 0,1 0 0,-1 0 289,-1 0 1,1 0 0,0-1 0,0 1 0,-2 0 0,0 1 0,-2-1-121,1 0 1,0 1-1,-2-1 1,-1 1 0,-2 0-1,-2 0 175,11 0 1,-2 0 0,-4 1-1,-3-1-37,-1-1 0,-5 0 0,1 1 60,6-1 0,1 1 0,-8-1 0,-10 0 0,-5-1 450,21-1-540,-9-3 0,-20 4 1842,-5-1-2021,-15 5 2034,-4 2-4193,-6 5 2731,1 0-393,-3 4 0,4 0 0,0 0 0</inkml:trace>
  <inkml:trace contextRef="#ctx0" brushRef="#br1" timeOffset="207320">24823 12008 22734,'-14'-6'1799,"0"-1"-1529,4-2 90,3 0-1,4 2-89,12-4-90,15 2-90,26-5 0,-11 7 0,9 0-382,-2 2 0,8 0 0,5 0 1,1 1 381,-6 0-1,3 1 1,3 0 0,1 0 0,0 0 0,-1 0-511,3 0 0,0 0 0,0 0 0,1 0 0,1 0 0,0 1 446,-2 0 1,1 0 0,1 1-1,0-1 1,0 1 0,-2 0-1,-2 0-322,-2 0 0,-1 0 1,-2 1-1,0 0 1,0 0-1,0 0 297,1-1 0,0 1 0,0 0 0,0 0 0,0 1 0,0-1-195,8 0 1,0 0 0,-1 0 0,2 0 0,2 0 219,-12-1 1,3 1 0,1 0-1,0 0 1,-1-1 0,-1 1-1,-4 0 29,4-1 0,-3 1 0,-2-1 0,0 1 0,2-1-36,6 0 0,4 0 0,-2 0 0,-2-1 0,-8 1-18,-1-2 0,-7 1 0,0-1 125,22-2 0,-5-1-125,-24 2 0,-3-1 734,3 0 0,-5-1-734,-7-7 2196,-10 3-2196,-6-1 2592,-2 6-2592,-6 3 1020,-5 0-2280,-4 0-359,-11-1-180,-2 1-899,-3 2 2698,-3 0 0,-4 0 0,-3 0 0</inkml:trace>
  <inkml:trace contextRef="#ctx0" brushRef="#br1" timeOffset="212713">19325 6825 20126,'-20'5'2518,"1"-1"-2248,3-4-90,4 0 0,6 0 0,-2 0-90,7 0 179,-2 0-89,8 0 0,6 0 0,13 0 90,12 0-90,22-4-375,-19 1 0,9-3 300,-3 1 0,10-2 0,7 0 0,2-1 0,-1 0 0,-5 1-646,-3 0 1,-3 1 0,-1 0 0,2 0 0,6 0 551,-5 0 0,5 0 0,3-1 1,1 0-1,2 1 0,-2-1 0,-2 1 1,-4 1-392,3 0 0,-2 0 0,-2 0 0,-1 1 1,1 0-1,0 0 380,4 1 0,-1-1 0,1 1 0,1 0 0,-1 1 0,0-1 15,1 0 0,0 0 0,-1 0 0,2 1 0,1-1 0,3 1-206,-6 1 1,4-1-1,1 1 1,1 0-1,1 0 1,-2 0-1,-2 0 1,-2 0 190,3 0 0,-2 0 0,-3 1 0,1-1 0,0 0 0,3 1-120,-2-1 0,4 1 0,1 0 0,0-1 0,-2 1 0,-4 0 0,-3 0 120,7 0 0,-5 0 0,-2 0 0,2 0 110,6 0 1,1 0 0,-2 0 0,-4 0-22,-3 0 1,-5 0 0,1 0 0,4 0 0,1 0 0,-8 0 0,-13-2 0,-5 0 1283,14-5-1283,-15-7 2007,-17-14-2097,-7 5 2642,-12-8-2642,-2 11 1809,-3 4-1899,3 2-270,4 5-1439,-1 5-2249,-4 2 4048,-3 2 0,-3 0 0,2 0 0</inkml:trace>
  <inkml:trace contextRef="#ctx0" brushRef="#br1" timeOffset="213343">24884 6251 21385,'-41'0'2159,"5"0"-1980,7 0 1,11 0-90,13 0 0,23 0 90,28-2-30,0-2 0,11-1 0,-1-1-1478,-3 1 1,0 0 0,5 0 1399,-7-1 0,4 1 0,2-1 0,0 0 0,0 0-300,-2 1 0,-1 0 0,1 0 1,0 0-1,2 0 282,6 0 0,2 0 0,0 0 0,1 0 0,1 0-262,-7 0 0,0 1 0,2 0 0,-1 0 1,1 0-1,0 0 238,1 0 0,2 1 0,-1-1 0,1 1 0,-1 0 0,1 0-185,1-1 1,0 1 0,0 0 0,1 0 0,-1 0 0,-1 0 169,1 1 0,-1 0 0,0-1 0,0 1 0,-1 0 0,0 0 0,-1 0 0,0 0 0,-1 0 0,0 0 0,0 1 0,-1-1-15,-4 0 0,1 0 0,-1 0 0,-1 1 0,0-1 0,-1 0 36,7 0 0,-2-1 0,0 1 0,-2 0 0,-1-1 31,7 0 1,-1 0-1,-3-1 1,-1 1 197,9-2 0,-3 1 0,-3-1-205,-11 1 0,-2-1 0,-2 1 75,10-3 0,-5 0-45,-10 1 0,-3 0 615,-3 0 0,-2-1-705,11-2 1840,-10 2-1840,-21 3 2661,-10 4-3830,-4 0 1664,-11 8-2653,-5 2 2158,-16 8 0,-8 2 0,-8 1 0</inkml:trace>
  <inkml:trace contextRef="#ctx0" brushRef="#br1" timeOffset="217187">11784 12320 22104,'0'-29'2879,"0"2"-2609,0 2-1,0 2-89,0 7 90,0 3-90,0 2-90,0 4 0,0 2 0,4 21-90,2 7 45,3 13 0,0 9-45,1 6 0,-1 3-466,2 2 1,-1 0 465,-2 4 0,0-4 0,-3-18 0,0-1-185,0 8 1,0 0 184,1 15 0,-1-24 0,0-3 0,-1 1 0,4-7-90,-3-7 0,0-10 0,-2-4-90,-2-6 804,-1-14-714,-5-2 0,-3-15 90,-9 1 316,-16-11-406,-14 9 90,-4 4 0,13 23 0,0 6 0,-20 24 0,27-7 0,2 3 0,-3 22 0,30 11 90,20-24-90,36 7 0,-21-29 0,1-4 0,1 0 0,0-2 0,1-4 0,-3-3-90,12-8-89,8-14-1,-17 5-270,3-9-180,-23 7-269,-6-2-630,-6-1-810,-2 0 2339,-2-2 0,0 1 0,0-1 0</inkml:trace>
  <inkml:trace contextRef="#ctx0" brushRef="#br1" timeOffset="217519">12580 12474 21835,'-3'-20'2338,"-20"2"-2158,-33 30-90,8 4-90,15 4 0,5 6 0,5 17 0,11 5 0,10 2 0,10-3 0,9-3 0,5-6 0,5-9 0,1-4 0,12-9 0,-13-13 0,11-33 90,-25-8-90,-6 6 0,-2-2-998,-5-25 998,-5-1 0,-4 4-563,-12-2 114,4 19-1440,-2-4-270,13 28 2159,2 3 0,9 10 0,2 2 0</inkml:trace>
  <inkml:trace contextRef="#ctx0" brushRef="#br1" timeOffset="217914">12909 12384 24353,'0'-7'540,"0"2"-540,0 3 90,0 8-90,0 8 0,4 11 0,16 31-90,2-10 45,-5-14 0,3-2-225,25 12 180,-10-21-3392,9-5 3482,-15-27 0,-3-8 0,-3-14 90,-5-12 90,-6-12 0,-6-7-45,-3 31 0,-2-2 44,0-7 1,-2 0-90,-1 6 0,0 0-90,1-25 0,-2 28 0,3 31 3392,0 18-3392,3 16 0,3 6 0,0 3 0,1-6 0,0 0-325,2 14 0,2 0 145,-3-15 0,2-2-360,8 27-179,1-11-361,-3-10-629,-2-19-450,-2-11 2159,0-23 0,-1-17 0,-1-12 0</inkml:trace>
  <inkml:trace contextRef="#ctx0" brushRef="#br1" timeOffset="218328">13494 11891 19496,'5'-40'1139,"0"0"0,0 3 1,0 1-600,1-22-271,0 12-89,-3 13 0,-2 12 0,-1 14 0,0 18 0,-3 21-90,2 22-90,-1-18 0,0 3-1125,2 6 0,0 1 1125,0 4 0,0 0 0,0 1 0,0 0-770,0-3 1,0-1 769,0-4 0,0-2 0,1-6 0,0-2 180,1 31 0,1-27-91,-2-7 1,-1-22 1794,2-14-1884,2-7 1996,3-14-1996,4-14 0,7-7 0,5-5 0,8 6 0,-10 20 0,1 3 0,12 0 0,16 12 0,-25 29 0,0 19 0,-17 3 0,-4 6 0,-10 0 0,-19 17 0,-4-19-644,6-17 0,-2-2 464,-16-2 0,1-10-270,3-6-2995,5-14 2726,5-6-181,5-12-1004,11-9 1904,4-10 0,12-10 0,2-7 0</inkml:trace>
  <inkml:trace contextRef="#ctx0" brushRef="#br1" timeOffset="218564">14001 11479 21565,'11'-27'2608,"-3"2"-2248,-2 3-270,-4 11 360,5 7-360,-2 20 0,5 17 0,0 20-325,-5-19 1,1 4 264,-2 6 0,1 5 0,-1-1-601,0 8 1,0 1 510,-1-5 0,-1 2 0,0-3-1188,-2 0 0,0-2 753,0-3 1,0-2-226,0-4 0,0-3-2389,0 24 3109,0-13 0,0-19 0,0-7 0</inkml:trace>
  <inkml:trace contextRef="#ctx0" brushRef="#br1" timeOffset="218883">14249 11968 14205,'0'-21'2248,"0"5"303,0 5-2371,0 6 971,0 3-1061,9 8 0,10 0-180,6 1 684,7-5-594,-1-9 2075,7-24-2075,-11 0 90,2-22 0,-21 8 269,-4 9 1,-2 0 0,-8-14-90,-1-14-180,-7 36 0,0 12 90,-4 12 0,-11 47-180,9 6 0,8 14 0,5 5-517,7-21 0,4 1 292,2 16 0,4-2-180,3-19 1,3-4-316,0-4 0,3-2-507,0-4 0,2-4 1227,22 9 0,4-20 0,0-13 0</inkml:trace>
  <inkml:trace contextRef="#ctx0" brushRef="#br1" timeOffset="219325">15378 11181 23004,'13'-35'1799,"-3"6"-1529,-6 15 0,-3 16-1,-1 22-89,-5 24-90,0 9 0,0 9-677,-1-12 1,0 3 0,1 0 586,1-1 0,0 0 0,1 2-45,-1-7 0,1 3 0,-1-2 0,2-5-572,1 13 1,1-6 391,-2-1 0,1-6-764,1-13 629,0-83 315,-1-6 0,2-7-382,-1-1 0,1-7 494,1 17 1,0-6-1,1 0 1,0 6 120,0 4 1,0 4 0,0-2-40,2-14 1,0-3 0,-1 6 120,1 1 0,0 5-90,-1 6 0,0 2 231,0 7 1,0 2-277,1-1 0,0 3 45,4-6 270,10 16-180,15 64-180,1 15-274,-11-10 1,0 3 183,-5-6 0,0 2-30,-2 0 0,1 4 0,-1-3 322,3 7 0,0 1-652,-1 0 0,1 4 1,-2-6-46,-2-9 0,-2-3-135,3 9 1,-1-5-811,-2 2-898,-4-15 2248,-6-15 0,-2-8 0,-2-8 0</inkml:trace>
  <inkml:trace contextRef="#ctx0" brushRef="#br1" timeOffset="219521">15244 11610 22374,'-37'0'2159,"5"0"-1979,17-4-90,6-1-90,19-6 0,11-2 0,20-3-180,14-5-45,-23 11 0,1 0-180,2 0 1,0-1-226,-2 1 0,-1 0-1708,27-10 2338,-10-1 0,-12 3 0,-6 0 0</inkml:trace>
  <inkml:trace contextRef="#ctx0" brushRef="#br1" timeOffset="220008">16361 10918 21544,'-10'14'1889,"1"-3"-1654,-1 1-145,2-3 18,4-4-108,0 5 99,4-9 81,0 5-62,0-6-28,0 0-809,0-6-91,0 3-899,0-4 1709,2 5 0,0 2 0,2 0 0</inkml:trace>
  <inkml:trace contextRef="#ctx0" brushRef="#br1" timeOffset="220241">16539 11457 23813,'-4'-7'1799,"-3"2"-1709,6 3 0,-3 2 0,24 18-90,-6 3-270,17 23-629,-12 4-960,-7 10 645,-8-24 0,-4 0 1214,-3 3 0,-4-1 0,-4 3 0,-4-1 0,-3 0 0,1 1 0</inkml:trace>
  <inkml:trace contextRef="#ctx0" brushRef="#br1" timeOffset="223845">3480 2696 17539,'0'-11'6296,"0"5"-5280,0 0-746,2 16 42,2 7-132,2 17-90,4 11-1,1 12-871,-5-25 0,0 1 782,0 2 0,0 1 0,0-1 0,0 0 90,4 31 0,0-7-180,-3-9 90,-3-8-180,1 4-90,-4-13-270,3-1-269,-1-14-180,0-11-810,5-1 1018,0-6 781,6-4 0,4-7 0,5-5 0</inkml:trace>
  <inkml:trace contextRef="#ctx0" brushRef="#br1" timeOffset="224523">5701 2420 20485,'-4'-12'2429,"-3"-1"-2069,6 4 0,-7-2-1,8 4 1,-4 0-90,4 5 90,0 0-90,0 10-1,0 6 91,0 15-90,0 12 0,0 13-135,0-3 0,0 2-90,0-11 0,0 0-320,0 16 0,0-2 275,0-19 0,0-2 0,0 29 0,0-14-90,0 0-450,0-22-360,0-1-629,0-20-1079,0-7 2745,0-11 1,0-7-1,0-7 1</inkml:trace>
  <inkml:trace contextRef="#ctx0" brushRef="#br1" timeOffset="226403">1230 11714 21115,'-4'-16'2878,"-3"1"-2698,6 3-90,-3 5 0,4 3 90,0 4 90,0 12 449,0 47-584,2 2 0,0 11-774,-1-21 0,1 5 0,-1 1 0,1-1 639,0-3 0,0-1 0,0 1 0,1 0 0,-1 3 0,1 0 0,-1 0 0,1-4-264,-1 0 1,1-4 0,0 2 293,0 13 0,-1 2 0,1-3-30,-1-16 0,-1-3 0,0 2 0,1 8 0,-1 2 0,0-5 0,-1-6 0,0-2 0,0 4 0,0 0 45,-1-9 0,-2-2 135,-3 28 0,1-26 0,-4-22 2359,8-8-2449,-2-3 1167,3-4-1168,3 0-89,5 0 90,10-4-90,11-3 0,11-6 90,17-7-1786,-20 8 0,2-1 1696,11-4 0,2 0 30,-12 4 0,3 0 0,4-2-209,5-1 0,3 0 0,11-3 0,17-4 188,-46 14 0,5-2 1,4 0-1,5-1 0,4-1 1,3-1-1,3-1 0,3 0 1,3 0-1,2-1 0,2-1 1,1 1-1,2-1 0,1 0 1,0-1-1,1 1 0,0 0 1,-1-1-1,0 1 0,-1 1 1,-1-1-1,-2 1 0,-2 0 1,-2 1-1,-2 0 0,-4 1 1,-2 0-1,-4 2 0,-4 0-176,19-5 0,-5 2 0,-6 1 1,-3 1-1,-2 0 0,-2 1 0,1-1 1,1 0-1,2 0 0,4-1 1,5-1-1,6-1 167,-21 4 0,4 0 0,4-1 0,3-1 0,3 0 0,2-1 0,3-1 0,2 0 0,2-1 0,1 1 0,1-1 0,1 0 0,1-1 0,-1 1 0,1 0 0,0 0 0,-2 0 0,0 0 0,-2 1 0,-1 0 0,-2 0 0,-3 1 0,-2 1 0,-3 0 0,-3 1 0,-3 1 0,-5 0 0,-3 2 0,-5 1 0,-4 0 0,-6 2-19,32-6 1,-18 3-1,-5 2 1,6-2 18,5 0 0,4-2 0,1 0 0,-5 1 0,-7 1 45,6-3 0,-7 2 0,-4-1 0,-1 1 45,-3-1 0,0-1 183,14-7 1,0-1-229,-11 5 0,1-1-15,3-1 0,5-2 0,-4 2 1043,-6 4 1,2 0-1052,4 1 1,9-2-1,0 2 1,-8 2-23,-6 3 0,-1 1 0,9-2 0,3-2 0,-11 5 0,-11 6 120,-12 0-120,-3 0 3271,-2 0-3271,2 0 368,-5 0-368,0 0 0,-7-6 0,0 0 0,-5-7 0,-4-2 0,-3-6 0,-2-4 0,0-6 0,-2-7-641,7 2 0,-1-15 0,0-12 0,-1-6 0,0-3 0,1 4 0,-1 6 1,2 13-435,-4-3 0,0 9 0,0-8 1075,2-7 0,0-15 0,0-9 0,-1 1 0,-1 8 0,-2 15 0,-3 23 0,-22 21 0,-8 6 0</inkml:trace>
  <inkml:trace contextRef="#ctx0" brushRef="#br1" timeOffset="227159">4284 10756 21115,'6'-26'2159,"-2"4"-1620,2 4 1890,2 26-2115,-2 31 1,-3 28 0,-2 9 0,1-6-1356,1-16 1,-1-3 0,0 1 0,1 5 1055,-1-2 0,0 4 0,0 3 0,0 0 0,-1-3 0,1-5-15,0 3 0,-1-4 0,0-3 0,1-3 316,0 21 0,0-3-316,1-13 0,1 2 0,1-2 0,-1-6 0,0-1 0,0-1 0,3 19 0,1-3-90,0-17 1,0-4-811,4 9 180,-3-16-179,-3-2-180,-5-14-451,-1-9-808,-5 3 3158,-5-9 0,-9 3 0,-4-4 0</inkml:trace>
  <inkml:trace contextRef="#ctx0" brushRef="#br1" timeOffset="227658">3387 12280 22374,'0'-7'2159,"-4"0"-1979,3 5-90,-2 0 90,3 6-90,0 7 0,0 11 0,0 12-90,0 1 0,0 2 0,0 22 0,0-19 0,0 1-270,0 13-360,0-4-179,0-5-541,0-4-898,0-7 2248,-6-5 0,-2-11 0,-7-3 0</inkml:trace>
  <inkml:trace contextRef="#ctx0" brushRef="#br1" timeOffset="228048">2217 12587 20036,'-4'-4'3238,"-5"1"-2609,4 1-269,-2 18-180,4 18-180,3 6 0,2 12 0,2-13 0,0 4-720,6 18-359,-7-13-900,2 11 1979,-5-23 0,0-2 0,0-3 0</inkml:trace>
  <inkml:trace contextRef="#ctx0" brushRef="#br1" timeOffset="228884">5608 11986 18147,'-4'-9'4497,"3"2"-4047,-2 0-90,3 3 179,0-3 91,0 4-540,3 15 0,4 8 0,3 22-90,2 6 0,0 9 0,1 4-180,-5-18 0,1 0-628,5 20 358,-6-25 1,0-1-991,1 5-808,1-7 2248,-1-10 0,-1-4 0,-2-6 0</inkml:trace>
  <inkml:trace contextRef="#ctx0" brushRef="#br1" timeOffset="229217">6465 11778 22644,'0'-21'1529,"0"3"-1349,0 4 90,0 5 0,0 3-90,0 3-90,0 1 0,2 2 0,0 0-90,2 0 269,0 0-89,0 8 0,2 6-90,0 12 0,4 7-90,0 6 0,4 6-270,3 3-629,1 0-720,1 1-1080,-3-3 2699,-6-1 0,-4-2 0,-4-3 0</inkml:trace>
  <inkml:trace contextRef="#ctx0" brushRef="#br1" timeOffset="230602">29587 9896 23094,'6'-20'2159,"0"2"-1710,2 4 1,2 7-90,2 11-180,6 10-90,6 15 0,7 10 0,4 9-90,1 4 0,-1 0 0,-4-4 90,2 5-90,-12-21 539,3 2-179,-15-24-180,3-8-90,8-35-90,7-7-609,-5 5 0,3-2 609,3 1 0,1 0-45,5-5 0,2 1-45,4-4 0,1 1-45,2-2 0,1 0-45,2 0 0,0 1-90,1 2 0,-1 0-45,0 3 1,0 1-181,-4 5 0,0 1-135,-4 3 1,-1 1-541,-8 6 0,-3 1 1170,13-13 0,-21 14 0,-11 5 0</inkml:trace>
  <inkml:trace contextRef="#ctx0" brushRef="#br1" timeOffset="231061">30074 9779 23544,'0'-40'2698,"0"13"-2428,0 12-90,0 23 0,0 17-90,4 23 29,4 3 1,5 13 0,1-7 15,-4-9 0,8-2 90,11 3 0,10 7 0,6-4 0,0-17-195,0-22 0,3-13 0,2-1-430,-2 7 0,4 1 0,0-3 1,-3-5 399,11-12 0,-2-8 0,-2 0 0,-10 4 0,-2 1 0,0-1 0,0-1 0,1-1 0,-1 1 0,-1 1 0,0 1 0,-2-1 0,16-7 0,-1 1-304,-14 6 0,2-1 1,-4 2 303,1-1 0,-3 1 0,5-2 0,-3 2 0,1 3 0,-13 4-180,-8 2 800,-9 5-1879,-10 4 630,0 7-2070,-1 7 2699,0 4 0,-7 7 0,-2 1 0</inkml:trace>
  <inkml:trace contextRef="#ctx0" brushRef="#br1" timeOffset="236450">14233 13171 17967,'9'-3'4047,"-2"-1"-3777,-3 2-90,0-3 90,-1 3 270,2 0-270,-2 2 179,1 0-179,-2 0 180,-2 0-360,0 6 0,3 15-90,0 2 0,3 15 0,-2-7 0,0 1 0,0 2 0,4 18 90,-5-18-90,2 4 0,-5-22 0,2-15 0,0 3 0,2-4 90,-1 0-90,0 0 0,-1 4 90,4-3 0,2 3-90,6-4 90,17 4-1,13-3-89,3 3 0,2-4 0,-10 0 0,1 0 0,5 0 0,2 0 0,3-2 90,1-1-482,4-1 392,2-3 0,2 2 0,-15 0 0,4 0 0,1 0 0,1 0-209,1-1 0,1 1 209,-4 0 0,-2 1-638,-11 0 1,-1 1 637,-1 1 0,1 0-149,-1-1 0,1 1 149,0 0 0,1-1 0,30-1 45,-32 3 0,1-1-90,13 1 0,0 0 45,-12 1 0,0 0 45,11 1 0,0-2-45,15-1-90,-1 2 90,0-4 0,-2 1 0,-3-1 0,2 1 45,-6 0 0,1 0-45,-18 2 0,0-1-45,30 0 0,-2 0 135,-5 0-90,-19 1 0,-2 0 0,15-2 0,-2-3-90,2 1-99,-3-4 279,1 2-90,0-2 0,-2 2-90,-1-2 180,-3 4-180,-2-1 430,-1 1-295,-4 0 0,3 0-45,-6 0 0,1 0 0,7-2 0,0 0-90,19-4 488,-17 2-398,2 0 378,-1 0-378,1 0 0,0 0 217,-3-2-217,-1 1 90,-6-1-90,11 0-90,1-2 180,1 1-180,10-5 180,-23 4 842,27-4-932,-8-1 0,1 3 217,-2 0-307,-14 4 180,17-5-180,-10 4 135,-9 1 0,2 1-135,24-5 90,1-1 0,-8 5 90,-17 5-180,-4 3 90,-1 1 0,-4 2 0,-1 0 0,-5 0-179,4 0 179,-8 0 0,1 0-90,-5-2 90,-1 0 0,1-3 0,9-2 0,-3 0 0,8 0 0,-2-1 0,1 1 0,5-2 0,15-2 0,-12 3 0,9 0 0,-17 1 0,-3 2 0,0-1 0,-1 3 0,-1 1 0,-1 2 0,-1 0 0,0 0 0,1 0 0,5 0 0,4 0 0,28 0 0,-9 0 0,-3 0 0,3 0 0,12 0-1696,-18 0 0,1 0 1696,-12 0 0,-1 0 0,3 0 0,1 0-31,-1 0 1,3 0 30,21 0 0,3 0 0,-13 0 0,1 0-465,-6 0 0,2 0 0,-2 0 465,8 0 0,0 0 0,-2 0 0,4 0 0,-3 0 0,9 0 0,-1 0 0,-8 0 0,2 0 0,-4 0-90,1 0 0,-1 0 90,14 0 0,2 0 0,-2 0 0,-1 0 913,-1 0 0,-1 0-913,-9 0 0,0 0 0,0 0 0,-1 0 0,-12 0 0,-1 0 0,13 0 0,0 0 0,-16 0 0,-1 0 0,0 0 0,1 0 0,-1 0 0,1 0-65,-2 0 1,1 0 64,0 0 0,0 0 0,0-1 0,0 0 893,-1 0 1,1-1-894,11-2 0,0 0 0,-11 1 0,-1 0 0,9-1 0,-1 0 0,11 1 0,-3 1 300,-6 2-300,-7 0 0,-5 0 966,-9 0-966,0 0 458,-7 0-369,-5 0-89,-4 0 90,-6 0 0,5 0 0,-4 0 0,5 0 90,-6-4 0,0 1-90,0-5-90,0-1 0,0-7 0,0-6 0,0-10 0,0-9-90,2-9-405,1 11 1,1-2-586,3-25 23,0 24 1,0 1-8775,3-13 8960,4 4 1,1 9-1,1 3 1</inkml:trace>
  <inkml:trace contextRef="#ctx0" brushRef="#br1" timeOffset="238556">24271 12619 20485,'7'7'4678,"-1"4"-4678,5 14 0,-2 0 0,-1-5 90,2 0 0,-2 1-1,2-3 1,-2 2 0,0-2-90,-1 0 90,-1 1-90,-4-3 0,0 5 0,-1-12 0,3 7 0,1-15 0,3 3 0,-4-4 90,7 0 0,0 0 0,15 0-90,-4 0 0,35-4 0,-21 1 0,4 1 0,2 0 0,11 0 0,0 2 0,5 0 0,3 0 0,1 0-1696,2 0 0,0 0 1696,-19 0 0,1-1 0,-3 2 0,6 1 0,-1 0-313,2-2 1,0 1 312,-1 3 0,1 0 0,1-3 0,0-1-45,0 2 0,1 0-119,-2 0 1,2 0 163,-5-2 0,4 1 0,0-1 30,1 1 0,0 1 0,1-1-283,1-1 1,0 0-1,0 0 253,-2 0 0,-1 0 0,-3 0 90,9 0 0,-2 0-45,0-2 0,1 0 45,2 1 0,0-1-45,-1-1 0,0-1 45,2 1 0,-1 0-45,0 0 0,2 1 15,-4-1 0,3-1 0,2 0-30,5 1 0,0 1 0,1 0-30,-1-1 0,0 1 0,-1 0 30,0 0 0,-1-1 0,-3 2-83,5-1 1,-2 1 97,0 0 0,0 0-45,0-1 0,0 2-237,-2 0 0,0 0 192,-1 0 1,-1 0 44,0 0 0,-2 0 0,1 0 0,0 0 44,-3 0 1,4 0-45,-7 0 0,4 0 0,1 0 0,2 0 0,2 0 0,2 0 0,-6 0 0,3 0 0,0 0 0,-3 0 0,7-1 0,-2 1 0,-1 1 0,-2 0 0,-1 0 0,-4 1 0,5-2 0,-4 1 0,-1 0 0,0 2 0,-3-1 0,-1 0 0,-2-2 0,-1 1 0,-2 1 0,2 0 33,18-2 0,0 0-33,-14 0 0,2 0 625,3-2 1,7 0 0,-3 0-567,-8-1 1,-2 0 0,1-1-30,11 0 0,3-1 0,-5 0 0,-12 1 0,-2 0 0,-2 1-30,15-2 0,-6 1 0,11 1 759,-8 1-759,-5 2 0,-18 0 0,-1 0 90,19 0-90,12 0-90,-19 0 1385,19 0-1295,0 0 0,-3 0 0,-12 0 0,-25 0 0,-2 0 1118,-3 0-1118,-1 0 548,0 0-548,4 0-90,4 0 288,5 0-198,2 0 0,-3 4 0,-3-3 0,-5 3 0,-6-4 90,-4 0-90,-2 0 0,-3 0 0,-1 0 0,-2 0 0,-2 0 810,0 0-810,-2-2 0,-4-4 0,0-8 0,-1-8 0,-4-12 0,2-13 0,-5-14 0,8 24 0,1-1-338,0-5 0,1 0 338,2-2 0,0-1 0,0-2 0,0 1-315,0 1 0,0 1-270,0 2 1,2 0-1411,1-8 0,3 1 1995,2 5 0,1 2 0,-2 5 0,0 2 0,8-17 0</inkml:trace>
  <inkml:trace contextRef="#ctx0" brushRef="#br1" timeOffset="242034">3992 13582 22914,'-14'-29'2159,"1"4"-1889,-1 4-91,0 8 1,1 6 0,-2 13-90,-2 14 0,-3 21 0,-4 20-465,10-23 0,1 3 375,-1 6 0,0 2 0,0 4 0,1 0 0,0 1 0,0-1-45,1 0 0,1-2-90,1-4 0,0-3-180,1-3 0,2-3-674,-2 24-181,4-13-629,5-17-629,0-14 2428,3-20 0,7-23 0,5-12 0</inkml:trace>
  <inkml:trace contextRef="#ctx0" brushRef="#br1" timeOffset="242266">3915 13618 21115,'10'-50'2608,"0"7"-2428,-4 7 0,0 11 0,-2 5 90,2 11 0,4 9-90,6 15-90,9 15 0,9 15-90,-13-16 0,1 1-564,2 3 0,1 2 564,2 2 0,0 1 0,0 1 0,0-1-463,-1-1 1,0-1 192,-1-3 1,-1 0 186,-1-4 0,-1-2-1176,18 18-450,-5-7 1709,-3-10 0,-16-12 0,-3-8 0</inkml:trace>
  <inkml:trace contextRef="#ctx0" brushRef="#br1" timeOffset="242486">3695 13971 22284,'-23'0'1350,"9"-4"-1171,8-1-89,20-8 0,14-1 0,19-6-90,-15 10 0,1 1-360,3-1 1,0 0 89,2 1 0,1 0-225,-1 0 1,0 0-631,-2 0 1,1 0 1124,-4 1 0,-1 0 0,28-6 0,-5 3 0</inkml:trace>
  <inkml:trace contextRef="#ctx0" brushRef="#br1" timeOffset="245968">18018 18268 22464,'-47'-14'2069,"2"1"-1799,2-1 90,5 3 179,5 0-179,7 4-90,4 0-90,7 4 0,21-5-180,21 1 0,38-9-1651,-17 7 0,5 0 1651,-8 2 0,4-1 0,1 1 0,9-2 0,3 0 0,2-1-424,-10 3 0,0-1 0,3 0 1,4 0 435,-9 1 1,3 0 0,4 0 0,1-1 0,0 1 0,-1-1 0,-3 2-311,10-2 0,-1 0 1,-2 1-1,2-1 1,3 0 297,-7 2 0,3-1 0,3-1 0,-1 1 0,0 0 0,-2 1 0,-4 0-225,6-1 0,-4 2 0,-1 0 0,-1 0 0,0 0 225,-1-1 0,-1 1 0,0 0 0,0 1 0,-2-1 0,11 0 0,-2-1 0,0 1 0,-2 0 120,-5 0 0,-1 0 0,-1 0 0,-1 0-60,11-1 0,-2 0 0,-2 0 60,-6 0 0,-2 0 0,-2 0 59,15-2 1,-2 0-30,-16 1 0,0-1 0,-3 1-150,0 0 0,-2-1 499,14-4 0,-5 1-499,-1-2 1700,-10 2-1700,-17 7 2654,-13 4-2654,2 0 2214,4 0-2214,6 0 0,11 0 14,9 0-14,-1 0 0,2 0 0,-6 0 0,0 0-428,16 0 0,1 0 428,-10 0 0,-1 0 0,3 0 0,0 0 0,2 0 0,3 0 0,1 1 0,6 1 0,-3-1 0,-9-1 0,-3 1 0,4-1-276,0 1 0,2 0 1,1 0-1,-2 0 276,6-1 0,-2 0 0,1 0-915,4-1 1,1 0 0,2-1 914,1 1 0,2-1 0,5 0 0,-12 0 0,4-1 0,2 1 0,2-1 0,3 0-263,-8 0 1,3 1 0,2-1 0,1 1 0,0-1 0,-2 0 0,-2 1 262,2-1 0,-3 1 0,0-1 0,-1 1 0,1-1 0,1 1-143,-3-1 0,2 1 0,1-1 0,-1 1 0,-2-1 0,-3 1 0,-6 0 143,17-1 0,-7 0 0,-1 0-37,-2 0 0,0 0 1,-2 0 36,-3 0 0,-1 0 0,-1 0 0,-3 0 0,0 0 0,-2-1 0,18 0 0,4-1 231,-15 4 0,5-1 1,1 1-1,-2 0-231,5 0 0,-2-1 0,4 1 0,1 1 0,4 0 0,-1 0 0,-6 0 385,-7 2 0,-5 1 0,0-2-385,-4 0 0,0-1 0,-4 1 0,3 4 0,-2 0 0,0-2 0,1-1 0,-2 0 0,1 1 0,0 1 0,-1 0 0,1-3 0,-1-1 0,0 4 0,2 0 0,16-1 0,3-1 0,1 1 0,-1-1 0,-1 0 0,-2 0 0,-6-2 0,-7 0 0,6 0 0,-12 4 2314,-11-3-2314,-2 7 1269,-13-7-1269,1 3 840,-16-4-840,-2 0 1145,-8 0-1145,5-4 0,-6-1 0,4-4 0,-5-2 0,1-2 0,0-8 0,2-6 0,3-9 0,-3-7 0,2-11 0,-5-7-441,5 25 1,0-1 440,0-4 0,-1-1 0,0-4 0,-2-1 0,1-4 0,0-2 0,-1-1 0,0-3 0,-1 1 0,-1-4 0,2 2-483,2 13 1,0 3-1,0-3 483,-3-12 0,-1-3 0,0 5 0,2 0 0,0 2-272,0 9 1,-1 0 0,1 2 271,-2-3 0,1 2-135,-3-8 1,-1 3 134,-6-2 0,3 7 643,0 7-643,2 5 1367,-1 6-1367,3 2 1014,0 7-1014,2 1 388,1 3-388,0 1 0,-2 2 0,-15-6 0,-19 0 0,-7-1 0,21 8 0,-1 1 0,-31-2 0,6 1 0,-4 1-842,7 1 0,-2 2 842,4 0 0,-4 0 0,1 1-945,4 0 1,1 1-1,-1 0 945,-8 1 0,-1 0 0,-2 1 0,12-1 0,-1 0 0,-2 1 0,-4-1-316,-1 1 0,-5 0 0,-3 0 0,-1 0 0,1 0 1,3 0 315,-2 0 0,2 0 0,1 0 0,-1 0 0,-4 0-182,6 1 1,-2-1 0,-3 0 0,0 0 0,0 0 0,2 0 0,3-1 181,3 1 0,4 0 0,0 0 0,0-1 0,-1 1 0,-5-1-64,2 1 0,-3-1 0,-3 0 0,-1 0 0,0 1 1,0-1-1,2 0 0,3 0 64,2 0 0,3 0 0,1 1 0,0-1 0,0 0 0,-2 0 0,-2 0 0,-2 0 0,-4 0 0,-1 0 0,-1 0 0,0 0 0,2 0 0,1 0 0,4 0 0,-2 0 0,3 1 0,2-1 0,1 1 0,0 0 0,-1-1 0,2 1 0,0 0 0,0-1 0,1 1 0,0 0 0,0-1 0,-9 1 0,1 0 0,1 0 0,0 0 0,0 0 0,3 0 0,1 0 0,1 0 0,-1 0 0,2 0 0,-11 0 0,0 0 0,2 1 0,0-2 0,4 1 0,0 0 0,2-1 0,0 0 78,5 1 0,0-1 0,1 1 0,1-1-78,-12-1 0,3 1 0,-3-1 231,11 1 1,-2 0-1,1 0 1,1 0-232,-7 0 0,1 0 0,2 0 0,2 0 0,1 1 0,3-1 0,-4 1 0,6 0 0,-5 0 1627,7 0-1627,-1 4 0,-1 1 0,-4 4 0,-6 2 0,-5 1 0,5-2 0,-2-1 116,13 0 0,-3 0 1,3 0-117,-12 0 0,4-1 0,16-1 0,-1 0 0,-19-1 0,-1-1 0,15 1 0,-3-1 521,-3-1 1,-6-1 0,0 0-522,-3 0 0,-1 0 0,-4 0 0,4-2 0,-4 0 0,1 0 0,2 1-328,-3-1 1,4 0 0,0 1 327,0-1 0,1 0 0,11 1 0,-7-1-252,8 7 252,5-7 0,9 3 2216,5-4-2216,-2 0 0,12 0 0,-3 0 1989,11 0-1989,0 0 442,1 0-442,1 0 0,2 0 0,0 0 0,-2 0 0,0 0 0,-1 0 0,0 0 0,2 0 0,-1 0 0,2 0 0,0 0 0,0 0 0,0 0 0,0 0 0,-1 0 0,0 0 0,-2 0 0,-8 0 0,3 0 0,-6 0 0,6 0 0,2 4 0,0 1 0,0 4 0,-1 0 0,-1 4 0,0 1 0,-2 6 0,-10 21 0,-3 17 0,14-25 0,2 2-461,0 6 0,2 1 461,3-2 0,1 2 0,0 7 0,1 3 0,-1 6 0,0 2 0,3-16 0,2 1 0,-1 0-1029,2 3 0,0 0 0,1 1 1029,0 0 0,0 1 0,0 1 0,2-1 0,0 1 0,0-1-688,0 0 0,0-1 0,0 0 688,1-2 0,-1-1 0,1 1-274,2 19 0,0-1 274,1-3 0,1-2 0,0-3 0,2-1 0,-1-5 0,0 0-37,3 9 0,1-3 37,-3-19 0,0-1 0,3 6 0,0-5 0,0-1 1756,0-8-1756,-5-9 2625,0-4-2805,-5-5 931,2-6-2820,0-1-416,2-4 2485,8-6 0,6-8 0,7-7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6:28:35.97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13271 4103 22284,'12'-12'2879,"-2"1"-2610,-2 4-89,-2 2 0,-4 3 0,0 2 90,-2 6-90,-5 6 0,-4 7 0,-7 5 0,-6 1-90,-5 0-1,-5-2 181,-23-11-90,10-8-90,-14-13-90,20-7 90,7-9-90,7-8 90,20-31-90,10 13 0,6 16 0,4 3 0,18-7 0,12 9 0,2 14 0,-10 23 0,0 8 0,18 19 45,-16 16 0,-6 7-45,-18-16 0,-5 2-454,1 17 0,-6 1 454,-8-17 0,-8 0 0,-13 13 0,-7-2 0,4-16 0,-5-4 0,-14 8 0,-5-9 0,7-18 0,-2-9 45,-2-5 0,-2-6 0,1-6 0,0-5-45,2-6 0,1-4 0,4-4 0,2-5 0,4-2 0,3-7 0,11-1 0,3-5 0,4 1 0,0-11 0,5-1 0,4 8 0,3-4 0,4 4-1546,10-5 1,6 3 1455,3 1 0,5 2-90,4 5 0,5 1-845,2 11 0,4 0 1,-1 5 259,7 1 1,2 5-125,-7 3 0,3 3 0,-2 6 889,1 11 0,-2 8 0,-2 3 0,-1 3 0,-3 7 0,0 0 0</inkml:trace>
  <inkml:trace contextRef="#ctx0" brushRef="#br0" timeOffset="320">13315 4216 22374,'0'10'2699,"6"-2"-1440,18-8-360,26-2-719,-9 5 0,3 3-135,-4-1 0,0 3-201,5 4 1,0 5 155,2 10 0,-3 2-1552,-10-6 1,-1 0 1551,9 9 0,-4 0 0,7 6 180,-10-6 360,-4-9-540,-15-12 0,-3-33 0,-14-9 0,-5-7 0,3-26 0,0-4-118,-2 3 0,0-3 118,4 4 0,1-3 0,1 5 1161,2 7 1,0 2-1162,2-14 0,1 3-630,0 20 1,2 6-1260,3-12 1889,4 3 0,-4 36 0,3 5 0</inkml:trace>
  <inkml:trace contextRef="#ctx0" brushRef="#br0" timeOffset="852">15739 4012 24533,'7'0'1979,"-3"0"-1799,-2 0 90,-2 0-91,0 4 91,-11 5-180,-3 1 90,-3 3 90,5-8 0,5-1-90,6-14-90,-2-2-90,6-15 0,5-3 90,9-4-90,7 0 0,19-6 0,-8 21 0,9 5 0,-17 30 0,-3 15 0,-13 8 0,-5 4 0,-5-7 0,-3 0-324,-4 17 0,-5-1 324,-6-15 0,-5-3 0,-1-1 0,-3-3 0,-1-3 0,-1-4 0,0-3 0,-1-4 0,-28 3 0,19-19 0,-1-8 0,4-14 0,1-7 0,0 0 0,4-4-273,7-11 0,8-4 273,6 7 0,6-2 0,4 0 0,4-3 0,0 2 0,1-7 0,2 0-506,6-14 1,2 2 55,-4 23 1,1 3-1530,3-5 0,-1 2 2119,6-12 0,2 5 0,-11 30 1</inkml:trace>
  <inkml:trace contextRef="#ctx0" brushRef="#br0" timeOffset="1380">15711 4017 23184,'33'27'2159,"21"4"-1800,-7-10-224,-15-8 0,3 1 45,8 3 0,1 2-135,7 6 0,1 1 0,-1 0 0,1 1-45,-13-5 0,2 2 0,-6-3 90,20 12 45,-24-14 0,-3-2 134,-5-7-89,-9-4-90,-8-14-90,-10-11 0,-3-15 90,-7-15-558,0-15 468,5 27 0,0-1 44,-1-3 1,0-2 0,-1-2 0,-1 0-330,-1-1 0,0 1 330,-1 0 0,-1 2 0,1 1 0,0 2-45,-1 3 0,-1 2 45,3 3 0,0 2-135,-10-21 90,5 12-90,10 8 0,2 10-269,26 8 611,7 6-431,25 5 89,9 2 483,-28 0 0,1 0-393,14-1 0,-1-2 179,19-4 1,-27 1 0,-3-1 270,-1-8 0,-7 2-360,-9 2-90,-5 6 0,-4 5 0,7 47 0,-1 11-648,-6-8 0,2 9 1,-2-1 647,-2-13 0,-2-2 0,1 3 0,2 17 0,1 2 0,-2-2 0,-2-14 0,-1-2 0,1 0 0,-1-1 0,2 1 0,-1-2 0,2 20 0,0 1-317,-1-10 0,0 2 0,-1-3-133,0 6 1,-1-2-301,-1-11 0,-1 1 1,0-4-825,-2-4 0,0-4 1574,-1 27 0,-6-14 0,0-8 0</inkml:trace>
  <inkml:trace contextRef="#ctx0" brushRef="#br0" timeOffset="2416">19634 3600 22914,'10'-27'2788,"-2"2"-2248,-2 3-90,-4 4-180,0 4-91,-2 5-89,-5 4-90,-6 7 90,-27 26-90,1 0 0,10-2 0,-1 1 0,-15 19 0,16-14 0,3 4 45,5 5 0,6 2-45,1-3 0,7-1 0,14 2 0,7-5 0,24 3 0,15-13 0,-19-15 0,-1-2 0,18 3 0,-20-4 0,0-1 0,3-2 0,-5 3 0,-7-3 90,-5 0-90,-5-1 90,-6-4 90,-4 0-90,-2 0 0,-2-6-90,0-7 0,-9-34 0,1-1-385,0 11 0,0-1 385,2 5 0,0 0 0,0-2 0,1 0 0,0-1 0,1-1-202,1 3 0,1 0 202,-5-31 90,6 8-90,-3 7 90,6-3-90,6 21 0,6 0 0,11 23 0,25 25 0,-5 3-691,-14 0 1,0 3 690,13 15 301,-16-9 0,-2 3-256,-6-3 0,-1 1-45,14 25 370,-19-15-370,-19-22 0,-6-5 0,-5-5 1555,-5-3-1555,3-4-62,2 0-388,3 0-359,4 0-451,4-4-269,-4-3-809,2-9 2338,-5-6 0,-2-8 0,0-4 0</inkml:trace>
  <inkml:trace contextRef="#ctx0" brushRef="#br0" timeOffset="2648">19524 3311 22284,'-48'-8'1169,"0"0"1,-16-2-990,36 4-180,40 4 90,21 0-90,23-5 45,-17 4 0,2-1-1597,8-1 0,2-1 1597,6 1 0,2-1-45,2-1 0,2 0-369,0 0 0,0 1 369,-2 0 0,-2 0-135,-5 0 0,-2 1-180,-6 0 0,-2 1-899,0-1 0,-1 1 1214,19-3 0,-6 2 0,-21 3 0</inkml:trace>
  <inkml:trace contextRef="#ctx0" brushRef="#br0" timeOffset="3597">21124 3257 23094,'0'-14'2518,"0"3"-2248,0 2-90,0 2 0,0 3-180,0 1 90,0 1-90,4 2 0,2 0 0,4 0 90,8 0-90,-6 0 270,7-8-180,-14-2 180,2-10-91,-7-3 1,-5 0-90,-2 0 0,-9 1 0,9 12-90,-8 4 0,8 17 0,1 26 0,0 16 0,12 5 0,4-2 0,10-21 0,7-6 0,5-7 0,5-10 0,2-4 0,0-14 90,15-21-90,-28 4 0,-2-5 45,4-9 0,-1-2 45,-8 7 0,-3 0 90,5-25-180,-11 28 90,-4 9-90,-2 4 0,-2 17 0,-2 31 0,0 9 0,-3-9 0,-1 2 0,-4 10 0,-2-1 0,-1-10 0,0 1 45,-9 19 0,-1 1-90,6-20 0,1-3 45,-2 1 0,2-3 90,0 8-90,10-19-90,12-7 90,8-4 0,13-3 90,9-4-90,11 0 0,4 0 0,4 0 0,0 0 0,-4 0 0,-4 0 0,-7 0 0,-5 0 0,-5 0 0,-3 0 0,-5 0 0,-3 0 0,0 0 0,-5-4 0,-2-5 0,-9-9 0,-3-9 0,-14-35 90,-1 6-257,1 15 1,-1 0 166,1 9 0,-1 1 0,0 0 0,0 1 0,-14-27 0,11 25 0,2 0 0,7-20 0,11 6 0,32 14 0,19 16-328,-19 9 0,1 0 328,7 1 0,2 1 0,3 1 0,2-1-576,3 1 0,0-1 576,0 1 0,0-1 0,-4 2 0,1-1-1327,10-1 1,-3 0 1326,-18 1 0,-1 0 0,4-1 0,-3 1 0,-2-1 0,-10 3 384,-7 0-654,-7 2 209,-8-2-1649,-8 8 2584,-8 3-874,-12 10 0,-13 7 0,-6 4 0</inkml:trace>
  <inkml:trace contextRef="#ctx0" brushRef="#br0" timeOffset="5000">4008 4161 21924,'20'-31'2159,"-1"1"-1799,-1 1 0,-4 4 90,0 2-91,-3 5 1,-5 6-180,-2 6 0,-8 8-90,-10 13 0,-14 15-45,-12 11 0,-5 6 0,7-8 0,-2 1-743,3-2 1,-3 2 0,2-1 697,-4 5 0,1-2 0,3-2 0,2-1 0,4-4 0,2 0 0,0 3 0,6-1 90,4 22-90,16-6 0,37-21 0,10-14 0,6-6 0,0-1-90,14 0 180,-18 0-180,9-3 180,-25 2-180,-3-9 2272,-7 3-2092,0-4 90,-7 0-1,1 0-89,-8-22 0,-2-4-90,-3-27 0,0-6 0,-3 7 0,-1-3-413,1 12 1,-1-2 412,-2-15 0,0 0 0,0 18 0,2 2-150,-1 1 1,2 1 59,-2-28-180,-2 12-180,6 11-1079,-3 6 540,4 14-91,0 6 531,0 17-1340,-5 9 55,-4 8 1834,-7 7 0,-4 2 0,-3 3 0</inkml:trace>
  <inkml:trace contextRef="#ctx0" brushRef="#br0" timeOffset="5380">3395 4270 20485,'-43'4'839,"1"-1"1,4 2 0,7-4-750,14-9 0,26-2-90,30-8-45,-8 7 0,4 0 0,10-1 0,2 1-670,9-3 0,2 1 685,-16 4 0,1 1 0,4 0 75,11-3 0,7 0 0,1-1 0,-4 1 224,3-1 1,-3-1 0,1 0-486,-7 2 0,3 0 0,-2 0 0,-6-1 530,9-4 1,-11-1 315,0-5-1,-11-1-179,-9 3-90,-9 2-180,-2 2 731,-4 18-731,8 47-90,-12-18 0,-1 4 488,3 19 1,0 5-579,-2-6 0,0 5 30,0-2 0,0 6 0,0 1-30,1 1 0,0 1 0,0 0-60,0-2 0,-1 0 0,1-2-150,0-6 0,-1-1 1,0-7-241,0-4 0,-1-4-135,0-5 1,0-3-1157,7 15-58,0-21-540,4-27 2339,3-32 0,-9 5 0,0-4 0,1-7 0,1 0 0</inkml:trace>
  <inkml:trace contextRef="#ctx0" brushRef="#br0" timeOffset="5656">5218 4157 18757,'2'-62'1439,"-5"10"229,-6 14-1578,-5 17 605,-4 16-606,1 17 230,6 15-319,4 10 90,12 6-180,8 2 90,9-2 0,11-4 1026,5-7-1026,20-12 0,-19-15 0,5-14 0,-31-16 90,-11-11 0,-15-8 90,-9-3-180,-7 1 0,-4 3-90,5 11-270,0 7-179,5 14-541,3 15 1080,5 31 0,7 5 0,5 20 0</inkml:trace>
  <inkml:trace contextRef="#ctx0" brushRef="#br0" timeOffset="5915">5242 4677 23903,'9'0'1619,"0"0"-1169,5 4 180,27 9-495,-12 1 0,2 1-90,1 0 0,1 0-834,2 4 0,-1 1 789,10 12-269,-5 0 99,-6-1-550,-7-1-269,-8-3-1170,-4 6 360,-7-17 1259,-4-1 0,-6-43 1,-2-8-1</inkml:trace>
  <inkml:trace contextRef="#ctx0" brushRef="#br0" timeOffset="6766">5803 4573 19676,'33'-48'3238,"-1"5"-2788,-6 15-91,-1 13-89,-5 15 90,-4 9-180,-3 11 90,-5 3-180,-4 7 90,-6 7 90,-13-11-270,2-6 89,-3-25-89,7-38 90,14-2-90,-3 11 0,2-1 90,17-24-90,0 20 0,2 1 90,14-13-45,-11 21 0,1 6-45,10 8 90,10 37-90,-13 7-1651,-12 10 0,-4 4 1651,-2 14-129,-9-19 0,-1-2 129,-4 4 0,0-8 0,0-10 0,-2-10 0,4-5 3264,0-6-3264,4-6 0,6-7 0,5-10 476,5-9-476,3 0-90,14-6 90,-12 19 90,10 1-90,-14 24 0,-1 6 0,9 17 0,-8-4 0,6 5 90,-12-12-90,-1-8 0,-4-4 0,2-10 0,-3-5 0,-1-11 0,-6-36 0,-2 3-508,-6 13 1,-2-2 507,-4-23 0,0 31 0,-2 0-212,-2-1 0,-2 2 212,-4 0 0,-1 2 0,-3 0 0,-3 1 0,-4 2 0,-2 2 0,-3 1 0,-2 2 0,-4 2 0,-1 2 0,-1 1 0,0 2 0,-1 2 0,1 3 0,2 1 0,2 2-45,5 0 0,1 3 45,-19 0-90,20 1-180,23 4-270,24 0 779,32 0-1094,15-3 1,6 0 449,-9-1 0,2 0 47,-5 0 1,3-2-1,-2 0 358,8-2 0,-2-2-368,-1 0 1,-2-2 682,-4-1 0,0-1 164,-13 0 1,0-1 0,-3 0-281,2-2 0,-1-1 206,4-5 0,-3 0 225,-5-5 89,-2-2 300,-13 14-839,-1 20-90,-4 28 0,-10 1 0,-2 4 64,2 10 1,0 4-110,1 7 0,-1 6-23,-3-15 1,1 5 0,-1 0-1,0-2-413,0 4 0,0-3 0,-1 3 391,0-3 0,1 2 0,-1 0 0,-1-4 0,-1-4 0,-1-3 0,0-2-45,0 17 0,-1-2-225,1-7 1,-2-3-271,1-7 0,0-3-1009,0 20-970,0-21 2519,-3-23 0,2-22 0,-3-12 0</inkml:trace>
  <inkml:trace contextRef="#ctx0" brushRef="#br0" timeOffset="7032">7415 3600 23544,'-15'-43'2968,"3"5"-2698,6 4-180,6 5 179,15 6-179,15 7 0,9 3-60,1 4 0,5 1 0,1 0-356,-1 0 1,1 0-1,4 0 326,2 1 0,4 0 0,1 0 0,-7 1-505,12-2 1,-3 1 444,-10 1 0,2 0 0,-5 0-30,-5 0 0,-3 1-180,25-4-90,-12 0-1557,-11 0 837,-20 4-629,-10 1-809,-18 4 2673,-10 4 0,-8 5 1,-7 5-1</inkml:trace>
  <inkml:trace contextRef="#ctx0" brushRef="#br0" timeOffset="7984">9620 4270 21025,'-27'0'3058,"1"0"-2428,4 0-180,3 0-91,9 0 361,4 0-540,32 0-135,8-1 0,8 0-15,3-1 0,5 0 0,1-1-1136,-1 1 0,1 1 0,0-1 1046,6-1 0,2 0 0,-4 0-120,5 2 0,-2 0-577,-10-1 0,2 0 0,-4 0 127,3 0 1,-3 1-441,8-2 1,-5-1 1069,-9-2 0,-19 1 0,-12-2 0</inkml:trace>
  <inkml:trace contextRef="#ctx0" brushRef="#br0" timeOffset="8183">9827 4532 20379,'-35'21'1529,"6"-3"-518,15-9-651,12-3 261,16-6 8,42 0-539,4 0-445,-14 0 1,6-2 294,-10 0 0,4-2 0,0 0-870,9-1 1,2-1 0,-2 0 119,-8 0 1,-1 0-1,-1-1 592,23-2 1,-10-1 0,-15-6 0,-7 0-1</inkml:trace>
  <inkml:trace contextRef="#ctx0" brushRef="#br0" timeOffset="8721">10655 4193 22014,'-10'-41'2429,"0"3"-1889,6 3-91,-4 6-179,7 7-180,-2 6 90,-1 7 90,3 33-180,-2 9-45,1-1 0,0 3-844,2 0 0,-1 2 799,-1 3 0,1 0 0,0 3 0,2 0 0,-1-1 0,0 0 0,-1-2 0,2-1 0,0-3 0,1-1 0,3 23-900,3-10 900,-2-12-90,-2-13 0,-2-10 0,-2-19 0,0-13 1432,-4-17-1342,-2-16 0,-2-11 219,4 25 0,1-1-219,-1-2 0,1 0 45,2-1 0,1 0 90,-2 2 0,1 0 0,-1 4 0,0 0 135,-3-27 90,-3 8-90,0 12-180,4 10-1,-4 10 1,8 5-90,-4 9 0,13 6 0,29 20 0,0-2 0,4 1-210,0 1 0,3 2 210,1-3 0,4 0 0,-1 1-45,9 4 0,0 2 45,-16-4 0,2 2 0,-5 0 0,3 4 0,-6 2 600,1 28-555,-44-19 0,-11 1-45,2-8 0,-5-1-1009,-13 13 1,-4-2 1008,4-10 0,-1-4 0,0 1 0,0-1-532,2-1 0,1-1 487,4-3 0,1-1 82,-19 14-1746,2 2 90,17-10 1619,6 9 0,16-14 0,5 4 0</inkml:trace>
  <inkml:trace contextRef="#ctx0" brushRef="#br0" timeOffset="9623">13490 6812 23813,'6'-32'1979,"-2"4"-1799,-2 4 0,-2 6 0,0 8 0,-4 14 90,-2 21-90,-6 22-1831,1 12 0,0 7 1651,1-9 0,-1 2 30,1-3 0,1 4 0,0-2-280,0-11 0,1-2 1,0 2-21,-2 12 0,0 3 0,0-1-990,3-2 1,1-1 0,-1-2 1259,-3 11 0,3-7 0,4-16 0,4-20 0,3-43 0</inkml:trace>
  <inkml:trace contextRef="#ctx0" brushRef="#br0" timeOffset="9848">13555 6744 23274,'6'-35'659,"0"1"1,0-5 0,0 3-391,8-7 91,8 35-270,3 35-45,1 27 0,0 10-1003,-4-14 1,-1 1 957,-1-3 0,1 4 0,-1-2 0,3 11 0,-1 2 0,-1-6 0,2 4 0,0-2-330,-2-3 0,-1-1 1,1 0-1,-1-1 0,1 0 0,-2-3-345,6 7 1,-3-6 784,2 8 1,-11-32 0,-4-4-1</inkml:trace>
  <inkml:trace contextRef="#ctx0" brushRef="#br0" timeOffset="9999">13551 7409 21289,'-48'-27'1349,"10"1"-669,17 2-680,14 3 442,22 1-801,19 4-541,27 0-427,-18 10 1,3 1 1326,10-3 0,3 1 0,-16 3 0,2 0 0,1 0 0,2-1 0,1-1 0,-1 1 0</inkml:trace>
  <inkml:trace contextRef="#ctx0" brushRef="#br0" timeOffset="10634">16235 6938 23723,'8'-22'2789,"0"15"-2609,-2 23-90,0 30-90,-1-11 0,0 7-1041,0 3 1,1 8 0,1 1-1,-2-4 1041,3 15 0,0 0 0,-2-15 0,0 5 0,1-2 0,-2-7 425,1-1 0,-1-7-425,1 24 0,-2-22 0,-12-23 0,-2-26 0,-11-26 0,1-25 0,12 17 0,2-5 0,1 0-487,0-12 0,2-2 457,2 5 0,1-3 0,3 2 75,3-8 0,4 1-45,2 7 0,3-1 0,1 2 0,2-5 0,4 1-30,4 5 0,3-2 0,1 9 30,-2 13 0,3 7 0,10-3 0,2 8 0,19 18 0,-3 24 0,-12 14 1225,-31 5 0,-7 4-1225,-5 25 0,-11-20 0,-5-2 0,-2-12 0,-3-3-32,-9 5 0,-3-2 32,2-7 0,-2-3 0,-25 16 90,6-30-180,31-16 1445,7-7-1355,21-1 632,12-1-632,15 6 0,15 4 0,12 15-73,-28-1 1,0 5 27,14 17 0,-1 10 45,-10 10 0,-6 6 0,-13-9 0,-3 2 0,-6 0-198,-5 14 1,-15-3 167,-15-15 0,-10-3 0,-2-6-619,-6-4 0,-3-6 589,4-4 0,-3-1 1,2-4-211,-5-1 0,2-5-180,4-3 0,2-2-809,-26 3 1259,9-22 0,32-4 0,6-13 0</inkml:trace>
  <inkml:trace contextRef="#ctx0" brushRef="#br0" timeOffset="11066">19800 6947 22644,'17'-24'1169,"-3"1"-449,-6-10-360,-2 8-270,-4 1-90,0 9 90,-2 6 180,-5-11-91,-8 7 91,-11-9 90,-8 15 0,-5 3 0,-27-3-425,15 7 1,-3 6 199,-7 11 0,1 6-522,12-1 0,3 4 432,-13 11 0,4 4 0,22-6 0,5 2 0,4 2 0,6 1-301,5 2 0,5 0 301,6 1 0,5 0-45,4-1 0,8-2 0,20 12 0,12-5-150,-7-19 0,3-3 0,2-3-445,-1 1 0,2-3 0,0-3 295,5-4 0,0-3 1,-3-5-376,3-7 1,-4-4-271,-1-1 1,-2-4-361,-6-4 1,-1-4 1269,-4-4 1,-3-2 0,-3-3-1,-1-3 1,-3-1 0,0 0-1</inkml:trace>
  <inkml:trace contextRef="#ctx0" brushRef="#br0" timeOffset="11366">20941 6540 22734,'17'-22'2609,"-1"1"-2340,-6 3 1,0 8 90,-2 4 450,8 37-631,-3 4-134,-3-1 0,0 4-598,-1 0 0,-2 2 598,1 5 0,-1 1-45,-1 6 0,0 2 0,-3-2 0,0 2 0,-1-2 0,0 9 0,0-1 0,-1-10 0,-1 1 0,1-4-90,-1-3 0,0-4-90,0-4 0,0-2-360,0 20-269,0-13-451,-4-14-179,-2-13-630,-3-18-359,3-19 2428,2-24 0,4 14 0,0-3 0,0-5 0,0 0 0</inkml:trace>
  <inkml:trace contextRef="#ctx0" brushRef="#br0" timeOffset="11564">21120 6794 20935,'0'-46'959,"0"1"1,0 4-1,0 0-509,0-6 0,2 2-91,3 11 1,3 2-90,15-22 0,19 35-90,13 33-90,-22 0 0,0 3-1499,3 6 1,-1 4 1453,1 4 0,-2 2 0,-2 3 0,-3 3-1046,-4 0 0,-3 1 1001,-5 0 0,-4 2 45,-5-3 0,-7 3-671,-12 15 1,-10 2-485,-3-18 1,-6 0 0,-1-1 1109,-1 0 0,-1 0 0,-3-3 0,-8 1 0,-4-2 0,0-4 0,9-9 0,-1-1 0,0 1 0</inkml:trace>
  <inkml:trace contextRef="#ctx0" brushRef="#br0" timeOffset="12210">10188 7142 21835,'-30'0'2428,"3"0"-1888,7 0 0,9 0 629,6 0-629,23-4-181,8-3-89,28-7-1876,3 1 0,4 0 1606,-11 4 0,2-1 0,-4 2 0,4-1 0,-3 1-448,6 1 0,-2 2 358,-2 1 0,0 1-246,-5 1 1,1 0-520,9 2 1,-2 0 179,-17 0 1,-1 0-361,6 2 1,-3 0-8797,-2 3 9230,-13 6 1,-12 5 0,-6 3-1</inkml:trace>
  <inkml:trace contextRef="#ctx0" brushRef="#br0" timeOffset="12372">10396 7535 23004,'-60'28'1349,"11"-3"-1169,24-7 180,16-5-90,22-6-90,18-3-1,22-4-224,-16-1 0,3-2-135,7 0 1,2-1-889,5-2 0,2-1 528,1-1 1,0 0-586,-1-2 1,0-1 1124,-3 0 0,-2-2 0,-6-1 0,-1-2 0,-2-1 0,-1 0 0</inkml:trace>
  <inkml:trace contextRef="#ctx0" brushRef="#br0" timeOffset="12853">11334 6907 22914,'-6'-35'2788,"5"6"-2608,-10 6-90,10 8 90,-8 8 180,4 13-90,-3 18 0,-2 24-225,5-12-1,0 4-726,-2 10 0,0 2 727,0 11 0,1 2-45,2-18 0,-1 1 0,2 0 0,0 1 0,1 0 0,1 0 0,-1-1 0,1-1 0,0-1-536,1 18 1,0-3 535,0-8 0,0-2 0,0-9 0,0-3 0,0 22 0,0-28-180,-11-59 180,3-23 0,0-1 0,0-5-475,2 0 0,2-3 475,2-6 0,0-1-473,-1 19 0,1-1 0,0 1 473,1 0 0,1 1 0,0 0 0,-2-20 0,0 1-469,2 6 0,0 2 469,0 6 0,0 1-74,0 7 1,0 3 73,0-25 0,0 19 0,4 16 599,7 15-599,14 8 1153,6 16 1,5 8-1154,12 7 0,2 4 825,4 2 1,-1 4-826,-15-9 0,1 2 0,-3-2-45,4 4 0,-1 0 0,8 9 0,-1 3-146,-11-4 1,-4 2 190,0-2 0,-8 2 0,-13-6 0,-9 0-90,-23 18-1667,-14-14 0,-7 0 1397,5-8 1,-1-2-61,1-3 0,-2 1 0,1-3-1135,-10 2 1,2-3 1554,0-1 0,0 0 0,1-2 0,-1 0 0,3-2 0,-1-1 0</inkml:trace>
  <inkml:trace contextRef="#ctx0" brushRef="#br0" timeOffset="13399">5559 7522 14542,'0'-53'1979,"0"4"912,0 6-2441,-3 6 1229,2 10-1319,-8 13-1,0 18 1,-7 29-180,5-1 0,0 4-47,-3 14 1,1 5-104,3-13 0,0 2 0,-1 4-8,1 5 1,0 4-1,1 2 1,1-4 447,0 3 0,2-2 0,0 1-470,1-3 0,0 3 0,1-1 0,4-6 45,5 16 0,5-7-423,3-6 0,5-4 288,4-6 0,7-5-683,20-1 1,9-9-68,-16-16 1,3-5-1,1-2 180,-1 1 1,1-2-1,-1-8 660,7-12 0,-1-9 0,-7-2 0,-10-5 0,-4-5 0,5-15 0,0 0 0</inkml:trace>
  <inkml:trace contextRef="#ctx0" brushRef="#br0" timeOffset="13572">5523 7522 22104,'-30'-22'1530,"12"-4"-1441,14-5 1,24-3-90,17-5 0,-9 21 0,4 0-390,6-2 0,2 2 75,4 0 0,2 1-844,1 3 0,0 1 1159,-2 1 0,0 2 0,-6 4 0,-1 2 0,-3 1 0,0 0 0</inkml:trace>
  <inkml:trace contextRef="#ctx0" brushRef="#br0" timeOffset="13749">5539 7865 22182,'-48'33'1079,"10"-6"-47,17-9-1032,16-9 158,20-5-878,18-8-1349,8-3 0,5-1 2069,-9-1 0,2 0 0,17-3 0,0 0 0,-15 2 0,-1 0 0</inkml:trace>
  <inkml:trace contextRef="#ctx0" brushRef="#br0" timeOffset="14083">6209 7793 23364,'4'-4'1259,"2"1"-1169,2 5 0,4 9 0,13 36 0,-4-1-335,-6-9 0,-2 1 245,1 21 45,-9-21 0,-2-1-45,-5 13 210,-3 2-210,-4-32 0,4-21 0,1-15 0,13-25 0,5-1 0,4-3 45,-2 10 0,2 0-67,7-12 1,1 3 21,13-4 0,12 16 0,0 45-360,-21 5 1,-1 5-91,-6 5 0,-3 2-405,0 3 1,-3-2-1664,10 7 2518,1-8 0,5-14 0,1-8 0</inkml:trace>
  <inkml:trace contextRef="#ctx0" brushRef="#br0" timeOffset="14523">7098 7635 22734,'-20'-15'1439,"-2"11"-1259,-5 21 0,1 20-180,1 20-908,16-24 1,1 2 862,2 2 0,3 1 175,2 10 1,3 1-176,3-8 0,3-2-45,7 23 90,5-38 90,-4-44 45,-4-13 0,-2-7-46,-2 7 1,-1-1-269,4-17 0,-2-1 269,-4 14 0,0 1-45,0 3 0,0 2-45,1-25 0,2 17 1374,2 17-1374,17 40 0,0 25 0,-9-3 0,0 9 0,-1 3-473,-2 4 0,-2 4 0,-2 2 473,-3-3 0,0 3 0,-2 1 0,-2-3-30,0 6 0,-2-2 0,-4-2 30,-4-4 0,-3-1 0,-3-7 0,-5-3 0,-4-6 0,-1-4 0,-2-4 45,1-5 0,-2-4-45,-37 2 0,20-23 0,-5-23 535,27-20-625,15 3 1,7-6-541,7-8 0,5-1-575,0-1 1,4 1-11,7-3 1,3 3 1124,-5 14 1,-1 1-1,3 0 1,-1-1-1,1 0 1,-1-1-1</inkml:trace>
  <inkml:trace contextRef="#ctx0" brushRef="#br0" timeOffset="14733">7521 7327 22644,'0'-48'2159,"0"-5"-1979,0 23 359,0 10-359,0 70-90,0 16-888,1-12 1,1 8 0,0-2 797,1 5 0,1 3-270,0-14 0,0 6 0,1 1 0,1-5-840,1 1 1,1-3 0,0 1 1109,2 4 0,0 2 0,1-6 0,1-1 0,1-6 0,11 13 0</inkml:trace>
  <inkml:trace contextRef="#ctx0" brushRef="#br0" timeOffset="14917">7878 7816 22914,'4'-37'1799,"0"9"-1619,-4 13 359,2 39-449,2 8 0,4 32-90,2-3-249,-4-28 0,1 0-381,3 33-359,0-3-3927,-6-26 1,0-1 3662,0 8 0,0-4 1,-4-32-1</inkml:trace>
  <inkml:trace contextRef="#ctx0" brushRef="#br0" timeOffset="15064">7935 7187 22464,'-19'-37'810,"3"8"-1170,4 9-2339,5 21 2699,4 9 0,3 21 0,0 4 0</inkml:trace>
  <inkml:trace contextRef="#ctx0" brushRef="#br0" timeOffset="15394">8276 7513 23544,'-7'-34'2158,"-2"4"-2068,-8 7 90,1 12-90,0 13 0,-2 14 0,3 13 0,5 10-90,10 4 90,14 3-90,9-15 0,5-1 0,-4-7 0,3-1 0,13 3 0,7 1 0,-3-3 0,-1 2 0,-2-3-908,12 3 0,-5 0 908,-6 12 0,-30-12-90,-21 4-180,-12 3-270,-20 2-449,-8 2-1601,-4-2 342,0-2 2248,6-9 0,6-10 0,5-7 0</inkml:trace>
  <inkml:trace contextRef="#ctx0" brushRef="#br0" timeOffset="15890">8735 7092 23454,'10'-50'1529,"2"3"-1349,-4 10 0,4 8 89,-2 15 1,6 12 360,17 43-450,-3 12-476,-9-8 1,-1 7 384,-5-3 1,-3 5 0,-1 2-60,-1 5 0,-1 2 0,0-1-30,1 0 0,-1-1 0,-1-1 30,-3-5 0,-1-1 0,0-5-30,-1-6 0,0-5 90,-1 27-265,0-17 445,-2-12-90,0-14-1,0-10-89,-4-6 0,3-8 0,-8-21-90,8-4 829,-4-21-829,10 3 388,11-12-388,15 7 0,1 4 0,9 18 0,-8 17 0,7 6 0,1 3 0,20 2 0,-14 0 0,8 0 0,-22 0 0,-7 0 0,-8 0 0,-2 0 0,-7 0 0,-2-2-2699,-3-6-2338,-1-4 5037,-2 0 0,-1 3 0,0 7 0</inkml:trace>
  <inkml:trace contextRef="#ctx0" brushRef="#br0" timeOffset="23015">5689 10348 20395,'-14'-36'2969,"0"0"-2520,2 2 91,-1 2-90,3 7-90,0 5-91,2 6 1,-2 7-90,-4 11 90,-8 19 0,-11 28-135,10-11 0,-2 6-698,4-7 1,-1 3-1,-2 1 563,-3 8 0,-3 2 0,0 0-701,4-9 0,0 1 1,-1 0-1,0 1 723,-2 1 1,-1 1-1,-1-1 1,1 1-46,-1 0 1,1 0-1,-1-1 1,0 1-294,1-3 0,0-1 0,0 0 0,0 0 196,-7 11 0,1-2 1,1-1-317,4-6 1,1-2-1,1-2-14,-8 13 1,2-4-181,8-11 1,3-3-1800,-9 13 2629,17-30 0,20-27 0,7-17 0</inkml:trace>
  <inkml:trace contextRef="#ctx0" brushRef="#br0" timeOffset="23248">5145 10276 23723,'23'-44'1080,"-3"12"-900,0 21 359,2 24 1,6 28-330,-10-6 0,0 7 0,1 3-764,4 12 1,0 5-1,0 0 554,-6-15 0,0 1 0,0 0 0,0 3-36,0 1 0,1 4 0,0 0 0,-1-1 0,-2-6-114,1 4 0,-2-5 1,1 3-369,1 4 1,1 5 0,0-2 0,-2-6-338,2 4 1,-2-4-4062,3 9 1,-3-6 4291,-5-3 0,-12-18 0,-7-10 0</inkml:trace>
  <inkml:trace contextRef="#ctx0" brushRef="#br0" timeOffset="23432">4844 11493 24263,'-43'-11'1889,"7"1"-1799,13-3 0,29-11-90,21 0-585,14-2 1,10 0-1440,7 0 0,3 0 1873,-20 8 0,0 0 1,0 1-1,21-9 0,-5 1 1,-17 7-1,-1 0 0</inkml:trace>
  <inkml:trace contextRef="#ctx0" brushRef="#br0" timeOffset="23832">5612 11036 22194,'0'-7'1799,"0"2"-1709,0 3 180,4 2-90,4 10 90,6 11-90,8 18 0,3 13-90,-3-5 0,1 1-234,-6-11 0,0-1 144,5 12 0,-1-1 135,-5-12 0,-2-3 134,4 10 1,-1-3-180,-13-28 0,0-13-90,-4-14 0,0-16 0,0-17 90,4-13-147,-2 28 0,2-1 57,1 2 0,2-1-45,6-8 0,5 2 90,2 7 0,2 3-45,0 0 0,3 4 0,35 0 0,-27 26-90,6 8 0,-18 7-90,-7 1 132,-6 2-1031,-4 0-270,-4 0 1349,-6-3 0,0-10 0,-7-6 0</inkml:trace>
  <inkml:trace contextRef="#ctx0" brushRef="#br0" timeOffset="24002">6428 10841 22104,'11'-5'1979,"-2"1"-1619,-4 14-90,-1 9-90,-4 15 0,0 13-180,0 8-135,0-11 0,0 2-675,0-3 1,0 0-181,0-1 1,0-2 989,0 17 0,0-36 0,0-6 0</inkml:trace>
  <inkml:trace contextRef="#ctx0" brushRef="#br0" timeOffset="24168">6367 10235 23094,'-10'-57'989,"0"7"-1169,5 14-179,-2 14-451,6 11-1259,-2 15 2069,6 8 0,5 12 0,5 4 0</inkml:trace>
  <inkml:trace contextRef="#ctx0" brushRef="#br0" timeOffset="24407">6826 10317 23723,'0'-12'1799,"0"1"-1709,0 6 0,0 5 90,0 15 90,0 19-90,4 27-90,-1-19 0,2 4-726,0 10 1,1 2 635,1 7 0,0 1 0,-3-20 0,0 1 0,0-1-954,-1 1 1,1 0-1,-1-1 984,1-1 0,-1 0 0,0-1-165,1 18 0,0-1-416,0-6 1,0-2 10,0-7 0,1-1-225,-2-7 1,0-2 764,1 27 0,-6-33 0,-2-8 0</inkml:trace>
  <inkml:trace contextRef="#ctx0" brushRef="#br0" timeOffset="24572">6708 10995 22914,'0'-13'1619,"0"-1"-1529,8 1-90,4-1-180,14 0-450,7 1-359,10-1 989,-10 4 0,1-1 0,18-7 0,-18 6 0,0 0 0</inkml:trace>
  <inkml:trace contextRef="#ctx0" brushRef="#br0" timeOffset="24939">7200 10480 22734,'-6'-30'2069,"1"3"-1979,-1 6 0,2 10 0,4 13 180,0 56-181,4-3 1,0 7-90,-2 2 0,1 4-432,1-16 0,0 2 0,0-2 432,0 5 0,0-3 0,1-4 0,0 0-34,-1-7 1,0 0 78,2 1 0,0-3-45,3 10 90,-1-5-90,-1-36 90,2-19-90,3-16 45,1-11 0,3-8 135,1-6 0,2-2 275,-1 0 0,0 1-410,0 4 0,-1 6 225,3 3-18,1 19-72,1 15-90,0 18 0,4 9-90,1 11-180,-8-6 0,0 2-630,9 19 180,-10-18 1,0-1-1260,6 10 1889,8 2 0,-8-14 0,5 2 0</inkml:trace>
  <inkml:trace contextRef="#ctx0" brushRef="#br0" timeOffset="25851">7862 10914 21025,'-11'-9'3058,"5"2"-2698,-3 2-180,4 9-90,-1 10 90,2 13-135,4 5 0,2 3-45,2 22 0,0-6 0,0 3 45,-1-18 0,-1-2-45,3 32 90,-5-25-90,0-29-90,0-20 90,0-12 0,4-22 0,0-9 0,6 4 0,3-5 0,3-2 0,1 0 0,1 0 0,1 0 0,6 1 0,2 8 180,13 13-1,-2 12-89,-5 39 0,-12 15-45,-10-2 0,-2 1-45,2 16 45,-5-9 0,-3-3-45,-3 1 0,0-7 0,0-21-90,0-19 90,2-21 0,8-21 0,1-2 0,7-4 0,0 23 90,0 9 0,12 15 0,-8 17 0,8 17-90,-8 10 0,-2 6-90,4 6-270,-1-1-359,-1 1-361,1-6-629,-1-4-899,-2-6 2608,4-9 0,-1-10 0,1-7 0</inkml:trace>
  <inkml:trace contextRef="#ctx0" brushRef="#br0" timeOffset="26418">8950 10728 21745,'-22'-25'2698,"-4"5"-2428,-5 8 0,-6 12-90,-1 16 0,-1 13-136,15 6 1,4 4-45,8-9 0,2 4-45,-2 24 1,6 4-91,13-18 0,3-1-137,-2-1 1,1-2-89,20 14 0,-4-38 90,1-8 248,3-16-68,-2-8 90,-3-15 90,-6-13-90,-2-12 90,-9-8-260,-4 27 0,-1 0 350,-1-1 0,-2 1 0,2 0 0,-2 1 0,-2-26-90,-2 15 0,1 21 193,0 26-283,4 22 0,3 10 0,1 5 0,5 20-45,4-7 0,3-2-240,9 1 105,11 7 519,-8-34-698,2-10-181,19-28 360,-10-10-46,-13 1 0,-1-5 181,-7-1 0,-4-1-404,1-8 1,-1-2 493,-1-4 0,-2-5 135,-2-4 0,-1-4 0,-1 1 0,-2 13 0,0 2 0,-1-2-307,0-12 0,0-3 0,-1 5 306,-2 3 1,0 4-135,-1 8 0,0 3 45,0-17 0,-4 27 294,3 29-294,-6 30-45,4 20 0,1 7 0,0-9 0,0 1-162,0-2 1,1 3 0,0-2 26,1 7 0,0-1-360,1-7 0,-1 1 1,1-2-136,0 5 0,0-2-359,0 11 0,1-4-1485,-1 2 2429,-1-11 0,-5-15 0,-2-5 0</inkml:trace>
  <inkml:trace contextRef="#ctx0" brushRef="#br0" timeOffset="26768">9210 10624 18583,'18'-25'3058,"0"1"-2788,3 1-180,1 2-39,0 1 39,4 2 90,1 0 377,12-4 253,0-1-352,-4 2 532,-4-1-245,-18 6-475,-3 4-180,-6 3-90,-4 7 90,0 2 0,1 11 0,2 9-90,1 19 90,0 15-90,0 10-79,-2-30 0,0 0 34,1 1 0,0 0-225,3 29-269,0-3-271,0-11-179,-2-7-91,0-10-2698,-1-9-6053,-2-15 9770,-1-16 0,0-20 1,0-10-1</inkml:trace>
  <inkml:trace contextRef="#ctx0" brushRef="#br0" timeOffset="26869">9600 10475 20395,'0'-55'899,"0"0"1,-2 16 0,0 2-1035,0-7 0,-1 4-315,-1 2-719,0 9 1169,4 4 0,0 13 0,0 2 0</inkml:trace>
  <inkml:trace contextRef="#ctx0" brushRef="#br0" timeOffset="27205">9892 10457 24263,'14'-6'0,"2"-2"90,-1-5 90,-1-3 90,-4-2 180,-4 0 269,-4-11-89,-16 13-270,-3-1-91,-15 25 1,0 15-135,7 10 0,3 6-135,4-9 0,3 4-316,-4 27 0,7 2 316,10-27 0,4 0-45,3 10 0,5-1-3197,20 4 2792,9-8-756,-4-21 1,4-4-504,22 1 1709,-9-11 0,0-6 0,7-12 0,-23 2 0,0 0 0</inkml:trace>
  <inkml:trace contextRef="#ctx0" brushRef="#br0" timeOffset="27915">11175 10448 23364,'-4'0'1889,"-4"0"-1440,8 0-449,12 0 0,10-2 0,23-3-180,11-4-110,-21 5 0,1-1 65,6-2 1,2 1-376,2 1 1,0 0 194,0 1 1,0-1-181,-4 2 0,-1 0-450,-4 1 1,-1 1 1026,23-5 0,-14 1 0,-9-4 0</inkml:trace>
  <inkml:trace contextRef="#ctx0" brushRef="#br0" timeOffset="28094">11378 10611 22374,'-29'16'1619,"5"-1"-1529,8-7 0,8 2 0,4-9 0,11 3-90,8-4-180,13-4-449,13-1-451,10-6-1079,8-1 2159,2-5 0,0-2 0,-2-3 0</inkml:trace>
  <inkml:trace contextRef="#ctx0" brushRef="#br0" timeOffset="28674">11878 10199 21835,'-12'-29'2788,"-1"3"-2338,3 4-91,4 6-179,2 3 0,4 6 270,0 7 0,0 19-90,0 21-226,-2-6 1,0 3-1315,0 8 0,0 3 1225,-2 8 0,0 1-45,1 2 0,1 3-100,1-8 1,-1 4 0,2-1 99,1-5 0,1-1 0,0 1-60,1 3 0,0 0 0,1-4-30,1 3 0,2-8-540,6 10 271,-8-44 89,-2-17 2412,-3-22-2232,0-19-2966,-3-15 3011,2 23 0,1-3 45,-2-4 0,0-3-752,2-4 0,0-2 842,-1-2 0,-1 0-313,1-1 1,1 1 402,-4 5 0,1 0-677,-1-10 0,1 3 587,1 21 0,-1 1 0,0-11 0,1 5 1443,2 11-1533,2 4 1404,5 20-1404,11 11 816,15 6-906,16 6-90,12 4 1500,-26-10 0,1 1-1410,3 0 0,-1 0 0,1 0 0,0-1 45,-1 0 0,-1 0 0,-2-2 0,-2 0 135,22 8 0,-13-1 90,-15 5 180,-13 11-90,-22 13-45,-13 3 0,-8 3-180,4-9 0,-3 2-355,1-4 0,-1 2 0,0-1 310,-3 6 0,1-1 45,1-3 0,1 0-45,4-2 0,1 1-90,-2 5 0,3-2-135,6-12 1,3-1-498,-2 4 1,3-1-179,3 0 272,6-5-991,3-9-809,3-4 2428,4-9 0,3-7 0,2-5 0</inkml:trace>
  <inkml:trace contextRef="#ctx0" brushRef="#br0" timeOffset="29939">14274 9846 23903,'0'-30'2249,"0"4"-1979,0 12 270,0 9-1,0 22 1,3 22-360,0-7 0,0 4-449,2 9 1,1 3 268,1 7 0,0 5-647,0 2 1,0 4 0,0-2 646,-1-14 0,0-2 0,1 4-135,0 4 0,2 6 0,0-1 0,0-4-1422,1-4 0,0-3 0,0-1 1017,-1-1 1,1-1-1,0-3-630,4 7 1,-1-8 1127,2-4 1,-3-19 0,-2-10 0</inkml:trace>
  <inkml:trace contextRef="#ctx0" brushRef="#br0" timeOffset="30151">14131 10656 24353,'-42'-39'1979,"5"1"-1799,6-6-90,22 10-90,16-5 0,27 13 0,12 8 0,6 2-854,-8 4 0,2 1 674,-3 1 0,4 0 0,-3 1-315,5 2 1,0 1-2941,13 0 0,-2 1 3435,-17 1 0,0 1 0,7-1 0,-2 1 0,11-1 0</inkml:trace>
  <inkml:trace contextRef="#ctx0" brushRef="#br0" timeOffset="30534">17031 10213 22284,'-10'-2'2969,"-1"-3"-2520,-1 2 91,2-3 0,4 4-270,2-3-1,4 1-179,0 1 0,23 1-90,36 2 0,-27 0 0,5 0-400,27 0 0,3 0 400,-25 0 0,0 0 0,13 0 0,0 0 0,-19 0 0,-2 0-230,31 0 140,-7-2-270,-8-2-449,-9-1-451,-9-4-539,-7 4-899,-9-4 2698,-8 0 0,-4 0 0,-4-2 0</inkml:trace>
  <inkml:trace contextRef="#ctx0" brushRef="#br0" timeOffset="31576">19946 9770 22644,'0'-14'3148,"0"2"-2968,0 3 0,6 5-90,2 10-90,12 10 0,7 14 45,3 1 0,3 2-45,-6-5 0,2 0-1103,11 11 1,2-1 1102,-11-11 0,-1-2 0,0 0 0,0-2 0,22 15 0,0 0 0,-19-14 90,1-2-90,-24-15 0,-1-3 89,-9-4-89,0 0 2206,0 4-2206,0 1 0,2 0 90,0-1 0,0-4-90,0 0 90,0 0-90,0 0 0,2 0 0,-2 0 0,0 0 0,0 0 0,0 0 0,2 0 0,2 0 0,1 4 0,1-3 90,3 7-180,-2-7 90,9 7 0,-9-7 0,6 7 0,-2-3 0,1 6 90,6 1-90,15 9 0,-5-1 0,20 13 0,-23-11 0,4 2 0,-15-15 0,-3 1 0,-5-9 90,-2 3 0,-4-4-810,0 0-90,-8 0-449,-1 0-540,-8 0 951,-2-2 0,-7-2 0,-1-3 0</inkml:trace>
  <inkml:trace contextRef="#ctx0" brushRef="#br0" timeOffset="32196">20523 9571 20700,'-4'-44'1619,"0"6"-1439,-1 4 751,-2 9-752,6 5 120,-2 6-299,3 3 152,0 4-62,0 3 293,0 2 1686,0 2-1709,0 6-91,-4 5 271,-9 42-270,-3 2-564,2-9 0,0 3 384,1-3 0,0 1-565,-4 6 0,-1 1 475,1 2 0,-3 3 0,0-2 0,-2 3 0,0-2 0,6-14 0,0-2 0,-2 3 0,-2 5 0,-3 5 0,0 0 0,1-5-922,0-2 1,0-3 0,1-1 921,1-1 0,-1 0 0,2-3 0,-4 6 0,3-6 0,2-2 0,4-3-1918,4-22 119,4-8-140,4-28 1939,8-13 0,8-16 0,5-8 0</inkml:trace>
  <inkml:trace contextRef="#ctx0" brushRef="#br0" timeOffset="32776">22732 9955 22194,'-10'0'3238,"2"-2"-2608,1-1 0,0-1-91,6-1-179,-2 1-180,3-1-90,0 1-90,7-3 90,11 0-90,20-2 0,23-2-544,-21 5 0,2-1 544,7-2 0,1 0 0,5-1 0,1-1 0,1-1 0,2-1 0,-2 1 0,0-1 0,-2 1 0,-1-1 0,-4 1 0,-2-1 0,-4 2 0,-1 0 45,3-2 0,-2-1-135,10-5 0,-1-3-360,-37 8-1348,-11-9 358,-10 7 369,-11-8 1071,-7 11 0,-7-3 0,-3 0 0</inkml:trace>
  <inkml:trace contextRef="#ctx0" brushRef="#br0" timeOffset="32999">23252 9182 22104,'-15'-28'2429,"3"1"-1979,2 2 89,6 3-89,0 1-180,4 5 0,0 1-270,0 5-180,0 4-90,0 4-180,2 2-359,2 6-181,2 1-539,4 9-809,1 4 2338,3 3 0,-2 8 0,2 1 0</inkml:trace>
  <inkml:trace contextRef="#ctx0" brushRef="#br0" timeOffset="33285">23317 10055 21924,'0'47'2699,"0"-2"-1979,0-4 629,0 11-900,0-18 1,0 5 360,0-24-630,0-8-180,0-3 0,5-4 0,0-6 0,5-3 0,0-7 0,-1-4-450,1 1-719,-4 1-540,-2 4-720,-2 3 2429,-2 0 0,-7 2 0,-2-2 0</inkml:trace>
  <inkml:trace contextRef="#ctx0" brushRef="#br0" timeOffset="35735">5007 13908 22824,'0'-34'2698,"-6"2"-2248,2 7-270,-3 5 90,-2 10 0,4 14 0,-7 23-91,0 31-134,4-14 0,0 5-781,-3 13 0,0 3 736,2-15 0,1 1 0,-2 1 0,0 2 0,0 2 0,0-1-30,-1 1 0,1 1 0,0-2-180,0-1 0,0 0 1,0-1-91,1-4 0,1 0 0,0-2-330,-3 18 1,0-3-474,2-10 0,2-2-157,2-8 1,1-3 1259,-1 16 0,1-22 0,-1-14 0</inkml:trace>
  <inkml:trace contextRef="#ctx0" brushRef="#br0" timeOffset="36068">4962 14229 23903,'12'-57'1440,"-3"7"-1351,-1 12 1,-2 15 90,0 18 0,6 23 0,4 29-135,-5-12 0,0 3-828,4 8 1,1 3 827,0 5 0,1 1 0,1 1 0,0 0-45,0-2 0,1-2 0,-2-3 0,0-3 80,0-5 0,-1-2-80,-2-6 0,0-3 90,11 17 0,-5-17 0,-4-16-90,-2-23 1223,-3-23-1223,-2-26 0,-4 17 0,-1-2-254,0-10 0,2-3 254,0-6 0,0-1-595,0-3 1,0 0 414,2 2 0,0 1-90,0 6 1,0 3-136,1 5 0,1 3-302,-1 9 0,2 1-1182,13-22 1889,1 17 0,3 14 0,1 8 0</inkml:trace>
  <inkml:trace contextRef="#ctx0" brushRef="#br0" timeOffset="36402">5884 14243 13823,'-5'66'2698,"-2"-6"-1549,1 1 0,1 6-1059,5-6 0,1 0-90,2 0 0,3 0 0,5-7 0,3-6 0,16 6-90,9-13 0,4-14 0,4-18 1376,1-16-1286,-1-22 0,-23 6 0,-3-4 45,0-4 0,-3-6 225,2-23 0,-4-6 225,-4 4 0,-3 0-450,0 1 0,-2 2 0,-5 13 0,-1 8-45,-1 11 2835,2 20-2835,2 23 630,4 22-1079,5 19 89,-6-24 0,2 2-1394,6 17 0,1-1 1703,-4-13 1,1-2 0,5 9-1,-1-3 1,8 5 0</inkml:trace>
  <inkml:trace contextRef="#ctx0" brushRef="#br0" timeOffset="36977">6765 14247 23184,'0'-25'1529,"0"18"-1349,6 50-90,-1 15-825,-1-14 0,2 6 1,-1-3 734,1 1 0,-1 0 0,2 13 0,0-2 182,-1-21 1,-2-4-183,1 21 535,-2-6-445,-8-37-90,0-14 0,-1-41 0,2-18 356,3 22 1,2-2-357,0-3 0,2-1 0,0 0 0,2-1 0,0 4 0,2 0 0,4-3 0,2 2 179,5-8 197,7 7-106,-5 50 0,3 24-91,1 24-134,-12-19 0,-1 1 0,-1 4 0,0 0-187,-1 0 1,-2-1 186,1-1 0,-2-1 427,5 27-382,-1 0-90,-6-29 0,2-6 0,9-73-45,-1 2 0,2-7 75,0 1 0,1-4 0,2 0-398,0 2 1,2 0 0,-1 3 367,4-9 0,0 7 90,17-1 265,-17 52-266,0 21 1,-1 18-90,-1 15-355,-2 6 355,-10-28 0,-1 0-135,-1-1 0,0 0-405,4 30-449,-6-6-360,-2-6-630,-4-7 1979,0-8 0,0-7 0,0-4 0</inkml:trace>
  <inkml:trace contextRef="#ctx0" brushRef="#br0" timeOffset="37770">7764 13940 21565,'0'-60'2968,"2"6"-2698,-2 9 0,2 9-180,-2 8 0,0 10 89,0 9 91,0 15 0,0 17 0,2 26-180,-1-12 0,0 3-1741,0 11 0,1 3 1696,-1 7 0,-1 3-45,0-20 0,0 1 0,0 0-332,0 21 1,0 0 331,0-6 0,0-2 45,0-6 0,0-3-45,0-8 0,0-2 90,0 21 0,2-17-90,0-18 0,4-14 90,10-35-90,0-7 0,1-4-45,2-2 0,0-2 1440,6-9 1,3 1-1396,6 3 0,3 6 0,-9 13 0,2 4-45,8-4 1,1 8 44,14 25 0,-6 18-90,-21 7 0,-5 6 45,-7-8 0,-4 1 45,0 11 0,-7-1 0,-24 15 435,-5-22 1,-8-4-616,-3-10 0,-3-3 45,0 2 0,0-4-45,2-12 1,4-6-271,-9-10-989,-3-32 449,19-2-103,14 11 0,5-2-1156,12-29 2249,3 29 0,3-1 0,3 1 0,2-1 0,1-1 0,1-1 0</inkml:trace>
  <inkml:trace contextRef="#ctx0" brushRef="#br0" timeOffset="38100">8325 14080 21025,'24'33'1889,"2"4"-1664,-4-9 0,3 0-135,17 16-90,-13-17 0,3-2 45,7-9 0,2-5-90,5-5 0,1-4 45,-1-2 0,1-5 45,9-15 0,-6-10 179,-17-6 1,-6-6-519,0 0 0,-6-3 519,-8-2 0,-8 0 0,-8 12 0,-5 2 135,-13-28 110,-12 9-155,4 29 0,-4 7-136,-16 5-89,15 14 0,2 7 0,-7 35 0,20 8 0,4 6-453,5-12 1,4 4 302,6 7 0,5 7 0,2-6-210,3-5 0,5-4-30,-1-7 0,1 0 1,4-3-1545,14 4 0,2-6 1844,-9-13 0,1-3 0,8 1 0,0-5 0,12-10 0</inkml:trace>
  <inkml:trace contextRef="#ctx0" brushRef="#br0" timeOffset="38487">9401 13971 23004,'14'-32'2249,"0"9"-1800,-4 10 1,2 19-90,-1 17-90,1 20-180,0 16-328,-7-23 1,0 0 282,0 3 0,0 0-45,0 0 0,0-1 0,0-3 0,-1 1 45,-1 1 0,0-2-45,1 8 90,-10-9-90,-2-36 0,-7-21 0,6-11 0,4-9 45,3-14 0,4-4-1467,1 0 0,2-1 1422,6-5 0,4 5 0,-1 22 0,3 3 228,8 0 0,3 5-138,16-5 45,-5 24 0,1 11-45,-7 16 0,-2 8-45,7 6 0,-2 4-45,-10-3 0,-3 0 0,-2 2 0,-5-2-180,-3-4 2688,-3-6-3497,-9-9-366,-1-9-984,0 3 2339,0-12 0,0-2 0,0-8 0</inkml:trace>
  <inkml:trace contextRef="#ctx0" brushRef="#br0" timeOffset="38755">11394 14252 24803,'-3'-29'1889,"-2"-1"-1619,1 0-91,0 3-89,6 2 0,6 3-90,10-1 0,16 1 0,19-1-376,-19 12 0,3 1 241,5 1 1,2 0-46,2 2 0,0 1-135,0 0 0,-1 1-90,-3 2 1,-2 1-181,-4-1 0,-1 2-944,20 1 1529,-7 0 0,-26 6 0,-4 1 0</inkml:trace>
  <inkml:trace contextRef="#ctx0" brushRef="#br0" timeOffset="38923">11593 14193 17638,'-57'30'1888,"6"-3"328,15-7-1856,9 4 786,27-7-1326,32-3-450,17-6 90,-13-7 1,0-2-1530,25-3 2069,0-5 0,-6-9 0,-2-5 0</inkml:trace>
  <inkml:trace contextRef="#ctx0" brushRef="#br0" timeOffset="39416">12024 13827 21835,'0'-21'2968,"-4"3"-2788,3 4 180,-6 7 89,6 11-89,-8 14 0,8 21-180,-10 17-482,10-18 1,1 1 346,-3 6 0,0 1-45,3 3 0,0 0 0,0 1 0,0 0 0,0-3 0,0-1 0,0-5 0,0 0 0,0-6 0,0-1 0,2 21 0,0-15 0,2-10-180,2-16 90,1-14 1,3-19-91,0-21 180,-1-10 0,-1-5-1260,-2 6 0,-2-1 1350,1 3 0,-1-2 0,-1 2-242,-3-8 0,-2 3 197,-1 3 0,0 0 0,-2 6 0,-1 1 0,0 5 0,0 3 45,-6-22 90,5 1-180,2 22 0,19-5 0,35 34 0,9 5 1248,-15 8 0,2 5-1248,-8 0 0,1 4-45,14 13 0,0 8 45,-7 6 0,-4 4 0,1 1 0,-7 2 0,-11 0 0,-10-1 0,-11-15 0,-7 0 45,-16 11 0,-6-2 0,3-12 0,-5-2 0,-12 7 0,-5-3-45,9-15 0,0-4 336,1-2 1,-1-1-517,3-1 0,1-2-450,-26 6-629,8-2-450,10-1-900,9-3 2609,11-3 0,10 1 0,4-3 0</inkml:trace>
  <inkml:trace contextRef="#ctx0" brushRef="#br0" timeOffset="40329">14972 13623 23094,'-26'-32'1799,"-3"3"-1349,-1 0 89,-5 3-89,1 4-90,-1 4-90,-1 6 89,-17 22-269,8 20-45,15-4 0,1 9-373,8 9 0,4 8 0,2-2 373,-3 13 0,3 2-1057,4-5 0,2 4 0,4-4 1042,6-13 0,2-3 0,4-1-30,7 21 0,6-3-230,4-5 1,5-3 229,5-7 0,3-6-45,4-6 0,2-7 0,2-8 0,2-8 45,0-7 0,1-10 0,-6-13 0,0-9 0,-3-2-45,4-9 0,-4-6-221,-7 1 1,-2-5 0,-5 1 265,-6-13 0,-8-1 0,-3-2 0,-6-1 0,-3 3 0,-6-1-96,-4 13 1,-5-1 0,-2 4-85,-2-3 0,-7 5 351,-2 5 1,-5 2 0,-1 9-2286,-8 13 1,0 8 2113,0-2 0,2 7 0,-21 26 0,30 5 0</inkml:trace>
  <inkml:trace contextRef="#ctx0" brushRef="#br0" timeOffset="40634">16657 13438 23903,'11'-17'2069,"-5"4"-1619,-2 6 180,-4 13-91,0 17-179,-6 18-90,5 20-1253,-2-25 0,0 2 1028,3 5 0,0 3-15,1 0 0,0 5 0,1-2-75,1 7 0,0 0-45,0-8 0,1 3 1,0-5-369,1 0 0,0-1-937,1 9 1,0-1 315,-2-16 0,0-1 1079,0 7 0,0-4 0,2 2 0,-2-5 0</inkml:trace>
  <inkml:trace contextRef="#ctx0" brushRef="#br0" timeOffset="41069">18416 13677 24893,'20'0'1079,"-3"0"-1169,-9 0 180,-5 0 270,-3 0-270,-9 0-90,0 0 90,-9-2-90,3-2 90,1-5-90,7-7 0,2-7 0,12-6 0,10-7 0,13-1 0,13 1 0,8 6 90,6 8-1801,2 10 1891,0 12 90,-2 16-1212,-8 15 1032,-8 19-222,-27-19 1,-3 4 220,-5 4 1,-4 3-45,-5 3 0,-6 3 45,-6 1 0,-4 4 0,-2-1-60,-1 0 0,-3-1 0,0 0-258,0 1 0,0-1 0,0-3 273,-10 13 0,4-7 45,0-2 1241,9-12-1331,12-15 1125,4-11-1125,14-8 545,11-10-950,17-10 1,9-5-466,-1-3 1,4-2-1,1-1-264,3-1 1,1 0 0,1-3 1133,-8 4 0,2-2 0,0 0 0,-3 1 0,4-1 0,-3 1 0,0-1 0,1 0 0,0-1 0,1 0 0</inkml:trace>
  <inkml:trace contextRef="#ctx0" brushRef="#br0" timeOffset="41518">20694 13293 24623,'-9'-27'989,"1"10"-989,-8-2 90,-9 9 0,6 5-90,-14-1 90,18 0-90,5-6 0,16-6 0,16-2 0,7 3 0,6 1 0,5 3 0,3 3 0,0-3 0,1 4 90,6 9 0,-5 8 0,-3 10 0,4 18 90,-25-2 270,0 20-181,-3-11-89,1 11 90,-4-15 0,1-3 0,-2 0 0,4 0-90,1 2-180,3 3 0,-10-9 0,-2 1 0,4 20-756,-10-17 0,-5 0 756,-13 14 0,-14 4-102,-9-2-1023,6-17 1,-3 1-1170,4-4 1,1-2 2293,-1-2 0,2-3 0,-3 5 0,22-24 0</inkml:trace>
  <inkml:trace contextRef="#ctx0" brushRef="#br0" timeOffset="41875">21944 13275 23800,'23'-46'2159,"-5"5"-1530,0 4-89,-5 31-327,-1 11-213,0 35 62,0 11-107,1-11 0,4 2-90,6-4 0,2-2 45,-2 1 0,6-5 45,13-12 0,2-10 135,11-18 0,-17-4 0,-2-5 368,13-27 82,-19 7 0,-1-4-2236,-3 2 0,-2 1 1696,-1-1 0,-1 1 0,5-16 0,-15 32 0,-4 10 0,0 18-45,2 23 0,-1 10-1350,0 2 1,0 2 494,2 10 1,0 1-504,-2-8 0,0-3 1403,5 14 0,1-5 0,1-5 0</inkml:trace>
  <inkml:trace contextRef="#ctx0" brushRef="#br0" timeOffset="42101">23512 13049 23903,'20'-64'2069,"2"3"-1889,3 2 0,-2 24 0,7 2-135,8 2 0,6 5-75,0 8 0,4 2 0,0 3-554,14-2 0,2 5-136,-6 7 1,5 2 0,-7 1-271,-7 0 1,-2 0 989,11 0 0,-4 0 0,-1 0 0,-9 0 0</inkml:trace>
  <inkml:trace contextRef="#ctx0" brushRef="#br0" timeOffset="42357">23995 12574 22554,'-34'8'869,"-1"1"1,1 3 0,-1 1-601,-2 3 1,1 2-1715,0 3 1,2 1 1713,3 2 1,1 2 0,4 0 0,3 2 241,5 1 1,4 1-422,4 2 0,5 1-45,4 2 0,6 1 45,17 21 0,6 1-90,-3-12 0,3-1-216,-1-5 0,3 1 1,0-2 215,6 3 0,1-3-30,-5-6 0,2 0 0,-3 0-60,7 10 0,-2-2-90,-1-2 0,-10 0-2068,-30 24 2248,-30-40 0,-10-5 0,-4 2 0,-3-1 0,6-8 0,0 0 0,0 0 0</inkml:trace>
  <inkml:trace contextRef="#ctx0" brushRef="#br0" timeOffset="43133">20543 13320 20845,'-10'-2'3148,"4"-7"-2968,6 1-90,11-5 0,12 4 0,15-2 0,11 0 90,12-1-377,-27 8 0,0 1 242,0 0 0,1 2 89,10 2 1,-1 2 45,17 4-45,-26-1 0,-2 2 45,-3 10 0,-9 6 34,-12 6-124,-16 4 0,-12 2 0,-15 1-45,3-12 0,-3 0 0,1-1 0,-1 0-45,1-2 0,-1 0 0,4-1 0,3-4 0,4-6 523,4 5-523,12-15-343,6 3-107,-2-4-855,3 0 1,10 0 0,4 0 0</inkml:trace>
  <inkml:trace contextRef="#ctx0" brushRef="#br0" timeOffset="44319">25437 12700 20755,'-6'-7'3328,"5"1"-2968,-5 1 0,6 1-90,0-1 0,0 3 179,0 0-359,0 0 360,0 1-90,0-3 89,0 2 91,0-1 270,-3 1-720,-2 2-90,1 0 0,-5 6 0,-5 32 0,-4 9 0,7-7 0,0 2 0,1 1 0,2 0 0,3 5 0,1 0-788,-1 3 1,3 0 787,5 0 0,3 0 0,0-1 0,3-1 0,3-3 0,6-1 0,13 8 0,6-4 0,-9-15 0,3-3 0,12 3 0,1-6-1083,17-10 1083,-4-18-7,-8-16 7,-12-16 0,-11-11 0,-14-9 0,-14-5 0,-12 2 0,-13 6 0,-9 8 0,-5 11-2510,-4 14 2330,4 14 291,2 14-1280,11 10-270,7 8 315,13 4 1124,28 14 0,6-14 0,20 6 0</inkml:trace>
  <inkml:trace contextRef="#ctx0" brushRef="#br0" timeOffset="44634">26289 12972 22374,'15'-53'2519,"1"4"-2429,-3 16 0,6 0-45,10 4 0,4 3-45,1-3 0,2 3-337,10 5 0,1 5 337,-7 6 0,0 2 0,0 1 0,-1 0 90,0 3 0,-2 1 179,26-1 271,-13 4 434,-13 8 195,-11 37-944,-20 0 0,-6 7-225,-2 1 0,-2 4-370,-1-11 0,-3 2 0,0-2 370,-3 11 0,-2-3 0,2 2 0,0 0 0,0-3 0,1 2-270,5-9 0,0 1 0,1-2-405,-1 5 1,2-2-271,0 10 1,2-3-1754,3 4 2698,0-14 0,0-9 0,0-7 0</inkml:trace>
  <inkml:trace contextRef="#ctx0" brushRef="#br0" timeOffset="44819">26472 13469 23408,'-35'-16'1169,"6"1"-1079,15 3 371,39-1-821,14 5 1,8 2 44,3 0 0,4 0-284,-7 1 0,3-1 0,2 0-61,12-2 1,3 0-1,-3-2-304,-13 1 0,-2 0 0,2-2-1443,-2 1 1,4-1 0,-2-1 0,-3-1 2175,-3-3 1,-3-1 0,-1-2-1,0-1 1,-1-1 0,-1-2 0,-2-1-1,1 0 1,0-1 0</inkml:trace>
  <inkml:trace contextRef="#ctx0" brushRef="#br0" timeOffset="45267">28015 12687 20305,'17'-50'2879,"-5"4"-2519,-14 10-1,-6 9 181,-7 7-180,-3 6 0,0 7-180,-1 3 89,3 12 1,7 4 0,4 15-180,12 5 0,11 1 0,6 1-90,-3-6 0,4 0-388,13 13 1,3 1 387,-5-11 0,1 1 0,-2 1 0,1 2 0,-2 0 0,3 3 0,-1 2 0,9 11 0,-7 0 45,-19-18 0,-7 0-144,-7 6 0,-7-1 99,-12 12 0,-22 2 90,-23-30-90,13-16 90,-9-9-90,27-17 90,8-36-90,13-1 423,7 16 0,4-5-393,12-12 0,6-9 0,-1 5-216,-9 17 1,-1 4 0,0-4 185,3-7 0,2-4 0,-3 1 0,-4 8 0,-5-1 0,-7 7 0,-4 6 0,-8 6 0,-15 11 0,-6 9-270,-8 4 1,-2 6-136,-1 1 0,1 4-827,-1 6 1,4 4-388,-4 17 1619,18 14 0,25-14 0,14 8 0</inkml:trace>
  <inkml:trace contextRef="#ctx0" brushRef="#br0" timeOffset="45634">29286 12352 22546,'46'-28'2428,"-6"4"-2020,-14 8 312,-7 17-494,-11 13-136,-14 18 23,-9 7-68,-4-11 0,-5-1-45,-14 9-1661,11-14 1,-1-3 1660,-15-8 0,0-7 0,1-14 0,1-11 90,4-13 90,7-13-180,13-10 60,22 16 0,8-6 0,5 5 119,18-2 1,6 3-272,-12 4 1,2-2 0,2 11 226,20 14 0,0 20 45,-7 32 0,-8 14-180,-10-4 0,-6 6 577,-4-3 0,-3 6 0,-5-2-607,-8-8 0,-3-2 0,-5 4-353,-3 0 1,-3 4 0,-3 0 0,-3-1-765,-3 1 0,-4 0 0,-1-1 0,0-1 1147,0 0 0,-1 0 0,0 0 0,-2-3 0,-2-4 0,-1-2 0,-1-1 0,1-4 0,1-4 0,-1 0 0,1 0 0</inkml:trace>
  <inkml:trace contextRef="#ctx0" brushRef="#br0" timeOffset="47584">5043 16644 22464,'-7'-22'2609,"-4"-3"-2250,-9-7-89,-6-2 0,-7 0-90,-5 2 0,-9 5 0,-2 9-90,-4 7-2197,0 17 2197,2 12 65,20 9 0,1 4-155,9-4 0,1 2 45,-1 10 0,4 1-45,9 21 455,19-2-455,20-7-1444,-7-28 0,5-2 1444,5-2 0,3-2 0,6-1 0,2 0 68,2-1 0,2 1-68,1 2 0,-1 0 0,-1 3 0,-2 2 0,-4 1 0,-2 2-87,-6 2 1,-3 3 86,-7 0 0,-5 2 0,-5 0 0,-6 2 45,-8 0 0,-6 0-90,-4 0 0,-7-1 45,-6-1 0,-5-3 0,-4 0 0,-5-3 45,-2-2 0,-3-4-45,-2-2 0,-4-4 0,-16-2 0,0-3 0,17-5 0,1-1 0,-9 0 0,3-4-360,-12-11-359,31 0 2643,5-10-3633,31 2-87,12 0 1796,13-3 0,11 1 0,6-3 0</inkml:trace>
  <inkml:trace contextRef="#ctx0" brushRef="#br0" timeOffset="48034">5348 17146 22105,'0'-52'2159,"0"2"-1133,0 9-936,-4 9 335,3 16-245,-2 20 261,16 60-396,-2-7 0,2 5-15,-3-19 0,0 1 0,1 1-238,1 6 0,1 0 0,-1-2 253,2 2 0,-1-2-45,-1-4 0,0-2 0,-1-6 0,-1-2 0,-2 0 0,0-3 0,1-1 0,-11-9-90,-11-42 90,-8-20 0,9 8 0,0-4-601,0-10 1,1-3 600,0-8 0,2-2 0,3-4 0,1-2 0,1-1 0,3 1 0,3 4 0,4 1 0,1 4 0,4 2 371,1 7 0,5 3-371,9 0 0,6 8-45,-2 16 1,1 10 44,31 28-90,-26 34-142,-30-10 0,-8 2 142,-6-7 0,-3-1-90,-5 1 0,-3 0-135,-2 0 0,-1-1-90,-1-2 1,-1-2-136,1-4 0,-1-2 434,-19 15-1873,9-14 2030,9-17 0,15-15 0,7-12 0</inkml:trace>
  <inkml:trace contextRef="#ctx0" brushRef="#br0" timeOffset="48340">5758 17124 20935,'29'6'2519,"-1"1"-2250,-5 9 1,2 0-180,2 2 0,9-2-90,7-6 0,10-4 0,-8-11 0,1-2-1522,-12 0 0,0-2 1522,11-4 0,-3-5 269,0-18 779,-15-7-598,-18-5-1,-19 15 1,-6 0-90,-19-10-225,6 17 0,-4 4 135,-20 9-90,0 19-135,23 13 0,4 9-45,7 13 0,5 6-45,0-2 0,8 4-466,10-5 1,7 3-1,2-5 106,2-5 1,4-2-136,8 8 0,1-3 1181,13 1-641,20-15 0,-16-21 0,14-14 0</inkml:trace>
  <inkml:trace contextRef="#ctx0" brushRef="#br0" timeOffset="48758">6591 17160 21507,'18'-27'2159,"-2"4"-1906,-2 2-253,-1 6 115,-1 1-115,-2 3 12,2-4-12,-2 1 37,1-6 143,-5-1 90,-3-2 270,-6 5 359,-16 2-539,-2 9 90,-27 31-360,12 31-45,19-22 0,3 1-173,5 6 0,5 1-52,16 16-270,5-21 1,5-2-406,7-5 1,4-4 404,1-1 0,3-5-47,1-8 1,1-8 136,20-17 270,-2-11 360,-4-11 359,-23 4 1,-3-3 180,11-19-496,-18 18 1,-3 0 225,-3-5 0,-4 1-180,-6 32 68,0 13-338,-2 33 0,2 15-180,0-11 0,2 3-630,-2 0 1,1 0 73,0-1 0,0-3-1513,-1 25 2159,-3-40 0,-6-11 0,-2-9 0</inkml:trace>
  <inkml:trace contextRef="#ctx0" brushRef="#br0" timeOffset="48920">7009 16364 23454,'-16'-55'899,"-1"7"-1349,3 15-179,5 10-541,4 11-1168,5 6 2338,0 12 0,5 6 0,2 7 0</inkml:trace>
  <inkml:trace contextRef="#ctx0" brushRef="#br0" timeOffset="49758">7772 16798 22374,'-22'0'2969,"-4"6"-2610,-6 4-89,-5 12 90,-2 9-180,2 13-90,6 12-284,19-24 0,2 2 238,2 3 1,4 1-90,1 0 1,4 1 44,3-1 0,2-1-90,1-4 0,4 0-180,11 3 0,3-4-90,14 6 0,18-6 90,-16-37 181,-4-15 89,-7-16 89,-8-12 91,-11-11 90,-11-7-90,-3 32 0,-3-2 135,-7-10 0,-3 1-225,1 9 0,-2 1-90,0 2 0,0 6 185,-10 6-185,15 34 0,5 21 0,4 17 0,10-7 0,4 3-45,-3-11 0,3-1-106,6 11 1,4-2-30,15 8 0,5-14-90,2-11-89,1-13 179,1-16 0,0-16 90,-2-14 90,-5-18 45,-20 22 0,-1-3-972,-3-3 1,-2-2 971,-1-2 0,-1-3 135,-1-20 0,-1 0-135,-4 16 0,-1 0 45,2-13 0,-2 3 142,-3-1-142,1 9 180,9 45-270,3 13 90,11 41-90,2 6 0,-3-15 0,1 0 0,-5-11 0,3 0-135,12 11 0,3-5 131,10-12-176,16-8 0,-17-33 1733,5-19-1553,-26 12 0,-1-6 90,10-27 0,-3-6 0,-8 11 0,-3-2-648,-2 5 1,-1-4 0,-3 2 782,-2-8 0,-4 3 0,-1 2 0,-2 1-1,-1 6 1,-2 0-208,0-2 0,-2 3 72,-6-6 1,0 5 90,-8 54 239,-1 25-374,7-4 0,0 8-15,2 9 0,2 7 0,0-2 210,-1 14 0,1 1-210,3-6 0,0 3 0,3-3-987,3 5 1,2-3 956,3-2 0,3-2-45,2-5 0,2-1-261,1-6 0,1-2 126,1-6 0,1-3-225,-2-5 1,1-1-1036,4 0 1,1-3-1079,9 4 2518,4-4 0,-15-31 0,-3-6 0</inkml:trace>
  <inkml:trace contextRef="#ctx0" brushRef="#br0" timeOffset="50136">11358 16653 23094,'-4'-7'3238,"3"-1"-2698,-2 1-450,6 0 0,6-2-90,7 2 89,12-4-89,12-1 0,15 1-1051,-22 5 0,2 1 826,1 1 0,1 1-135,2-1 0,-1 1-506,-1 2 0,-2 0-394,28-1-539,-12 2-449,-15 0 2248,-15 0 0,-15 4 0,-11 1 0</inkml:trace>
  <inkml:trace contextRef="#ctx0" brushRef="#br0" timeOffset="50301">11691 16667 20665,'-32'12'2069,"1"1"0,-28 10-1619,4-3-181,8 0 181,-3 8-180,27 3-180,8-1-90,34-4-270,19-12-270,13-5-449,13-5-1366,-17-4 0,2-4 2355,-13 1 0,0-3 0,9-1 0,-2-4 0,11-12 0</inkml:trace>
  <inkml:trace contextRef="#ctx0" brushRef="#br0" timeOffset="50820">11947 16310 21745,'-12'-44'3418,"-1"6"-3059,3 4-179,4 9 0,-2 9 180,8 11 90,-4 20-180,4 21-46,1 15 1,0 10-165,0-11 0,2 3 0,-1 3-582,-1-3 0,1 3 1,-1 1-1,1-3 552,1 7 0,1-2 0,-1 0-30,0 3 0,0 1 0,-1-8-165,1-13 0,-1-4 165,1 6 0,-1-4-90,1-7-360,2-14 0,5-47 270,-1-14 150,-3 1 0,-1-12 0,0 0-329,-2-2 1,-1-2 0,0-1 418,1 0 0,0-2 0,-1 2 0,-1 1 0,0 0 0,-2 6-11,-1 4 0,-1 3 41,0 5 0,-1 2 0,-8-22 0,0 12 0,5 11-90,2 8 90,5 10-90,3 9 0,27 27 0,6 8 1245,-5-1 1,2 3-1291,-1 0 0,-1 1 0,3 3 1,0 2-1,0 2 0,-1 0 0,-1 1 0,-1 1 0,-2-1 0,-3 1 45,-2-3 0,-3 2 0,-4 10 0,-4 0 45,-5-12 0,-5 0 0,-4 8 0,-6-1 45,-24 16-46,9-30 1,-3-1-45,-2 1 0,-3-1 0,-14 4 0,-1-1-45,13-8 1,0-1-91,-8 1 0,3-1-405,-2-1-449,7-5 326,9-7-1136,5 2 1799,6-9 0,0-1 0,2-5 0</inkml:trace>
  <inkml:trace contextRef="#ctx0" brushRef="#br0" timeOffset="52303">15224 16712 22554,'-22'-7'2339,"-1"0"-2069,-1 5-180,1 0 89,3 2-89,4 0 0,7 0-90,4 6 0,17 6 0,0-4 90,14 6-180,-3-13 90,1 3-90,-3-8 90,-1-3 0,-8-8 0,-4-4 90,-9-4-90,-12 3 0,-7 2 90,-27 4 0,12 13-90,-15 7 90,21 16 0,4 5 0,13 10-90,6 3 0,14 1 0,24 14 0,-1-19-90,18 3 90,-12-28-90,-4-5 90,-5-12 0,-8-23 0,-9-3 0,-13-18 0,-11 11 90,-11 3-90,-5 6 0,-2 5-180,1 9-180,5 3-359,3 8-360,11 7-1080,4 8 2159,13 8 0,4 3 0,7 1 0</inkml:trace>
  <inkml:trace contextRef="#ctx0" brushRef="#br0" timeOffset="52935">17502 16608 22374,'2'-7'1529,"0"0"-1349,-2 5-90,0 0 0,-6 2 0,-4 0 0,-1 0-90,1 0 0,3 0 90,6 0 989,-3 0-899,-1 0-180,-4 4 90,-7 1 90,-13 0 0,6-1 180,-7-4-90,14 0-90,4-8-91,24-14 91,7 1 0,25-7 90,-11 20 0,2 8-180,2 11 0,-1 7-284,0-1 1,-4 6 193,-4 14 0,-8 4-334,-10-2 1,-6 2 108,-2 2 1,-4 0-271,-4 2 0,-2 1-225,-3-2 1,-3 0-1852,-3-1 0,-2-2 2571,-2-4 0,-1-1 0,-2-4 0,-1-1 0,-1-4 0,1-1 0</inkml:trace>
  <inkml:trace contextRef="#ctx0" brushRef="#br0" timeOffset="54359">20109 15812 22464,'-43'-7'1170,"-1"2"-1170,-1 3 0,2 2 89,4 0 1,9 0-90,5 0 90,13-2 180,28-30 0,6 8-90,24-24 0,-6 19-90,3 4 90,0 4-300,-1 9 210,-1 6 90,-4 12 0,-1 8 90,-7 15 89,-5 14 1,-7 18-180,-11-25 0,-4 3-30,-6 4 0,-4 5 0,0-2-693,-2 10 0,-2 1 573,-1-6 0,-3 2 0,1-3 15,-3 3 0,-1-2-45,2-2 0,0-1 0,1-6 0,1-2-157,2-3 0,0-2 157,-7 24-90,3-10-1169,9 6 0,2-18-720,6 7 1979,2-15 0,-1 0 0,0 3 0</inkml:trace>
  <inkml:trace contextRef="#ctx0" brushRef="#br0" timeOffset="54551">20170 17585 25432,'2'32'2249,"0"-5"-1889,-2-7 90,0-10-360,2-4-90,0-6-450,6 0-540,-2-4-1978,8-7 630,-3-6 2338,3-9 0,0-2 0,0-4 0</inkml:trace>
  <inkml:trace contextRef="#ctx0" brushRef="#br0" timeOffset="55103">22700 15509 22914,'-6'-27'2069,"-1"2"-1530,1 2 1,-3 5-90,4 2 90,1 7-181,0 10-89,4 20-90,0 22-45,0 8 0,0 10-105,-3-12 0,0 3 0,0 1-292,2 0 1,1 0 0,-1 3 283,-2-4 1,-1 2-1,1 1 1,0-4-23,2 1 0,1-4 0,0 1 0,-1-1 0,-1-1 0,2-2 45,0 8 0,1-7-45,2 2 0,-1-6 0,0-16-90,-2-6-90,1-14-989,4-6 0,-3 0-1646,2 0-7016,-4 0 9275,0 6 1,0 4 0,0 6-1</inkml:trace>
  <inkml:trace contextRef="#ctx0" brushRef="#br0" timeOffset="55523">22590 17178 22194,'-5'13'1529,"-2"9"-1169,6-4-90,-2 4-90,3-7 0,3 1-90,9-8-90,2 0 90,14-14 90,-11-6 90,3-8 89,-15-5 271,-8-10-360,-4 9-90,-9-8-180,5 21 0,1 1 0,6 10 0,4 2-90,9 12-90,6-5 180,1 6-90,1-9 0,-12-4-90,-2 0 90,-3-6-90,0 0-180,-5-5-359,-2 2-271,-5 0-359,-2 0-810,0 4 2159,-3 1 0,1 4 0,0 0 0</inkml:trace>
  <inkml:trace contextRef="#ctx0" brushRef="#br0" timeOffset="56118">24986 15604 23723,'-14'-34'2339,"-4"2"-1889,-9 9 90,-7 9-1,-7 22-89,-4 20-985,20-2 1,1 4 624,1 7 0,1 4-46,2 6 1,1 3-45,4 5 0,2 1 0,4 4 0,4 0-90,3 2 1,5-1-1860,5 1 1,3-2 1453,4-2 1,3-2-181,2-3 1,3-2 23,1-6 0,2-2-654,0-4 1,1-3 1304,2-6 0,1-4 0,-1-3 0,1-3 0,1-3 0,-1-1 0</inkml:trace>
  <inkml:trace contextRef="#ctx0" brushRef="#br0" timeOffset="56418">25741 15627 23274,'9'-33'929,"1"0"1,3-7-1,2 2-659,12-12 90,16 1-90,6 35-46,1 21 1,6 10-1264,-11 6 1,0 5 0,0 1 1068,1 0 0,1 1 0,-3 4 0,2 7 0,-2 3 0,-5 0 15,0 7 0,-5 2-160,-9-4 0,-2 3 0,-3-2 115,2 7 0,-4 0 29,-6-11 0,-1 3 1,-4-5-30,-5-2 0,-4-3 0,-2-3 0,-2-2-90,-13 25-675,2-25 1,-1-2-675,-10 11-450,-7 4-900,15-27 2789,2-8 0,3-6 0,1-6 0</inkml:trace>
  <inkml:trace contextRef="#ctx0" brushRef="#br0" timeOffset="57388">28409 15337 20485,'0'-54'3149,"-4"0"-2610,-2 3-179,-6 6 360,-19 3-451,2 19-89,-18 5-90,5 24 0,0 8-90,3 9 0,6 8 0,11 1 0,10 4 0,21 21-90,3-14 90,16 14 0,-7-19-90,1 12 90,-11-10 0,-2 10 90,-9-14-90,-5 2 0,-2 3 0,-5 2 0,-1 19 0,7-17 0,2 11 0,10-20 0,4-1 0,3-4 0,-1-2 0,-2-6 90,-6 0 0,0-5-90,-4 10 90,0-8-270,0 19-270,4-19-359,6 8-270,10-10-810,11-1-540,9-8 2429,7-3 0,6-10 0,2-1 0</inkml:trace>
  <inkml:trace contextRef="#ctx0" brushRef="#br0" timeOffset="57851">30033 15002 22644,'0'-38'2429,"-5"-11"-2159,0 17-91,-1-5-89,2 19 0,4 6-90,0 6 0,7 4 0,9 8 0,17 4 0,12 6-311,10 6 311,2 1 0,-2 6 90,-8 5 0,-10 4 0,-14 8 90,-12 5 0,-13 4-1,-8 6 91,-7-2 0,-3 2 0,2 0-90,7 0 0,7 4-180,8-32 0,6 0 45,13 19 0,6 0-45,-4-10 0,2-1-249,-1-4 1,3 1 0,-1 1 248,2 2 0,1 2 0,-3-3-442,5 7 1,-2 0 411,-6-7 0,-1 1 0,-3-2-105,-4-3 0,-6 0-810,-5 8 1,-5-1-675,-12 16 360,-2-23 0,-6-4 1254,-26 3 0,-14-8 1,27-16-1,0 0 0</inkml:trace>
  <inkml:trace contextRef="#ctx0" brushRef="#br0" timeOffset="65042">14087 1194 23004,'0'-9'1979,"0"-2"-1709,0 2-91,0-2-89,0 4 0,0 0 0,0 5 450,0 0-270,0 0-180,0-3 0,0-4 0,-4-7 0,-4-2 0,-8-7 89,-9 0-89,-5-2 0,-9 0 0,-5 4 0,-7 3 45,10 13 0,-2 4-45,9 3 0,-2 6-1071,-4 8 0,-4 5 1,3 3 1025,0 8 0,3 4-15,4-1 0,-1 4 0,2 1-400,-3 11 0,3 2 370,2 2 0,1 3 0,2 1 0,3 1 0,4-2 0,3-1 0,4 1 0,2-1 0,4-5 0,4 0-32,9 11 1,8 1 31,7-9 0,9-3 0,1-15 0,4 0 0,2-5-182,10 2 0,3-7 182,6-10 0,-2-6 821,-14-5 1,-2-2-867,-3-3 0,-1-2-45,26-4 649,-11-5-829,-5-3-270,-8-3-905,2-13-894,-5-4 798,-5-2 1541,-4 0 0,-12 7 0,0-2 0</inkml:trace>
  <inkml:trace contextRef="#ctx0" brushRef="#br0" timeOffset="65869">14497 792 21025,'4'-16'2609,"-2"0"-2250,0 5 1,-2 2 0,0 2-90,0 5 2248,0 0-2428,0 8 270,0 23-180,1 3 0,0 4-90,0 1 0,0 3-466,0 13 0,0 0 376,0-6 0,0-1 0,-1 4 0,0 2 0,0 2 0,0 0-491,0 1 0,0 0 491,-1-1 0,-1 0 0,-1-2 0,1 2-65,-1-9 1,0 2 0,1-1 64,0 19 0,-1-1 0,1-18 0,-1 1 0,1-4 0,2 2 0,-1-5 0,-2 11 0,3-33 0,0-23 736,0-11-736,0-22 0,0-7 0,3-9 737,4-8-737,-2 29 0,2 0 0,0 0 0,2 1 0,9-32 0,5 8 0,1 6 0,4 7 0,5 7 0,2 6 227,3 8-227,-1 8 0,19 8 0,-15 14 0,12 10 0,-20 16 0,-13-1 0,-3 6 0,-2 4 0,-3 3 0,0 11 0,-2 0-252,-4-11 1,-3-3 251,-3-5 0,0-4 0,0 2 0,0-7 301,0-9-571,0-2-1889,0-12 630,0-9-810,4-13 2339,0-13 0,8-8 0,0-6 0</inkml:trace>
  <inkml:trace contextRef="#ctx0" brushRef="#br0" timeOffset="66435">15618 1583 22464,'-4'-32'2159,"-2"7"-1799,1-4-90,-4 13-91,8 5 1,-10 2-90,6 4 0,-9 1 0,0 4 90,-4 8 0,-5 6 0,-3 15 90,4 6 0,1 3-225,4-6 0,0 1-1696,-6 15 0,2 2 1695,7-14 1,2 1-45,1 14 0,4 0 0,2-15 0,3 0 0,5 17 0,6-4-89,11-5-181,14 0 90,-4-32 0,3-12 0,-1-14 0,-1-13 180,-2-14-90,-7-11-461,-12 20 0,-2-1 551,-2-4 0,-1-1 0,-2-3 0,-1 0 1154,0-2 0,-2 0-1109,0 2 0,0 0 0,0 3 0,0 1 134,0-26 1,0 13 0,0 4 0,0 25 0,-3 7-90,-2 29 0,1 47 0,0-2 453,4-15 1,0 2-544,0-10 0,0-2 0,1 1 0,2-1 0,1 31-270,6-10-179,2-8-1350,6 0 270,-2-20-199,5-2 1728,-4-22 0,5-13 0,0-3 0</inkml:trace>
  <inkml:trace contextRef="#ctx0" brushRef="#br0" timeOffset="66939">15999 1497 21475,'4'-20'3328,"-1"2"-2968,-2 4-91,-1 3-89,0 6 180,0 5-90,2 11 0,1 10-90,2 12-90,2 11 90,-1 8-46,0-9 1,-1 1-258,-1-10 1,0 0 167,1 10 0,-1 0-45,2 10 90,-2-11-90,-1-7 269,-2-5-89,1-16 0,-1 0-180,2-15 90,1-21-90,3-6 0,3-28 7,-4 22 0,2-2-7,0-5 0,2-5 0,1 0 0,1-1 0,0 0 0,2-2 0,2-6 0,0-2 0,1 4 0,3-6 0,0 6 0,-3 15 0,1 8 0,8 8 0,4 17 90,5 22-90,6 14 0,0 13-683,-20-18 0,-2 1 773,16 29-90,-5-3 180,-5-6-180,-7-10 0,-2-11 278,-7-7-278,-2-10 0,-5-8-1170,0-21 871,-2-2 299,-16-26 0,-1 22 0,-15-8 0</inkml:trace>
  <inkml:trace contextRef="#ctx0" brushRef="#br0" timeOffset="67985">13222 2529 21835,'-8'-3'1349,"-2"1"-1079,-1 2 179,1 0 1,4 0 0,-3 0-90,7 0-180,-9 0 89,7 4 1,-8 3 0,1 3-90,1-3 90,0 1-90,2-7 179,3 3-89,-2-4 90,6 0 450,-2 0-810,15 0 0,6 0 0,20 0 0,12 0-327,-16 0 1,1 0 326,9 0 0,2 0 0,6 0 0,7 0 0,-10-1 0,5 1 0,4-1 0,0 1 0,-3-1 0,1 1 0,2-1 0,1 1 0,-1-1-471,2 1 1,0-1 0,0 1 0,1-1 0,0 1 470,0-1 0,0 1 0,1 0 0,0-1 0,3 1 0,-1-1 0,4 0 0,0 0 0,0 0 0,-2 0 0,-5 0 0,4-1 0,-4 1 0,-2 0 0,6-1 0,-6 1 0,6-1 0,1 0 0,0 0 0,-5 0 0,-5 0 0,9-1 0,-7 0 0,0 0 0,0 0 0,1-1 0,-2 0 0,-1 0 0,-1 0 0,-1 0 0,-2 0 0,1 0 0,-2-1 0,-2 0 0,0 1 0,-1-1-290,-1 1 1,-1-1 0,-1 1 289,21-2 0,-2 0 0,-3 0 0,0 1 0,-12 2 0,2 0 0,-1 0 0,15 0 0,-1 1 0,-4 0 0,-3 0 0,-15 2 0,-7 0 0,0 0 0,-13 0 0,-6 0 0,-6 0 433,-4 0-433,-2-2 2211,-2 0-2211,-2-3 238,-5 2-5095,-20 5 4857,-4-1 0,-21 10 0,5-4 0</inkml:trace>
  <inkml:trace contextRef="#ctx0" brushRef="#br0" timeOffset="77210">26322 2746 21295,'-5'0'1979,"-2"0"-1440,6 0 1170,-2 0-1259,-1 0-90,3 0 629,-3 0-719,10 8-180,4 6 90,11 13 0,7 9 0,8 9-321,-14-20 1,1 3 185,15 17 0,2 3-597,-7-11 1,0 1 581,-4-3 0,1 1 0,-1-2-30,4 6 0,-1-3 0,0 1 0,1-1-45,-1 0 0,1-1-69,-2-3 0,1 1 114,10 9 0,-1-2-45,-12-13 0,-1 0 45,5 4 0,-2-2-2978,4 3 2618,-15-13-835,-3-5 565,-13-11 360,-2-4-2069,-7-10 842,-2-5-662,-7-12 2881,0-9 1,-3-3-1,1-6 1</inkml:trace>
  <inkml:trace contextRef="#ctx0" brushRef="#br0" timeOffset="77655">27012 2832 18956,'4'-21'3778,"0"3"-3328,-2 0-90,0 2 539,-2-6-359,0 7-180,0-2-91,0 8 181,0 0-270,0 2-90,-5 2 90,-13 31 90,-6 10-61,5-1 1,-4 7 0,0 0-339,-3 7 0,-2 2 189,1-4 0,-1 4 0,-2 0-685,-4 4 1,-1 1 0,2-3 654,7-12 0,1-1 0,-2 0 0,-6 11 0,-1 1 0,2-5 15,2-2 0,1-4-45,3-4 0,-1-2-75,-3 4 0,1-3 75,-9 12 0,-3 1 0,23-29 0,10-4 328,2-9-328,6-3 1179,0-4-4597,0-6 3499,0-6 0,-5-10 0,-2-6 0</inkml:trace>
  <inkml:trace contextRef="#ctx0" brushRef="#br0" timeOffset="83723">22480 5717 20305,'-26'-6'3329,"1"1"-2790,3-4 1,4 4 179,1-2-179,5 1-180,6 1-90,2-2 0,4 3-1,0 1-179,0 1 0,2 2 90,8-2-90,10-2 90,17-1 0,17-2-419,-19 5 1,3 0 328,8 0 0,3 1 0,10 0 0,2 0-1138,-15 1-1,2 0 1,1 0 1048,4 0 0,2 0 0,1 0 0,2 0 0,1 0 0,5 0-421,-9 0 1,5 0-1,3 0 1,-2 0-1,-2 0 421,2 1 0,-2 0 0,0 0 0,4 0-282,1 0 1,3 1 0,2-1 0,-1 0 0,-5 1 281,1 1 0,-4-1 0,-1 2 0,1-1-99,0 0 0,0 1 0,0 0 0,0 0 99,-2 0 0,0 0 0,0 0 0,-1 0 84,-1 1 1,-1-1 0,-1 1-1,0 0-84,-1-1 0,-1 1 0,-1-1 0,1 1 0,14 0 0,-1 0 0,0 1 212,-2-1 0,-1 0 0,4 0-212,-14-1 0,3-1 0,2 1 0,-1-1 0,-3 1 0,1 0 0,-4-1 0,2 1 0,4-1 0,0 1 0,5 0 0,2 0 0,0 0 0,-2 0 0,-6 0 0,1 0 0,-6 0 0,0-1 0,2 1 0,13 1 0,3 0 0,-1 0 0,-5 0 0,-5-1 0,-4 1 0,2-1 4,-5 1 1,4 0-1,-2 0 1,-2 0-5,-1 0 0,-2 0 0,3 0 79,4 1 1,4 1 0,-1-1 0,-6 1-80,8 0 0,-3 1 0,-8-2 0,2 1 0,-4-1 244,1 0 0,-2 0-244,0 0 0,3 1 0,-5-1 0,3 0 0,-2 0 0,8 1 0,0 1 0,-8-2 0,2 0 0,-3-1 0,3 1 0,-3-1 0,0 1 0,-1-1 0,-2 0 0,0 0 0,-2 0 0,1 1 0,-3-1 0,1 1 0,0 0 0,1 0 0,0 0 0,1 1 0,0 0 0,1 0 0,0-1 0,3 1 0,17 2 0,1 0 0,-14-2 0,-1 0 0,16 2 0,-3 0 0,-19-2 0,-2 0 1051,13 2 0,0 1-1051,-7-1 0,0-1 0,7 1 0,-3 0 0,14 4 1567,-16-4-1567,-19-4 1595,-4 4-1595,-4-8 734,-4 3-734,-1 0 0,-4-3 0,2 7 0,0 5 0,-1 2 0,3 11 0,-4-1 0,4 9 0,-1 2 0,2 7 0,0 2 0,1 5 0,0 2-284,1 5 284,-1 1 0,-2 4 0,0 1 0,-7-30 0,-2 1 0,1 2 0,-1 1 0,0 2 0,0 1 0,-2 3 0,0 2 0,0-2 0,0 3 0,0-2 0,1 9 0,-1 0-243,0-8 0,0 1 0,-1-2 243,2 2 0,0-4 0,-1 1 0,0-2 0,1-3 0,0-1-47,0-1 1,1 0 46,5 29 0,0-1 0,2-5 0,2-1 0,2-1 0,3 1 0,1 1 0,-1-2 0,-3-1 0,-4-1 0,-2-3 0,-2 0 0,-3-16 0,0 1 0,4 21 0,-4-19 0,1 1 0,5 16 0,3 3 0,0 0 0,-2-18 0,0 3 0,-2 2 0,-1 1 0,2-1 0,-1 0-168,-4 0 1,-1-3 167,3 19 0,-2 1 0,4 0 0,1 3 0,-5-34 0,0 1 0,0 1 0,0 0 0,0 0 0,0 2 0,2 15 0,-2 1 0,-2-12 0,-1 0-132,2 13 0,-2-1 132,-3-14 0,0-2 0,0 1 0,2 1 0,-1 1 0,2 1 0,0-1 0,2 1 0,-1 0 0,2 2 0,4 15 0,1 1 0,-3-14 0,1 0 0,3 12 0,1-1 0,-5-17 0,0-2 0,1 0 0,-1-1 300,-1-1 0,0 2-300,2 11 0,-1 0 0,-1-11 0,0 0-84,2 10 1,-1-1 83,5 19 0,-1-1 0,0-2 0,0 2 0,2 1 0,-2-13 0,1 2 0,-2-12 0,-1 1-76,5 15 0,0 4 76,0 3 0,-1 0-243,-3-12 0,0-1 243,-1-6 0,0 3 0,0-4 0,0 5 0,0 0 0,0-5 0,0 3 0,-1-2 0,2 6 0,-1 0 34,4 12 0,-1 0-34,-1-2 0,0-2 0,-3-16 0,0 2 0,0 3 0,1 3 0,0 0 0,1 11 0,-1-1-198,0 1 0,-1-1 198,-1-2 0,-1 1 0,-2 4 0,0-1 0,-1-14 0,1 2 0,-2 6 0,-1 4 0,1-4 0,-1-3 0,0-2 0,-1-7 0,0 3 0,0-4 0,1 5 0,0-3 0,1 1 0,1-1 0,0 1 0,2 1 0,-1-2 0,0 1 0,1-2 0,0 3-999,2 17 1,0 0 998,-3-17 0,-1 0 0,2 15 0,-2-2-142,-3-20 0,0-3 142,-1 2 0,0-1 0,0-1 0,0 1 21,0 15 1,0 3-22,-2 3 0,0 0 0,0-1 0,0 1 0,-2-10 0,-1 1 0,0-5 0,-1-1 0,1 0 0,0 6 0,0 5 0,1-4 0,0-4 0,2 0 44,-1 16 1,2 0-45,1-19 0,0-2 0,0 2 0,0 1 0,1-1 0,2 0 1178,-1 0 0,2-1-1178,1 0 0,0 0 0,1-4 0,0 2 0,2 11 0,0 1 0,-2-16 0,-1-1 0,2 9 0,-2-1 408,1 9-408,-4 10 0,4-11 0,-4-3 183,4-18-183,-2-8 804,-1-7-804,-2 1 636,-4-7-636,-5 0 0,-9-1 0,-47 5 0,15-9-143,6-2 0,-4 0 143,-5-3 0,0-2-411,6-1 1,-2 0 410,4 0 0,-4 0 0,2-1-585,-16-3 0,0-2 585,16 3 0,-2-2 0,0 1-827,-4-1 1,-2-1 0,-1 0 826,-2 0 0,-1 0 0,-2-1 0,0 1 0,-2 0 0,-4-1 0,11 2 0,-4 0 0,-1-1 0,0 0 0,3 2 0,-2-1 0,3 1 0,-1-1 0,-2 1 0,0-1 0,-3 0 0,-1 0 0,1 0 0,5 0 0,1 2 0,3-1 0,2 2 0,-1-1-160,1 0 0,0-1 1,0 1-1,1 1 160,-15-3 0,0 1 0,2 0-143,3 1 0,1 0 1,1-1 142,4 2 0,1-1 0,2 1 0,5 0 0,2 1 0,-1 1 180,-2 0 1,-1 0-1,3 1-180,-8 0 0,2 0 0,6 1 0,3 0 0,-5 0 0,29 0 804,9 4-3863,4-5 3354,5-5 1,-8-11 0,-1-8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6:30:12.820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6172 3958 22014,'-5'-14'2879,"4"3"-2250,-8-2 91,8 3-90,-3-1-91,4 4-179,0 0-90,-4 5 0,4 8-90,-4 14-90,0 21-90,3 20 0,1-21 0,-2 6 0,1 2-662,-2 8 1,0 2 0,0 1 661,0 0 0,1 1 0,-1-1 0,-1 2 0,-1-1 0,0-4-97,2 1 0,0-3-218,-1 8 0,1-2-225,2-20 1,1-1-271,-1 3 1,-2-7 809,-6-14 0,1-25 0,-7-18 0</inkml:trace>
  <inkml:trace contextRef="#ctx0" brushRef="#br0" timeOffset="180">6087 3279 22554,'-16'-54'1529,"-6"-8"-1619,6 22-90,2 1-269,9 28-541,5 15-1438,5 12 2428,4 18 0,5 13 0,3 9 0</inkml:trace>
  <inkml:trace contextRef="#ctx0" brushRef="#br0" timeOffset="847">6473 4216 21701,'8'22'2248,"5"21"-1708,-1-1-360,-3-10 0,-1 2-90,0-1 0,-1 2-45,1 4 0,0 1 0,0 4 0,0 1 0,1 1 0,-1 1-45,-1-2 0,0 1 0,0-4 0,0-1 0,-1-4 0,0-3 0,5 20 875,-3-18-875,-2-54 0,-1-15 0,-1-6 0,0-4-1496,2 0 1,1 0 1495,0-5 0,2 0 44,1-2 1,2-2-333,0 9 0,2-2 1,-1 3 287,4-4 0,0 2 69,5-8 1,1 7-70,10 4 270,17 32-90,-11 22-135,-13 6 0,-1 6 916,9 29-916,-17-22 0,-1 0-45,-1 0 0,1 2 0,7 9 0,0-1 0,-7-11 0,0-1 0,6 5 0,1-3 1546,7-3-1725,1-13 422,2-8-513,1-18 90,-7-11 0,0-8 0,7-23 0,-3-7-347,-8 17 1,-1-2 0,-1-3 496,2-10 0,-2-3 0,-2 1 30,-4 7 0,-2 1 0,0-1 60,-1-2 0,-1-2 0,0 1 30,0 0 0,-2 1 0,0 0 0,-2 1 0,0 1 0,-1 0 0,-2 4 0,0 1 0,-2 2 89,2-18 1,-2 3-90,-2 9 0,0 3 17,0 8 1,0 3-18,-6-17 401,0 26-221,-1 34-270,-4 35 0,10-4 0,1 8-811,-2 10 0,0 8 0,0-1 811,2-10 0,1-1 0,0 3 0,0-1 0,0 3 0,1 0 0,0-4-307,1 2 1,0-3 0,1 0 306,2-2 0,0-1 0,0 0-108,1-3 1,0 0 0,0-1 107,6 16 0,0-3 0,0-6 0,-1-2 0,0-8 0,1-1-319,-1 2 1,1-2-311,5 7-30,3 0-3388,-10-49 4708,-3-10 1,-4-22 0,-4 0-1</inkml:trace>
  <inkml:trace contextRef="#ctx0" brushRef="#br0" timeOffset="1132">7569 4053 23454,'-36'-11'2518,"3"1"-2338,4-1 90,7 4-90,8 1-90,6 3 90,15 1-180,39 2 0,8 0 0,6-3 0,4 0-204,-22 0 0,-1 0 204,14-1 0,-1-1 0,9-3-90,-10 3-201,-11-2-68,-9 3-361,-9-1-449,-8 1-540,-8-1-900,-4 1 2709,-11-1 0,-2 3 0,-7 0 0</inkml:trace>
  <inkml:trace contextRef="#ctx0" brushRef="#br0" timeOffset="2601">8256 4134 18732,'-13'-9'2879,"1"0"-1113,-4 4-1496,9 1 272,1 12-452,31 14 234,4-1-324,7-2 0,3-4 0,18-3-192,-18-5 0,1-2 192,15-9 0,-4-5-90,-7-6 90,-2-23 0,-17-15 90,-6-5-45,-22 18 0,-5-1 135,-14-21-90,-6 6-90,-1 13 90,9 27 0,-12 7 1213,-12 41-1213,19-6 0,1 3 0,-1 7 0,3 2-322,3 3 1,2-1 321,-5 19 0,2 2 90,5-4-135,10-18 0,2 0 45,-1 17-45,7-14 0,5 0-45,20 8 0,7-4-135,4-28 0,3-6-225,17-3 90,-14-5 1,1-2-1010,-10-3 1,-1-2 873,3 0 1,1-3 44,0-2 0,1-4-539,17-11 1,0-6 808,-15 6 0,0-6 102,0-5 0,1-6 1,-5-2 166,-12 3 1,-5-2 0,0 0 30,0 0 0,0 1 0,-4-3 149,-4-5 1,-4-1 0,-3 5-135,-4 7 0,-4 3 0,1-6 0,-4 5 135,-13 5 179,-19 27-269,-4 46-270,18-17 0,4 4 676,1 12 0,6 2-676,6-7 0,2-2 161,3 0 0,2-1-251,6 31-180,7-10 0,4-8 457,5-13-456,14-11 179,-10-18 180,12-35 500,-23-8-320,-3-26 366,-11 5-366,-2 0 0,-6 2-54,5-7-216,-5 24 180,8 9-90,17 68 0,0 19-540,-2-7 0,1 5 450,-3-4 0,-1 2-408,1 3 1,-1 1 407,-2 2 0,-2 1 0,2-2 0,-8 4 22,-11-2 0,-8 9 1,-3-1-1,2-8-22,0-1 0,-3-2 22,0-5 1,-4 7 0,-2-5-1,0-18-22,-22-17-45,5-18 45,5-20-90,9-16 0,9-21-45,18 6 0,5-4-354,2 9 1,4-1 398,6-16 0,6 1 45,0 16 0,5 1-75,3 6 0,5-2 0,0 3-87,7-6 1,3 1 176,-5 7 0,4-1 0,-2 3-15,6-1 0,-1 2 45,1 0 0,0 1 0,-4 2 0,0-1 336,9-8 0,-4 1-201,-16 10 0,-4-1 179,9-11 1,-11-1 135,-28-8 875,-49 14-1325,17 41 0,-1 11 0,-7 3 0,4 9 244,9 12 0,7 6-244,8-5 0,4 0 0,3 2 0,2 1 0,2-2 0,4 0 0,1 0 0,4-2-45,3-4 0,2-1-450,2-4 1,1-1-945,20 21-360,3-14-720,1-9 2739,2-14 1,-1-7 0,1-8 0</inkml:trace>
  <inkml:trace contextRef="#ctx0" brushRef="#br0" timeOffset="2971">10383 3872 23004,'5'-32'2339,"0"3"-1890,-2 12 181,2 10-90,4 18 359,8 43-629,-3 0-180,-2 2 0,-1 6-1260,-3-12 1,-1-2 1169,0 0 0,-1-2 90,-2-10 0,-1-4-90,-1-7 0,-2-11 0,0-16 0,0-16 0,2-19 0,4-17 0,5-1 0,4-5-164,-1 15 0,4-2 164,2-5 0,3-4 0,3 7 0,10 2 0,2 5 0,-2 2 0,2 6 0,-2 15 0,0 9 0,13 19 0,-13 9 0,-1 5 0,17 16 1163,-13-4 0,-1 3-1163,-14-11 0,-3-1-180,20 22-899,-20-14-630,-15-16-720,-13 0 2429,-8 1 0,-17 1 0,-6 0 0</inkml:trace>
  <inkml:trace contextRef="#ctx0" brushRef="#br0" timeOffset="3897">5620 5857 23004,'-36'2'629,"1"0"1,1-1 0,1-1-450,-28 4-90,10-4 269,10 0-89,11 0 90,15 0 450,26 0-451,23 0-224,-1-2 0,9-2-695,4 0 0,7-1 0,4-1 0,-2 0 627,-3 0 1,0 0-1,1-1 1,4 1-470,-4 0 0,4-1 0,2 1 0,1-1 0,-1 1 0,0 0 402,6-1 0,-1 1 0,1-1 0,0 1 0,1 0-269,-6 1 0,1 0 0,1 0 1,0 0-1,1 0 0,1 1 269,-8 0 0,1-1 0,-1 2 0,2-1 0,1 0 0,2 0 0,2 0-108,-4 1 0,3 0 0,2 0 1,2 0-1,1 0 0,0 0 0,0 0 1,-1 1-1,-2-1 0,-2 1 108,3-1 0,-3 1 0,-1 0 0,-1 0 0,0 0 0,3 1 0,2-1 0,3 0-10,-9 1 0,2-1 0,2 1 0,3 0 0,0-1 0,2 1 0,0 0 0,1 0 0,-1-1 1,-1 2-1,-2-1 0,-1 0 0,-2 1 10,4-1 0,0 1 0,-2 1 0,-1-1 0,-1 1 0,0-1 0,0 1 0,-1-1 0,1 1 0,0 0 0,-1-1 0,1 1 0,0 0 0,0-1 0,0 1 0,-1 0 0,-1-1 0,0 1 0,0 0 0,-2 0 0,6 1 0,1-1 0,-1 0 0,0 1 0,-3-1 0,-1 1 0,-3-1 0,-2 1 0,6-1 0,-4 1 0,-3-1 0,-1 0 0,0 1 0,9 0 0,-1 0 0,-1 0 0,-2 0 123,-5-2 0,-2 1 0,0-1 0,-3 0-123,9 1 0,-2 1 0,-2-1 0,14-1 0,-4 0 380,-13 0 1,-3 0-381,-11 0 0,-3 0 0,15 0 1635,-20-4-1635,-12-9 2446,-24-6-2536,-5-2-102,-17-1-2057,2 4 2249,-3-5 0,-1-2 0,-1-2 0</inkml:trace>
  <inkml:trace contextRef="#ctx0" brushRef="#br0" timeOffset="4666">17023 2881 24083,'0'-41'1709,"0"3"-1349,0 10 180,0 24 89,0 27 91,0 43-540,0-12 0,0 12 0,0 4-859,0-13 1,0 3-1,1 3 1,-1 1 0,0-1 678,1-7 0,-1-2 0,1 2 0,-1 1 0,1 2 0,1 4-253,-1-3 1,1 4 0,-1 3 0,2 1 0,-1 2 0,0 0 0,1-2 0,-1-3 0,0-3 252,1-1 0,0-2 0,-1-3 0,1-1 0,0 1 0,0 2 0,1 3-169,-1-2 1,1 3-1,-1 1 1,1 2-1,0 1 1,0-1-1,1-1 1,-1-2-1,0-2 169,1 3 0,0-4 0,0-1 0,0 0 0,1 1 0,0 1 0,1 5-102,-1-5 1,1 3-1,1 2 1,-1 2 0,1 0-1,1 2 1,-1-2 0,0 0-1,0-2 1,0-2 101,1 5 0,-1-3 0,1-2 0,-1 0 0,1 1 0,0 0 0,0 2 0,0 2 0,0-6 0,0 1 0,0 2 0,0 1 0,1 1 0,-1 1 0,1-1 0,0 0 0,-1-2 0,1-1 0,-1-2 0,0 1 0,1-1 0,-1-2 0,1 0 0,-1-1 0,1-1 0,-1 1 0,0 1 0,1 1 0,0 3 0,0 0 0,0 0 0,0 0 0,1 1 0,-1 0 0,0 1 0,0-1 0,1 1 0,-2-4 0,1 0 0,-1 0 0,1 0 0,-1 1 0,1 0 0,0 0 0,-1 0 0,1 0 0,-1 1 0,0-4 0,0 0 0,0 0 0,0 1 0,0 0 0,1 0 0,-1 0 0,0 0 0,0 0 0,0 1 0,0-1 0,0 2 0,0 1 0,0-1 0,0 1 0,0 0 0,0-1 0,0 1 0,0 1 0,0-1 0,0 0 0,0 0 0,0 2 0,1-1 0,-1 0 0,0 1 0,0 0 0,0 0 0,0-1 0,0 1 0,0 0 0,0 0 0,0 0 0,-1-6 0,0 0 0,0-1 0,0 1 0,0-1 0,0 0 0,0 1 0,0 1 0,0 0 0,0 2 0,1 0 0,-1 3 0,0-7 0,0 2 0,0 2 0,0 0 0,1 2 0,-1 1 0,1 0 0,-1 0 0,1 0 0,-1 1 0,1-2 0,-1 0 0,0 0 0,0-2 0,0-2 0,0-1 0,0 7 0,1-1 0,-1-3 0,0 0 0,0-1 0,0-1 0,-1 1 0,1-1 0,0 2 0,0 0 0,0 1 0,1 2 0,-2-5 0,1 1 0,0 2 0,1 1 0,-1 1 0,0 0 0,0 0 0,1 0 0,-1 0 0,0-1 0,0-1 0,0-1 0,-1-2 0,1-2 0,-1-2 0,2 16 0,-1-4 0,0-1 0,0-2 0,0-2 0,0 0 0,-1-1 0,1 1 0,-1 0 0,0-1 0,0-2 0,0 1 0,0 0 0,0-1 0,0 0 0,-1-1 0,1 0 0,-1 0 0,1 4 0,-1-1 0,0 0 0,0 0 0,0-1 0,0-1 0,0 0 0,0 0 0,0 4 0,0-1 0,-1 0 0,1-1 0,-1 0 0,0-2 0,0 0-120,0 4 0,0-2 0,0-1 0,-1 1 0,0-1 0,0 1-420,-1 4 0,1 2 1,-1 0-1,0-1 1,-1-3-1,1-4 14,-1 5 1,1-5-1,-1-1 1,-1 1 525,0 4 0,-1 2 0,-1-4 0,-1-10 0,-1-7 0,-2-8 0,-10 17 0</inkml:trace>
  <inkml:trace contextRef="#ctx0" brushRef="#br0" timeOffset="5630">25700 2348 22374,'-3'-39'720,"-3"3"-540,-3 2 90,-1 4 179,2 1-89,0 4 0,-2 1-90,1 3 0,-2 1-1,-2 2-89,-6 2 180,-12 2 0,-15 7 0,-19 11-558,23 3 0,-1 2 378,-7 5 0,-1 4-592,-3 3 0,0 3 457,0 2 0,2 3 45,4 2 0,2 3-90,6 0 0,5 3 45,6 0 0,5 2 0,8 0 0,6 2-45,4 0 0,6 1 0,7 0 0,6 0-413,5 1 1,5-2 277,5 0 1,5-3-181,6 0 0,3-3-270,4-3 1,2-3-226,2-2 1,2-4-316,0-4 1,0-4 1124,-1-4 0,1-4 0,-2-6 0,0-4 0,-1-3 0,1 0 0</inkml:trace>
  <inkml:trace contextRef="#ctx0" brushRef="#br0" timeOffset="6021">26074 2207 23903,'-9'-37'839,"0"0"1,-4-10 0,0 1-210,-7-17-406,8 28 1,1 3 45,-2 1-90,7 11-90,2 18-90,4 19 90,0 28-90,4 21 0,-2-26 0,1 4 0,0 2 0,1 4 0,0 2-765,0 2 1,0 2-1,-1-1 765,0-1 0,0-1 0,0-1 0,-1-6 0,0 0 0,-1-5-42,-1 2 1,0-6 41,0 10 0,0-8-90,2-33 90,4-17 0,6-14 0,6-12 0,9-10 2097,3-4-2097,5 2 0,2 5 0,-3 8 218,1 11-218,-3 11 0,2 8 0,1 16-360,4 7-360,-1 11-539,1 5-540,-13-9 0,-1 1-8032,13 12 8983,7 7 0,-13-19 0,-1-5 1</inkml:trace>
  <inkml:trace contextRef="#ctx0" brushRef="#br0" timeOffset="6370">27142 2397 23993,'-8'-33'1259,"0"0"1,-25-20-1080,-7 12 0,-11 27-90,14 29-90,2 17 90,9 18-399,17-19 0,3 3 264,1 4 0,3 0-45,4 1 0,3 1-150,4 11 1,4-1 59,3-9 1,4-3 134,1-6 0,3-7 45,12-12 0,-9-45 180,-15-18 89,-4-11-126,-5 27 0,-2-1-8,1-1 0,-2 0 0,0 2 0,0 0 9,0-11 0,0 2-144,0-3 0,2-4 0,4 54-540,10 35-359,-1 2-990,-1 5 0,-1 2 1933,3 11 0,-6-19 0,0-1 0,2 10 0</inkml:trace>
  <inkml:trace contextRef="#ctx0" brushRef="#br0" timeOffset="6766">27443 2271 24173,'8'-39'1259,"-2"5"-1079,1 17 270,4 43-405,0 11 0,2 6-45,-3 3 0,0 2-463,2 12 1,-1-2 462,-3-14 0,-2-4 122,0-2 0,-1-3-122,5 24 90,-6-16 0,0-22-90,-4-15 90,0-26 90,1-14-91,4-23 46,-1 25 0,1-4 66,6-19 1,0-2-112,-1 16 0,0 0-45,3-10 0,0 3 45,5-2-90,-2 14 0,1 17 0,3 9 89,4 22-89,5 8 0,3 12 729,-1 4-639,-4-2-180,0 6-270,-11-15-359,-1 3-631,-11-15-538,-2 3-811,-7-2 2699,-8 3 0,-9-1 0,-7 3 0</inkml:trace>
  <inkml:trace contextRef="#ctx0" brushRef="#br0" timeOffset="7414">24239 3949 23723,'-56'0'1620,"9"-4"-1531,8-1 1,22-4 90,16 0 0,29 0-90,31-5-45,-18 7 0,9-2-445,-1 1 0,7-1 0,6 0 0,2-1 475,-9 1 0,3 0 0,3 0 0,0 0 0,2-1 0,-1 1-450,-7 1 0,1 0 1,0-1-1,1 1 1,0 0-1,1 0 0,1-1 397,-2 1 1,1 0-1,1-1 1,1 1 0,-1-1-1,0 1 1,-1 0-1,-3 0-320,9 0 1,-2 0 0,-2 0 0,0 0-1,0 0 1,1 1 327,1-1 0,-1 0 0,1 1 0,-1-1 0,1 1 0,-1-1-224,-2 1 0,0 0 0,0 1 0,0-1 1,-1 0-1,0 1 212,7-2 0,0 1 0,0 0 0,-2-1 0,0 1-56,-5 1 1,0 0 0,-1-1 0,-1 1 0,-1 0 82,8-1 0,-2 0 0,-1 0 0,-2 1 162,-6-1 0,-1 1 1,-1 0-1,-2 0-87,7-1 0,-1 0 0,-3 0-120,13-3 0,-4 0 0,-13 2 0,-1 0 531,-2-2 1,-4 1-532,10-2 0,-1-1 1831,-30 7-1831,-5 3 2024,-4-1-2744,-6 3 442,-4 0-1162,-1-4 1597,-2-15 0,-3 1 0,-1-13 0</inkml:trace>
  <inkml:trace contextRef="#ctx0" brushRef="#br0" timeOffset="10283">6120 7160 21205,'-5'-5'2878,"-2"1"-2518,6-1-90,-3 1 90,6 1-90,6 1-1,8 2-89,12 6-90,13 8 0,8 13-90,-20-7 0,-1 3-326,1 3 1,-1 3 370,0 3 0,-2 3-45,-2 2 0,-4 3 45,-2 19 0,-5 2 0,-5-14 0,-7 0 15,-8 1 0,-5 4 0,-3-6-60,-6-7 0,-4-3 45,-12 9 0,-4-4 0,8-17 0,1-4-45,0-2 0,0-1 0,-23 10 0,-2-6-720,25-5-179,4-9-360,28-3-630,10-4 1889,7 0 0,5-2 0,0-1 0</inkml:trace>
  <inkml:trace contextRef="#ctx0" brushRef="#br0" timeOffset="10998">6550 7956 22290,'29'-33'1889,"-4"12"-1315,16-4-304,-4 17-91,9 11-67,-9 9 1,1 7-68,2 7 0,0 4-268,1 1 0,-2 3 223,-4 0 0,-3 0 224,-10-4 1,-2-3 242,4 9-18,-3-6-359,-17-30-90,-2-16 90,-8-18-90,4-5 0,-1-4 0,0 6 0,0-2-383,1-17 0,0-2 383,2 11 0,0 1 0,0-2 0,0-1 0,0 1 0,0-2 0,-1-15 0,-1-1 0,-5 7 0,-2 0-45,2 3 0,-7 2 45,-15 5 0,-7 8 0,7 21 0,-3 3 0,-13-4 0,-5 4 0,-12 4 0,-1 3 0,14 4 0,0 0 0,-13 0 0,2 1 0,23 4 0,3 0 0,-21 1 484,17 0-484,17 0 0,21 4 0,26 3-90,25 3 45,-13-6 0,7-1-642,10-1 0,7 0 0,-2-2 567,-10-1 0,-1 0 0,3-1 52,-1 1 1,3 0 0,0 0 0,-4-1 37,-1-1 0,-3 0 0,-1 0-15,16-2 0,-2 1 90,-8 2 0,-1-1 465,2-3 1,-5 0-331,-4 4-90,-5-6 0,-52 16 0,-5 4-90,3 12 0,5 6 90,6 8-90,10 3 0,8 3 1847,9-6-1847,11-6 0,20-11-90,-14-16 90,13-31 0,-36-7 0,-7-22 0,-17 7 0,-10 0-90,-3 3-180,-5 6-450,1 5-359,-1 11-450,0 10-990,-3 15 2519,-3 14 0,-3 18 0,-2 7 0</inkml:trace>
  <inkml:trace contextRef="#ctx0" brushRef="#br0" timeOffset="11215">7480 7816 17099,'24'27'2339,"1"0"427,19 18-2406,-9-5-135,0-2 0,0 1-225,-13-12 0,0-1 45,7 9 0,0 0-45,12 13-360,-15-18 0,-1-1-450,10 9 897,3 5-1526,-22-31 1605,-7-10 0,-4-16 0,-5-7 1</inkml:trace>
  <inkml:trace contextRef="#ctx0" brushRef="#br0" timeOffset="12173">8170 7268 18989,'0'-54'2609,"-3"22"-1044,2-11-1475,-3 32 529,4 2-529,0 5 237,0 1 122,0 1 644,-3 2-1003,2 0 141,-3 0-141,4 4-90,0 1 0,0 6 90,0 1-90,0 3 0,2 10 90,2-5-90,4 6 0,6-8 0,4-2 0,7 0 0,3-9 0,7-1 0,2-6-90,27-12 90,-32-1 0,0-3 0,1 0 0,-1-3 0,-5-4 0,-3-2 0,2-14 90,-8-1 0,-2 1 270,-6-11-180,-1 16-1,-4-8-179,0 25 90,4 4-90,0 15 0,7 9 0,0 14 90,3 11-90,-3 14 45,-7-3 0,-4 3-45,-3-9 0,-3 2-1029,-1 15 0,-4 0 1074,-4-15 0,-3-2-45,-1 0 0,-3-1-692,0-3 0,-2-1 692,1-4 0,-1-1 79,-16 19 11,5-12 90,7-13-180,11-11 1707,8-16-1707,16-14 1729,10-12-1729,13-4 0,10 0 0,4 5 0,4 9 0,-1 7-314,1 17 314,0 8 0,-2 13 0,-2 5 0,-6 0 0,-5 0 0,-7-5 90,-5-5-90,-4-5 0,-9-10 0,-4-12 0,-7-13 0,-2-16 0,0-13 0,0-17-359,1 28 1,0-1 358,2-2 0,0-1 45,1 1 0,2-1-45,7-12 0,1 3 153,-3 13 1,5 3-199,23-13 0,5 9 45,9 23-742,-8 12 0,-1 9 787,-17 14 0,-3 9 0,6 25 0,-3 6 0,-6-12 0,-4 2-45,-3-6 0,-2 4 0,-3-3 0,-2 5 0,-4-3 0,0-1 0,-2-1 0,-3-4 0,0-2-562,-1-3 0,0-2 202,-8 22 185,1-12-2523,-5-11 539,3-20-360,-5-14 2519,2-25 0,-3-18 0,0-12 0</inkml:trace>
  <inkml:trace contextRef="#ctx0" brushRef="#br0" timeOffset="12515">9535 7164 20485,'18'-52'1889,"2"4"-1709,4 12-90,7 9 0,3 9-90,7 7 90,4 6-90,2 3 0,-1 2 0,-1 0 90,-4 0 270,-7 0 179,-5 0 91,-7 0 0,-8 0-181,-2 0 1,-6-4 540,2-7-541,-3-3 1,-1-8-90,-2 5-180,-2 0-90,0 9 0,0 2-90,0 20 0,0 14 0,0 28 0,0-19 0,1 5-540,1 7 1,0 4-1,0 0 540,1 9 0,1 3 0,-1-13 0,1 6 0,-1 0 0,1-6 0,0 12 0,1-4-150,-2-10 0,-1 2 1,1-4-751,-1-4 1,-1-2-4017,-3 8 1,-3-2 3643,-8 17 0,2-26 0,-4-4 0,-16 5 0</inkml:trace>
  <inkml:trace contextRef="#ctx0" brushRef="#br0" timeOffset="13117">3086 8028 24353,'-14'-22'1259,"0"1"-1169,7 3 0,2 2 0,5 5-90,1 2 90,7 4-90,8 3 0,11 14 0,6 7 90,2 16-90,-3 5-45,-13-12 0,0 0 135,5 12-90,3 3 0,-14-29 90,-3-6-180,-1-16 90,18-38 0,2-7-588,-5 7 1,2-1 497,0 3 0,2 1-225,3-3 0,2 1-180,2 1 1,3 0-646,-6 9 1,2-1 0,-1 3 1139,2-2 0,0 2 0,4-2 0,-2 4 0,0 2 0</inkml:trace>
  <inkml:trace contextRef="#ctx0" brushRef="#br0" timeOffset="13665">3245 7761 20845,'-54'6'2159,"13"-9"-2069,19-15 90,22-11 90,20-12-1,19-7-89,2 13 0,5 2-575,-10 9 0,2 2 440,13-4 0,0 4-45,-17 13 0,-1 5 180,28 12-3130,-6 16 3084,-21 11 1,-2 7-90,-8-8 0,-2 3-913,6 16 0,-2 2 868,-11-14 0,-2 2-155,4 13 0,-2 0 200,-4-16 0,-2 0 73,3 8 0,-1-3-118,0 5 0,-1-7 0,-2-11 0,0-6 1797,2-9-1797,2-4 461,-1-8-371,-1-1 171,-6-4-82,-2 0 3213,-2-2-3302,-13 1-90,-10-1 90,-23 10 0,-16 6-237,26-2 1,-3 3 326,-17 12 0,-2 5-90,4 3 0,2 5-30,16-9 0,1 3 0,5-1-15,0 6 0,10-1-45,18 25 0,34-29 0,19-9 0,-20-14 0,4-2-290,15 3 1,0 0 289,-13-2 0,-1 1 0,10 4 0,-3 4-140,-12 6 0,-4 4 230,9 15-9,-15-8 0,-4 2-1880,-8 9-2698,-2-8 4497,-5-27 0,2-26 0,2-11 0</inkml:trace>
  <inkml:trace contextRef="#ctx0" brushRef="#br0" timeOffset="14217">4296 7992 22194,'3'-37'1529,"-2"8"-1349,-1 15-90,-5 16 0,-2 8 90,-3 16 0,0-10 90,5 2 0,2-14-180,3-8 90,0-7-180,5-12 179,6-11-89,7-12 0,6-4 90,5 0-90,1 5 0,3 9 0,-1 12 0,1 15 0,23 43 0,-11 5-408,-12-5 1,-1 3 317,-6-7 0,-3 1 0,0 0 0,-1-1 0,-1-1 0,1-1 0,1 4 0,1-2-179,13 12-181,-3-9 0,-14-27-270,-10-18-719,1-35 764,-7 8 1,-2-3 404,2-4 0,-1-2-80,-3-11 1,0 1 304,1 10 0,0-1 194,0 1 1,1-3 0,-1 3 75,0-6 0,1 1 0,0-14 0,-1 2-91,-1 27 1,0 4 135,0-23 0,0 18 539,0 35-539,0 30-90,0 40-135,1-20 0,-2 3-656,-1 8 0,-1 2 521,0 6 0,-1 2 0,0-22 0,-1-1 0,0 1 0,-2 21 0,0-1 0,-1-4 0,-1 0 39,2-13 1,-1 2 0,0-2-1210,-3 13 1,0-2 89,0-3 1,0-5 1079,-7 9 0,6-42 0,0-12 0</inkml:trace>
  <inkml:trace contextRef="#ctx0" brushRef="#br0" timeOffset="14449">4865 6346 22284,'-12'-35'1529,"-2"8"-1349,-13 23-180,0 19 0,-13 26-621,21-13 0,2 3 81,-4 7 1,1 2-765,-2 7 0,-1 2 1304,0 5 0,-1 1 0,2 2 0,1 2 0,0-1 0,0 1 0</inkml:trace>
  <inkml:trace contextRef="#ctx0" brushRef="#br0" timeOffset="14647">4881 7323 24173,'4'-34'1979,"2"0"-1979,12 4 0,10 1-270,17 4-164,-15 12 1,2 1-197,5 1 1,2 0-1500,4 0 0,2 1 2129,-1 0 0,0 0 0,-3 2 0,-1 0 0,-2 0 0,1 0 0</inkml:trace>
  <inkml:trace contextRef="#ctx0" brushRef="#br0" timeOffset="15606">5965 10516 23274,'-20'0'3058,"1"0"-2878,3 0 90,4 0-90,6-2-90,2-1-1,4-1-89,4-3 90,24-16-90,24-16 45,-23 18 0,1 0 0,3-2 0,-1 0-45,8-2 90,-7 5 0,-9 7-90,-8 6 90,-4 3 90,-4 12 0,0 10 0,0 18-90,-1 8 0,0 4-45,-2-6 0,-1 0-1503,4 20 1,-2 1 1457,-2-12 0,-2-2 0,1 1 0,0 0-217,-1-1 0,0-1 217,-1-2 0,0-1 0,1-5 0,0-1 0,-1-4 0,0-2-180,3 21 0,0-11-90,1-13-269,-1-8-451,-2-13-359,0-3 2034,-2-16 0,-6 0 1,-1-10-1</inkml:trace>
  <inkml:trace contextRef="#ctx0" brushRef="#br0" timeOffset="15838">5872 11524 23634,'-37'0'2698,"6"0"-2428,9-4-90,17-3-90,15-4-90,25-5 0,12 2 0,8 0-90,-8 3 0,2 1-545,-2 0 0,4-1 1,-3 2 274,8 0 0,0 2-540,-9 2 1,0 0 0,0 1 757,11 0 1,-4 1 0,-5 3-1,-5 2 1,8 6 0</inkml:trace>
  <inkml:trace contextRef="#ctx0" brushRef="#br0" timeOffset="16331">5896 12438 23723,'-42'0'990,"-3"6"-810,-2-4 180,2 8-1,3-9 1,7 3-90,5-4-90,7 0-90,11-6 0,15-24-45,15 4 0,7-1-45,-1-2 0,3 1-292,12-2 1,4 4 291,-6 10 0,3 6 45,17 10 0,2 8-45,-17 1 0,-1 7 0,11 10 0,-7 8 45,-22 0 0,-9 7 45,-11 3 0,-6 5 0,-3-1 0,-5 10 0,-6 1-718,-2-6 1,-3 2 0,-2-4 717,-8 5 0,-3-5 0,-1 0 0,0-3 90,4-5 0,1-4-45,3-4 0,1-2-135,-12 14 0,22-5 0,51-28 0,20-7 0,-5-13 0,6-4 76,-1 0 0,3 0-286,2 0 0,5 0 0,-2 1-557,-13 2 1,-3 1 0,3 1 256,10-2 0,4 1 0,-6 2-434,0 3 0,-5 2-607,-3 1 1,-2 3 1550,-4 1 0,-3 3 0,-3 2 0,-3 1 0,-3 2 0,0 0 0</inkml:trace>
  <inkml:trace contextRef="#ctx0" brushRef="#br0" timeOffset="16750">5137 15111 24623,'0'-21'2968,"0"3"-2608,0 13-90,0 18 90,0 28-360,1-9 0,0 6-783,0 11 1,1 8-1,1-1 783,-2-9 0,1-1 0,-1 3 0,1 1 0,0 3 0,0 1 0,0-3 0,0 2 0,-1-2 0,0 2-338,0-2 1,0 3 0,-1-1 0,0-3-293,1-1 0,0-2 1,-1 0-271,0 7 1,0 2 0,0-7 1005,0-12 0,0-6 0,4 7 0,0-15 0</inkml:trace>
  <inkml:trace contextRef="#ctx0" brushRef="#br0" timeOffset="17198">5921 15337 25432,'-18'-7'1530,"-6"1"-1440,-9 14 179,-8 2 1,0 6 0,2-7-270,9-5-180,6-12 90,13-12 0,13-15 90,14-12 0,15-8-242,-11 26 0,2 1 242,1 1 0,4 2 90,14-4 0,3 5-45,-10 9 0,0 4 45,11 0 0,-1 9-1,11 28-89,-31-4 0,-3 5 45,-4 6 0,-4 5 45,-6 3 0,-4 5 0,-4 1-30,-5 7 0,-4 1 0,-1 0-550,0 0 0,0 0 1,-4-1 489,-3-1 0,-3-1 0,1-5 0,-4 1 0,1-5 0,1-4 0,1-1 0,2-7 0,1-1 0,-10 19 0,8-15 0,9-7 0,13-15 411,16-6-411,19-14 0,12-7 0,7-3-925,-7 2 1,2-1 924,0 0 0,4-1 0,-1 0 0,-7 4 0,-2-1 0,2 1-757,2 0 1,2-1 0,-1 1 696,2 1 0,-1 0 0,1 0-774,-1 2 0,0-1 1,0 2 83,-2 0 1,-1 1-1,1 1-240,-3 0 1,-1 1 0,0 1 989,17-2 0,-2 2 0,-6 2 0,-2 2 0,-5 1 0,0 0 0</inkml:trace>
  <inkml:trace contextRef="#ctx0" brushRef="#br0" timeOffset="17998">5019 18001 22104,'-12'21'2429,"0"-3"-1170,1-9-539,5-3-540,8-16-90,10-6-90,12-18 0,13-7 90,4-5 89,-11 17 1,0 1 0,10-10 0,5 1 0,-25 26 180,0 29-360,-9 8 90,1 27-90,-6-9 0,-1 1-308,-2-8 0,1 0 83,2 15 0,0 1-135,-2-16 1,0-1-226,-1 1 1,0 0-136,0-2 0,-2 0-1463,0 12 0,0-2 2183,-1 19 0,-2-28 0,-1-1 0,-4 3 0</inkml:trace>
  <inkml:trace contextRef="#ctx0" brushRef="#br0" timeOffset="18182">5039 18693 22644,'-41'12'2429,"5"-5"-2249,9-3-90,13-4-1,12 0-178,16-4-181,13-3-270,15-9-270,15-5-157,-23 9 1,1-1-158,5-1 0,0-1 1124,1-1 0,1-2 0,-1 0 0,0-2 0,-1-2 0,1 1 0</inkml:trace>
  <inkml:trace contextRef="#ctx0" brushRef="#br0" timeOffset="18634">5864 18028 20845,'-6'-16'3418,"-2"3"-3148,-7 1 0,1 7 0,0-1-90,2 2-1,0-5-89,1-3 0,5-3 0,2-5 0,4-6 270,16-23-90,3 10 0,6 6 0,6 4-46,-1 12 1,1 6-45,31-7 0,-6 30-90,-25 20 0,-17 7 0,-5 4-90,-4-9 0,-2 1-257,-2 17 0,-4 1 302,-4-13 0,-3-3-45,-1 2 0,-2-1 45,-1-2 0,-1-1 45,-1-4 0,0-1-157,-15 22 67,4-12 0,5-8 0,6-9 0,13-12 0,19-15 0,34-10 0,3-5-495,-6 6 0,0 2-173,12 0-52,-20 6 1,-1 0-810,10 1-450,-1 1-449,-4-1 2492,-3-1 1,-3 1 0,-3-1 0</inkml:trace>
  <inkml:trace contextRef="#ctx0" brushRef="#br0" timeOffset="18936">6842 17703 23993,'-7'-28'2699,"-5"9"-2160,-13 17-89,-6 18-90,-3 20-90,-1 16-484,19-21 0,3 2 259,3 2 0,3 1-90,4-2 0,3 0-45,14 27-90,14-11-90,13-14 0,12-17 180,4-13 90,1-17 90,-7-12 0,-27-6 0,-4-6 0,2-24-45,-16 15 0,-7 0-45,-5 10 0,-7 2-450,-12-10 1,-8 3-991,-3 6 1,-4 4 90,1 0 0,-2 5 1349,2 9 0,1 7 0,-11 12 0,5 6 0</inkml:trace>
  <inkml:trace contextRef="#ctx0" brushRef="#br0" timeOffset="19549">11167 12366 24558,'-31'-5'2068,"7"-1"-1856,15-1-122,17-2 0,21-3-90,19-1-473,-14 3 0,3 0 473,7-3 0,2 1 0,9-3 0,3 0-352,-15 4 1,0 1-1,2-1 262,2 0 0,0 0 0,2 0-120,0 0 0,0 1 1,-1 1-181,-2-1 0,-1 0 0,-1 0-375,16-2 1,-4 0-540,-9 2 0,-5 1 1304,19-8 0,-30 5 0,-17 1 0</inkml:trace>
  <inkml:trace contextRef="#ctx0" brushRef="#br0" timeOffset="19919">11618 12140 22554,'-41'16'2159,"2"1"-1619,-4 13-46,19 0 1,1 4-719,-1-1 0,1 3 314,-1 12 0,1 1 0,4-7 0,1 0-45,0 1 0,0 0-45,1 1 0,1-2 45,0-2 0,2-2 0,1-4 0,3 0 135,-3 22 77,6-5-257,11-19 90,6-9-90,12-19 0,40-18 45,-13 1 0,4 0-389,1 0 0,3 1 344,-4 2 0,5 1 0,-3 6 45,6 12 0,-3 5-45,0-3 0,-4 7 45,-15 9 0,-9 5-45,-12 25 0,-18 9 0,-7-32 0,-4 0 0,-4 1 0,-3 0 0,-3-1 0,-1-2 0,-1-1 0,-1-1 131,-8 3 0,1-2-850,-11 11-1572,-4-1 2291,44-41 0,16-15 0,19-20 0</inkml:trace>
  <inkml:trace contextRef="#ctx0" brushRef="#br0" timeOffset="20251">12759 12361 23723,'21'-48'2249,"-7"9"-1799,-14 19 90,-14 20-91,-13 22-179,-11 21-135,8 2 0,0 4-399,7-10 1,3 3 293,2 1 0,2 5 0,7-4-30,11 5 0,8-4 0,-2-1 0,6-5-45,11-10 0,4-7 45,22-8 0,4-14-90,0-16 90,-4-14 0,-10-17 0,-11-12 45,-22 3 0,-7-3-45,0 15 0,-5-2 30,-4-3 0,-3-5 0,-3 5-75,-4 0 0,-3 4-135,2 0 0,0 3-270,-12-9-320,19 37-399,6 12-360,2 17 1529,10 33 0,4-2 0,-2-13 0,1 0 0</inkml:trace>
  <inkml:trace contextRef="#ctx0" brushRef="#br0" timeOffset="20548">13421 12234 23574,'25'-45'2608,"-3"4"-2248,-8 9 180,-2 16 74,-8 12-254,0 21-65,-4 16-206,4 6 1,3 3-90,0-9 0,3 0-240,5 14 0,4-3 240,2-15 0,3-5 0,31 12 0,8-16 0,3-22 0,-33-6 0,-1-4 0,-2-7 0,-1-5 0,4-19 0,-5-5 0,-8 9 0,-5-1 0,2-13 0,-10 1-45,-22 12 0,-9 6-495,-26-4-180,9 30 1,-7 7-1,2 5 0,-5 10 1,-1 8-1739,7 0 0,-5 5 1,0 3-1,5-2 1713,4 1 0,5 1 0,-2 2 0,0-1 0,-1 3 0,1 1 0,2-2 0,2 3 0,1 0 0,-1-1 0</inkml:trace>
  <inkml:trace contextRef="#ctx0" brushRef="#br0" timeOffset="20874">11191 15116 21745,'-46'7'3238,"1"5"-2699,0-10 91,8 8-90,9-9 359,22 3-539,23-4-180,34-4-135,-14 1 0,3-1-396,11-3 0,4 0 351,7-2 0,2 0-586,-18 2 1,2 0-1,-1 0 406,1 0 0,1-1 1,-1 1-121,-2-1 0,0 0 0,-2 1-330,19-2 1,-4 0-91,-8 0 1,-2 0-181,-8 2 1,-3 0-1530,19-4 2429,-24 0 0,-23 4 0,-16 0 0</inkml:trace>
  <inkml:trace contextRef="#ctx0" brushRef="#br0" timeOffset="21216">11638 14912 20575,'-43'-9'3868,"4"2"-3328,9 2 89,6 3 1,4 12-90,0 11-91,1 20-134,2 2 0,-1 5-225,5-9 0,-1 1-418,-6 15 0,1 1 328,4-17 0,1 0 45,-2 7 0,0 0-38,6-9 1,0-2-8,-7 27 0,20-33-89,12-27-1,40-23 0,0 0 90,2-1 0,5 1 0,-10 8 0,0 5-249,7 4 0,-3 7 249,-16 2 0,-8 9 183,-15 22 0,-11 7-183,-22 21 0,-2-17 0,-5 0-99,0-12 1,-3-2-936,-8 12 0,1-2 179,10-14 1,0-2-406,-3 7 1,2-4 1259,6-2 0,8-14 0,6-6 0</inkml:trace>
  <inkml:trace contextRef="#ctx0" brushRef="#br0" timeOffset="21432">12519 15165 26242,'49'-29'233,"0"0"1,1 0 0,-1 0 0,0 4 0,1 1-974,-6 4 1,8-5 0,2 0 0,-3 3 0,-7 5 154,6 6 0,-6 4-135,-2 0 1,-1 1 34,-7 1 1,-1 1-9147,18-3 9341,-17 5 1,-18 0 0,-8 2 0</inkml:trace>
  <inkml:trace contextRef="#ctx0" brushRef="#br0" timeOffset="21718">12942 14944 19139,'-59'22'2429,"0"3"-95,2 2-1705,18-1 1,1 2-405,11-6 0,2 2-45,-8 8 0,4 1 0,4 17 215,13 0-395,16-2 45,14-19 0,8-3-45,23 9 0,6-12 0,4-4 0,-18-10 0,0-3-59,13 4 0,0-1 59,-18-3 0,-3 0-90,28 10 180,-12 0-90,-13 2 0,-13 2 1039,-17 2-1129,-36 20-269,-9-7-461,8-11 0,-4-2 280,5-5 0,0-2-989,-30 12-360,3-5-629,10-5 2584,9-8 1,11-5 0,6-4 0</inkml:trace>
  <inkml:trace contextRef="#ctx0" brushRef="#br0" timeOffset="22015">13677 15161 25522,'17'-17'1889,"-6"6"-1349,-14 19 90,-6 13-630,-7 20 0,1 11-378,7 8 378,9 3 0,17-2 0,15-4 0,-9-31 0,3-2 0,2-4 0,1-4 0,4-3 0,2-5 46,12-8 1,0-10-47,-5-13 0,-3-7 0,-1 0 0,-6-5-485,-9-9 0,-10-2 485,-14 9 0,-7-1 0,-12-15 0,-5 1 0,2 16 0,-4 2-630,-21-14 1,-6 9-1530,7 25 0,1 7 2157,0-2 0,1 7 1,3 9-1,4 6 0,-9 12 1</inkml:trace>
  <inkml:trace contextRef="#ctx0" brushRef="#br0" timeOffset="24270">24986 5369 23364,'-12'5'2698,"-1"-1"-1978,3-4-181,4 0-89,2 0-270,4-2-90,0-5 0,7-6-90,10-12 0,13-7 0,13-9-1054,-17 19 1,1-1 1098,1 0 0,-1 0-45,1 1 0,-1-1-17,20-18 17,-8 9 0,-9 6 0,-7 10 0,-2 2 89,-10 16-89,3 7 2103,-10 22-2103,4 17 45,-6-15 0,0 2-349,0 4 0,0 2 304,0 3 0,0 2 0,-2 0 0,0 1 0,2 15 0,0 1 0,-1-6 0,0-1-45,2 3 0,0-3-45,-2-18 0,1-6-90,1 7-269,-3-21-181,0-11-359,0-1-361,0-6-8481,0 0 8758,-5-4 0,-2-1 1,-5-4-1</inkml:trace>
  <inkml:trace contextRef="#ctx0" brushRef="#br0" timeOffset="24556">25132 6083 22554,'-27'0'2069,"5"0"-1889,4 0 0,9-4-90,9-1-90,14-6 90,15 0-90,17-3 0,15 1-278,-24 7 0,0 0 278,1 0 0,0 1 0,-1 0 0,-1 1 0,29-5 0,-10 4 0,-9-1-89,-2 3-271,-17 1-270,-6-2-449,-16 3 1079,-10-1 0,-7 6 0,-7 1 0</inkml:trace>
  <inkml:trace contextRef="#ctx0" brushRef="#br0" timeOffset="25204">25116 7825 25253,'-10'-3'539,"-1"1"-449,-1 2 90,-2 6-90,0 0 0,-1 1 0,3-3 180,6-4-180,2 0 90,15-18-180,4-3 45,7-6 0,5-2-45,0 4 0,3 1 0,7-1 0,0 6 0,19 8 0,-15 32 0,-29 18 0,-9 8 0,-3-7 0,-4 1-1648,-2 19 1,-5 1 1692,-5-10 0,-2-2-45,0 0 0,-3 2-187,0-8 1,-3 2-1,1-1 322,-8 11 0,0-1-45,0-1 0,0-4 0,10-17 0,4-4 0,4-1 0,26-11-90,15-7 0,14-11 0,5-4-90,-10 1 0,2-1 1088,16-5 1,0 0-1494,-15 2 0,-3 1 117,-1 1 1,-2 1-1782,23-5 2159,-6 6 0,-26 5 0,-1 5 0</inkml:trace>
  <inkml:trace contextRef="#ctx0" brushRef="#br0" timeOffset="25633">25100 9353 21745,'-30'19'2518,"0"0"1,7-2-2519,55-67 0,-4 27 0,2 3 0,23-5 0,4 7 0,-3 9 0,-6 17 0,-9 13 90,-9 21-90,-11 17-1090,-13-24 0,-2 1 1090,-1 3 0,-3 1 0,-3 1 0,-1 0 0,1-3 0,-1 1 45,-2 7 0,0-1 0,2-7 0,1 0-45,0 28 90,8-19-90,13-10 0,0-7 0,17 19 0,-16-17 2179,2 12-2179,-15-12 0,-2 4-89,-8-2-181,-4 0-1529,-21 10-1979,-9-6 3778,-3-3 0,2-7 0,15-12 0</inkml:trace>
  <inkml:trace contextRef="#ctx0" brushRef="#br0" timeOffset="26032">25156 11601 26872,'-20'-9'1529,"-6"2"-1439,10 3 0,1 2-90,8 24 0,6-3 0,1 19 0,17 3 0,18-11 0,2-2 0,10-20 0,-12-17 0,-2-5 0,-1-5 0,1-1 0,-8 10 0,7 10 0,-14 16 0,4 18 0,-4 11 0,0 10 0,2 8-1023,-10-29 1,-1 0 302,-1 2 1,0 1-226,-1 0 1,-2 2 800,-1 18 0,-1 0 0,-1-13 0,-1 0 0,-1 12 0,0 1 0</inkml:trace>
  <inkml:trace contextRef="#ctx0" brushRef="#br0" timeOffset="26284">25087 13270 24353,'-24'-2'2069,"1"-2"-1799,5-3 0,8-2-91,6 0-89,13 0 0,12-1-90,17 1-180,19 0-950,-1 3 0,3-1 500,-13 1 0,2 0-689,5 0 0,4 1 0,-5-1 1319,-10 0 0,-2 0 0,9-1 0,-3 1 0,2-4 0</inkml:trace>
  <inkml:trace contextRef="#ctx0" brushRef="#br0" timeOffset="26549">25412 13107 19026,'-63'16'1889,"14"0"0,-3 2-1313,14-4 1,-2 3-337,-2 2 0,-3 4 0,5 1-61,3 5 1,5 1-135,0 0 0,8 1-45,13 24 0,34-17 90,18 0-90,8 7 0,-12-9 0,-1 2 0,-10-7 0,-3 1-499,6 10 0,-4 1 499,-7 21 0,-10-3 292,-12 0-742,-7-7-674,-7-18 0,-6-2-765,-4-2 0,-2-2 1889,-2 1 0,-1-2 0,-1-3 0,1-2 0,-13 10 0</inkml:trace>
  <inkml:trace contextRef="#ctx0" brushRef="#br0" timeOffset="26883">25181 14681 25073,'-12'0'1529,"-4"6"-990,-7 6 181,-3 15-180,-5 13-360,4 15-489,13-22 1,2 2 308,4 1 0,3 3 0,2 14 0,4 1 0,5-14 0,3-1 0,3 8 0,4-3-90,23 3-180,8-13 0,-11-20 1,2-5 179,14-6 150,8-15-60,-45-32 0,-20 6-45,-14 8 0,-7 3-314,-17 2-46,11 13 0,-1 3-674,-14 11-2519,-12 20 3598,20 3 0,-4 17 0,24-6 0</inkml:trace>
  <inkml:trace contextRef="#ctx0" brushRef="#br0" timeOffset="28183">24961 16224 23094,'-28'-9'3238,"1"-3"-2968,5 1-90,9-5-90,6 0-90,18-4 0,11 2 0,18-3 0,12 7 0,6 3 180,1 7 269,-21 9 1,-1 6-135,-6 8 0,-3 5-315,1 0 0,-5 5 0,-9 24 0,-9 5 0,-9 1 0,-4 0-560,1 1 1,-3 1 559,-2-2 0,-1-3 0,4-18 0,0-3-539,-8 26-811,1-11-2247,7-4 1438,2-21 2159,6-8 0,-5-22 0,-2-9 0</inkml:trace>
  <inkml:trace contextRef="#ctx0" brushRef="#br0" timeOffset="28319">25100 16757 21025,'-49'-41'4857,"5"-2"-4767,3 1-180,27-5-989,54 16-136,-1 11 1,8 2 606,17 3 1,3 4 0,-10 3-1,-1 1 1,-3 4 0,0 0 0</inkml:trace>
  <inkml:trace contextRef="#ctx0" brushRef="#br0" timeOffset="28851">25124 17621 21924,'-24'0'2159,"-1"6"-1979,-1-4 0,1 10 90,7-7-90,7 8-90,11-1 0,12 3-90,15 2 0,3-2 0,6 2-1696,4 5 0,3 1 1696,0 2 0,-1 1 0,-2 2 0,-4 1 0,1 16 45,-22-14 0,-6 2 45,-10 12 89,-17 12 1,-20-28-45,4-16 0,-1-3-45,-18 1-45,18-8 0,2-4-45,-4-6 0,7-8 0,15-6-90,10-6-90,15-7 90,12-4 90,9-10-1100,8-2 1100,-20 23 0,0 0 0,14-25 2192,-6 4-2192,-15 5 0,-5 9 0,-26 1-90,-1 17 0,-20 2-450,4 22-449,-5 8-451,-2 12 1440,13-3 0,1 2 0,-12 18 0,16-15 0,0-1 0</inkml:trace>
  <inkml:trace contextRef="#ctx0" brushRef="#br0" timeOffset="29205">25761 18480 22464,'-15'25'1080,"-4"2"-901,-9 5 271,-5 4 0,-9 3-315,10-12 0,-3 1-225,-1-5 0,0-2-45,2 0 0,0-6-315,-29-21 360,40-22 90,2-30 90,25-3 315,6 15 0,5-2 269,6 4 1,2 3-450,-1 2 0,1 4 45,23-5-90,-20 48-180,-6 46-180,-9 3-371,-9-12 1,-2 2 235,-4-8 1,-3-1-181,-2 2 0,-2 2-180,-1-1 1,-4 1 674,-12 13 0,-4-2 0,5-14 0,-2-3 0,-11 10 0,5-7 0</inkml:trace>
  <inkml:trace contextRef="#ctx0" brushRef="#br0" timeOffset="30449">25079 4419 24893,'-4'-2'180,"-5"2"-180,-2-2 0,-2 8 0,-4 3 0,4 9 0,1 7 0,5 3 90,4 5-90,3 1 0,5 3 0,6-1 0,9 0 0,8-4 0,27 5 0,-8-20-231,-15-6 0,1-4 231,30-21 0,-17-4 0,4-17 89,-22-24-89,-14 11 90,-4-18 0,-22 7-180,0 16 90,-14-5 0,2 26 0,-3 10-269,-3 12-451,-3 12-359,-1 10-1260,-3 10 2339,-1 7 0,1 6 0,-2 3 0</inkml:trace>
  <inkml:trace contextRef="#ctx0" brushRef="#br0" timeOffset="34926">29258 4731 13919,'0'9'6386,"0"0"-5486,0-4-450,3-1-91,0-4-89,3 0 90,-2 0 0,0-2-90,0-2 0,-2-5-91,0-3 1,-2-3 90,0-1-90,0-3 0,-3 3 180,-4-3-360,-1 10 0,1-1 90,0 10-90,6 4 0,-8 3 0,8 5 0,-8 1 0,8 7 0,-3-7 0,4 0 0,2-5 90,-1-7-90,2 3 0,-1-4 0,4-4 0,-3-3 0,1-6 0,-4-6 0,0-3 90,-8-3-90,-2 0 90,-13 0 89,-18 2-89,3 11 45,2 13 0,-4 8-45,0 13 0,0 7-519,0 1 1,1 4 473,-1 10 0,6 2-45,12-7 0,5 0-299,4 2 0,5 1 299,2-2 0,5 0 0,5 0 0,5-1 0,2-4 0,5-2 0,16 7 0,6-5 0,-7-10 0,1-3 0,12 3 0,1-4-232,20-8 232,-4-7 0,-6-10-90,-8-5 0,-8-7-90,-11-7 764,-8-4-1034,-6-2-270,-6-5 469,-4 2-1189,-2-4-532,-2 0 1972,0-3 0,-5 1 0,-2-1 0</inkml:trace>
  <inkml:trace contextRef="#ctx0" brushRef="#br0" timeOffset="35507">29522 4283 22554,'-5'-29'1979,"-2"2"-1529,6 4-90,-3 5-91,4 4-89,0 7 180,0 3 0,0 20-180,0 4 90,2 21-180,2 6 89,3 8-578,1 10 399,-4-29 0,0 0 45,0 3 0,0 0-45,0 3 0,0 1-357,0-1 1,0 1 356,0 1 0,0 0 0,0-4 0,0-1-95,0-1 0,-1-1 95,3 24 0,-2-9 0,-2-11 90,2-12-180,-4-9 624,2-17-579,-3-37 0,11-16 15,31 31 0,18 9 0,-11-6 30,-22-20 0,-1 5 274,24 22 1,11 12-1,-18 13-949,-28 21 1,-12 4-1450,4-3 325,3 11 1799,-4-63 0,2-4 0,5-18 0</inkml:trace>
  <inkml:trace contextRef="#ctx0" brushRef="#br0" timeOffset="35984">30395 4559 21115,'2'-20'2519,"0"0"-1980,-2 2-89,-6 1 0,0 6-91,-7 4 91,-10 5-270,5 8-90,-11 8 90,4 13-90,-3 14 0,-3 13-320,15-22 0,0 2 230,1 3 0,1 1 45,0 1 0,2 1-45,1 0 0,3 0 0,2-3 0,2 0 0,0-2 0,2-2 0,8 26-90,4-11-90,9-12 0,7-17-359,24-21 449,-8-18 45,-13 2 0,-1-4 176,8-30-176,-20 20 0,-1-4 90,2-21 0,-3-3-45,-5 13 0,-3 0 90,2-15 0,-2 1-1,-5 23 1,-2 2 90,1-28-90,0 15 0,-3 10-90,2 16 0,-6 10 0,6 21 0,-3 13 0,4 20 0,0 11 0,0 10-174,1-29 0,0 1 39,1 2 0,0-1-225,1-1 1,0 0-1440,3 9 0,0 0 1799,5 12 0,3 6 0,-2-33 0</inkml:trace>
  <inkml:trace contextRef="#ctx0" brushRef="#br0" timeOffset="36468">30707 4577 22194,'0'-23'1799,"0"3"-1619,0 7 450,2 6-450,2 11 0,4 10 0,6 15-91,3 12 1,3 9 0,-1 11-366,-1 2 276,-11-29 0,-1 0 90,5 30-45,-8-25 0,-1-1 45,1 12 0,-3 4 180,0-31-90,0-18-180,4-35 45,2-3 0,2-4-45,-1-4 0,1-1-418,5-9 0,2 1 418,-2 11 0,0 1-45,2 1 0,1 1 45,1 2 0,0 3 332,16-20-332,2 13 90,-3 16-90,-1 10 0,-3 12 0,-5 10 960,-5 6-960,-6 6 90,-4 1-90,-4 6 0,-2-15 0,-2 4 0,0-17-270,-4 3-1799,-2-6 2069,-2-13 0,1 0 0,4-12 0</inkml:trace>
  <inkml:trace contextRef="#ctx0" brushRef="#br0" timeOffset="36749">32039 3836 23454,'-5'-5'1889,"-4"11"-1350,-7 14 1,-4 25-1056,8-14 0,-1 4 651,-1 8 0,0 2-514,-2 7 0,0 3 424,-2 4 0,1 2-785,5-18 0,-1 0 0,1 0 740,0 1 0,0 1 0,0 0 0,0-1 0,1 0 0,-1-1-253,-5 20 1,0-1 252,2-4 0,1-1 0,0-6 0,2-2-135,0-4 0,2-2-180,0-7 0,1-2-944,-7 23-237,4-19-1202,2-17 2863,5-17 0,2-24 1,3-8-1</inkml:trace>
  <inkml:trace contextRef="#ctx0" brushRef="#br0" timeOffset="37035">32015 3949 23364,'0'-30'1889,"0"3"-1530,0 4-89,2 5-90,-2 9-90,6 3 90,0 14-90,6 10 45,2 13 0,-1 6-45,-2-4 0,-1 2-181,6 19 0,0 5 121,-6-10 0,-1 3 0,-1-1-684,2 10 0,0 0 654,-2-7 0,1 4 0,-2-5 45,0 3 0,0-3-425,-2 0 0,0-2 335,1-3 0,0-1-45,-1-3 0,0-2-225,1-5 0,0-1-899,1 3 0,0-3 1214,6 7 0,-4-13 0,-4-30 0</inkml:trace>
  <inkml:trace contextRef="#ctx0" brushRef="#br0" timeOffset="37308">31637 4568 22464,'-29'-9'1529,"10"0"-1439,14 0 0,20 0-90,14-2 0,20 0 0,12-3-1100,-25 8 0,0 0 1100,0 1 0,1-1 0,-2 2 0,0-1-131,2 0 1,-1-1-320,11-3-270,-3-2-359,-28 4-720,-8 0 1799,-4 3 0,-8 1 0,0 1 0</inkml:trace>
  <inkml:trace contextRef="#ctx0" brushRef="#br0" timeOffset="37883">33079 4053 20845,'-20'-3'2699,"1"1"-2160,-6 6-179,10 9-180,0 0-180,11 9 0,6-6 90,8 4-90,-1-5 90,2-4-90,-6-7 0,-5-8 0,0-3 0,-4-7-90,0-2-450,-1 0-449,-4 0 989,-1 7 0,-3 6 0,-3 6 0</inkml:trace>
  <inkml:trace contextRef="#ctx0" brushRef="#br0" timeOffset="38102">32998 4858 25073,'0'11'1889,"5"4"-1260,2 8-269,3 7-90,0 8-180,-4 5-90,-3-3 0,-1 2 0,-4-7 0,0 0-594,-2 15 1,-2-1 8,-4-8 1,-3-3-406,0 1 1,-2 0-495,-3-1 0,-1 1 1484,-2-3 0,0 0 0,-2-2 0,-1 0 0,-2-2 0,1 1 0</inkml:trace>
  <inkml:trace contextRef="#ctx0" brushRef="#br0" timeOffset="38869">29424 7160 22194,'11'-41'2609,"-5"5"-2249,-2 10-1,-4 9 181,-6 14-90,-2 14-90,-11 27-181,7-7 1,0 5-657,-3 13 1,-1 4 536,4-11 0,0 1 0,0 2-447,-1 4 1,0 2 0,-2 3 408,0 1 1,-2 5-1,1 0 1,0-3-535,-1 2 0,2-2 1,-2 2 443,2-6 1,0 2-1,-1 0 1,2-4-533,0 4 0,1-3 1,2-4-320,-1 2 0,2-2-385,1 5 0,1-6 1446,1-13 0,6-20 1,-3-13-1</inkml:trace>
  <inkml:trace contextRef="#ctx0" brushRef="#br0" timeOffset="39171">29278 7422 22464,'5'-38'899,"0"-1"1,-1 3 0,-1 1-361,0-25 1,-1 10-90,-1 9-180,2 10-91,-1 10 91,4 10 315,10 35 0,4 16-585,9 20-216,-10-21 0,1 5 0,0 4 216,2 10 0,0 4 0,-1-2-598,-3-11 0,-2-1 0,2 2 598,-2 0 0,2 2 0,-2 1 0,0-5 0,-1 1 0,-1-4 0,0 0-326,0-1 0,-1 0 0,1-1 326,5 17 0,0-2 0,-2-5 0,-1-2 0,-1-7 0,0-2-286,-2-7 1,-2-2-974,8 18-24,-7-14-3484,-6-25 5207,-11-17 0,-6-25 1,-8-9-1</inkml:trace>
  <inkml:trace contextRef="#ctx0" brushRef="#br0" timeOffset="39450">29144 8164 23274,'-39'-2'1799,"3"-3"-1619,11-2-90,10-4-1,17 0-89,19-5 0,21 2 0,17-1 45,-22 8 0,2 0-1004,1 0 0,0 0 959,0 1 0,-1 1-135,-3 0 0,-1 1-315,26-1-89,-10 1-1080,0-4 179,-19-2-808,-1-8 2248,-20 2 0,-6-2 0,-2 0 0</inkml:trace>
  <inkml:trace contextRef="#ctx0" brushRef="#br0" timeOffset="39767">30025 7626 22194,'-18'-9'1979,"1"0"-1799,5 0 90,6 4 0,2-1-90,8 3 179,24-3-269,4 0 90,26-2-135,-15 2 0,1 1-45,-9 0 0,-1 0 0,13-1 0,0-1-45,-7-1 0,-3 1-314,15 0-271,2-3-360,-30 10-2158,-6 0 3148,-7 0 0,-3 6 0,-6 2 0</inkml:trace>
  <inkml:trace contextRef="#ctx0" brushRef="#br0" timeOffset="40069">30277 7947 22914,'-37'14'2518,"3"-5"-1528,2-1-720,12-7-90,4 3 269,71-10-359,-15 1 0,4-2 0,10 1 0,2 0-1696,1-2 0,-2 1 1696,-20 2 0,-1 1 90,29-5 0,-14 0-90,-9 2-90,-12 0 0,-4 5-180,-12 0-450,-3 2 2943,-9 0-4112,-8 0-810,-2 6 2609,-12 3 0,-7 9 0,-4 3 0</inkml:trace>
  <inkml:trace contextRef="#ctx0" brushRef="#br0" timeOffset="48219">31999 7183 18506,'0'-12'3418,"3"1"-3058,0 2 0,5 0-90,-2 0 180,8-4-270,-5 5-90,6-3 179,-6 7 1,1 1 0,-4-1 0,0 2 90,-2-3 269,-2 3-89,0 0-360,-2 2 90,-11 8 0,-13 24-225,-1-3 0,-2 4-45,2 0 0,-1 1-120,-5 6 1,1-1 119,9-11 0,1-1 89,-16 21 1,5-10 0,9-9 0,4-8-90,6-6 90,5-8 0,4-3 0,3-4-90,5 0 329,7 0-329,11 0 90,13 0-90,9 0 0,12 0 0,8 0 0,-3 0 0,3-2-45,-14 0 0,0 0-340,17 0 1,-3 1 114,-2-3-269,-24 2-361,-25-1-179,-8-3-271,-2-1-2967,-21-10 4317,4 2 0,-14-6 0,6 6 0</inkml:trace>
  <inkml:trace contextRef="#ctx0" brushRef="#br0" timeOffset="48592">32198 7160 19942,'-5'-25'3418,"-2"-10"-2046,6 10-202,-6-14-583,6 19-407,-3-1 26,4 12-116,0 2 356,-3 4-356,2 24 225,-1 16 0,0 10-135,2 2 0,0 6-802,0-2 0,0 4 0,0 1 622,0-4 0,0 0 0,0 1 0,0 4 0,1 1 0,-2 1 0,0 0 0,-1 2 0,0-1 0,1-1 0,1 0 0,-1 0 0,-1-2 0,-2-1 0,1-1 0,3-2 0,0-1 0,0-2 0,-3-3 0,0-2 0,1 0 0,2 15 0,-1 0 0,0 5 0,-1-2 0,2-13 0,0-3-495,0-4 1,0-4-1126,0 6-538,-4-36-631,-2-11 2789,-8-11 0,-5-12 0,-3-4 0</inkml:trace>
  <inkml:trace contextRef="#ctx0" brushRef="#br0" timeOffset="50050">27877 11208 23813,'5'-18'2789,"-2"8"-2519,-8 12-1,-4 18 181,-7 21 0,-3 18-315,9-22 0,-2 5-401,1 7 1,-2 7 0,0 3 265,2-8 0,0 4 0,-1 0 0,0 0-717,0 2 0,0 0 0,0 0 0,0 1 717,-1 1 0,1 1 0,-1-1 0,1-4 0,0 1 0,0-4 0,0-1-384,0-1 1,1-1-1,-1-1 159,-4 18 1,0-2-1005,2-9 1,1-2 688,2-8 0,0-2-180,2-8 1,2-2-3785,-6 19 4504,7-30 0,3-19 0,3-22 0</inkml:trace>
  <inkml:trace contextRef="#ctx0" brushRef="#br0" timeOffset="50320">27788 11457 24533,'0'-44'1079,"0"6"-539,5 21 90,9 43-540,4 22-45,-5-3 0,-1 5-1931,0 2 1,-1 1 1885,2 6 0,0 3 0,-4-20 0,-1 0 0,2 5-527,1 7 1,1 5-1,0 1 1,-1-5 106,-1-8 0,-1-3 0,0 2-76,1 3 1,0 4-1,1-1 1,-3-9-675,0-5 1,-1-6 1169,7 22 0,-6-16 0,0-9 0</inkml:trace>
  <inkml:trace contextRef="#ctx0" brushRef="#br0" timeOffset="50508">27483 12375 17712,'-39'-25'2249,"6"0"-228,17-2-1931,12-2 820,20-1-866,15 5 1,6 2-45,-2 5 0,3 1-391,22-8 1,3 2 30,-9 6 0,4 2-600,0 2 1,6 0 0,-4 1-2318,-13 3 0,-2 0 0,2 0 3111,12-1 1,3 1 0,-5 0-1,-1 2 1,-3 1 0,-1 0-1,-1 1 1</inkml:trace>
  <inkml:trace contextRef="#ctx0" brushRef="#br0" timeOffset="50735">28547 12022 21835,'-31'0'2518,"5"0"-2338,7-4-90,9-3 90,12-7-90,10-2 0,13-4-90,13 2 0,11-1-495,-7 9 0,2 1-96,-10 4 1,-1 1 5,9-2 0,1 2 575,-4 5 1,-5 2 0,2 6 0,8 5 0</inkml:trace>
  <inkml:trace contextRef="#ctx0" brushRef="#br0" timeOffset="50904">28730 12194 21025,'-49'34'3238,"4"-2"-2968,4-5 0,9-7 90,8-2-180,11-11-1,7 0-179,32-9-809,33-13 404,-24 8 0,2-2-432,10-4 0,1-2-243,-8 2 1,0 1 1079,0-3 0,-1-2 0,0 1 0,-1-2 0,0-1 0,-1 0 0</inkml:trace>
  <inkml:trace contextRef="#ctx0" brushRef="#br0" timeOffset="51334">29920 11461 23454,'4'-28'2518,"0"4"-2338,-4 10 0,0 9 90,-4 16 90,7 43-270,1 3-725,3-11 1,3 1 634,0-5 0,2-2 0,3 2 0,0 0 0,1-2 0,3 0-213,9 7 1,5-4 32,-1-13 0,3-4 135,0 0 0,2-7 0,-2-16 0,-2-9 45,16-26 180,-14-7 0,-3-6-45,-7 7 0,-3-2-331,7-15 1,-3-1 375,-10 15 0,-2 1 0,-1 2 0,-1 1 90,6-27 90,0 9-271,-11 60-89,-3 25 0,-6 15 0,-3 9-64,0 7 0,-2 2 64,2-15 0,-1 2 0,1 0-855,-1 3 0,1 1 1,-1 0 854,0 2 0,0-1 0,0 0-150,1-3 0,1 1 0,0 1-634,1 10 0,0 3 0,1-3-836,3-9 1,1-2 0,1-2 1619,-1-1 0,0-2 0,3-4 0,5-1 0,2-8 0,9-6 0</inkml:trace>
  <inkml:trace contextRef="#ctx0" brushRef="#br0" timeOffset="51735">31317 11353 17867,'0'-47'1709,"-8"15"776,-3 23-2305,-9 25 90,-2 23-90,6 4 0,4 5-135,3-10 0,3 3 315,2 4 0,2 4 1,5-4-361,7 3 0,8-5-135,6 2 0,7-8 45,23-7 0,11-43 90,-18-25 176,-24 13 0,1-3-86,-1-1 0,0-1 90,-2-1 0,-1-1 0,-1 2 0,-1 1 1155,0-5 1,-1 3-886,4 0-270,-2 18-180,-15 48 0,-3 21 0,-1 12 0,2-12 0,-1 4 0,0 0-715,0 2 0,-1 1 0,2 1 715,0 0 0,1 1 0,-1-4 0,1 3 0,1-4-135,0-5 0,0-1-495,0-6 1,0 1-1255,2 3 0,0-3-724,3 16 2608,4-3 0,-1-44 0,3-9 0</inkml:trace>
  <inkml:trace contextRef="#ctx0" brushRef="#br0" timeOffset="52487">32819 11402 20178,'-16'-8'3418,"9"4"-2612,-2-2-536,5 4 308,3 0-308,-3-3-69,4-1-111,0-1 341,0 0-431,0 2-90,2 3-90,0 0-809,6 2-1260,-3-3 180,3 10 2069,-4 0 0,-2 11 0,0 0 0</inkml:trace>
  <inkml:trace contextRef="#ctx0" brushRef="#br0" timeOffset="52686">32985 11936 24713,'29'34'764,"-10"-4"1,-1 2-5324,9 23 4693,-10-17 1,-2 4-45,-6 3 0,-4 1-260,-4 1 0,-7 1-1899,-7 8 0,-7-3 2069,-1-12 0,-5-5 0,-7-7 0,-3-5 0,5-10 0,0-1 0</inkml:trace>
  <inkml:trace contextRef="#ctx0" brushRef="#br0" timeOffset="53185">33335 7467 21025,'-27'-4'1979,"3"1"-1529,3-1 359,0-2-359,7-1-360,3-1-90,7 0-180,4 5-1889,0 1 180,-4 8 1889,-2 2 0,-4 7 0,-3 1 0</inkml:trace>
  <inkml:trace contextRef="#ctx0" brushRef="#br0" timeOffset="53368">33237 8128 23544,'22'35'989,"3"4"-899,0 8 45,-9-11 0,-1 5-270,-5 16 0,-7 5-795,-5-18 1,-4 1 0,-2-1 751,-2 1 0,-1-1 0,-5-3 0,-20 14 0,-6-5 0,5-13 1,0 1-1</inkml:trace>
  <inkml:trace contextRef="#ctx0" brushRef="#br1" timeOffset="60294">28409 10765 19766,'0'-14'3957,"0"0"-3147,0 1-90,0 1-91,-4 1-179,4 4-180,-4 3 180,4 2-181,9 8 181,11 11 0,23 19-1047,-11-7 1,4 3 596,10 10 0,2 4 0,-9-8 0,2 2 0,1 2-720,-7-5 1,1 1 0,1 2-1,-1 1 720,5 4 0,0 2 0,0 2 0,1 0 0,-6-6 0,-1 1 0,1 1 0,0 0 0,0 0 0,1 3 0,1 0 0,-1 1 0,1 0 0,-1 0-227,1 0 1,-1 0 0,0 0 0,1 1 0,1 3 226,-4-7 0,0 3 0,2 1 0,-1 0 0,1 0 0,-2-2 0,-1-2-310,2 4 0,0-3 0,-2-2 0,0 1 0,2 2 310,-2-2 0,1 3 0,1 0 0,-1-1 0,-1-3 0,-4-4-60,8 11 0,-4-6 0,-1-1-228,-4-7 1,-1-1 0,-2-1-433,6 8 1,-3-3-46,-6-10 1,-3-3 532,6 8-2286,-14-22 2820,-14-23 1,-10-23-1,-9-12 1</inkml:trace>
  <inkml:trace contextRef="#ctx0" brushRef="#br1" timeOffset="60594">29993 11606 20665,'0'-35'1049,"0"-1"1,0-10-1,0 1-329,-6-19-271,4 26 1,-1 3 270,-7-1-90,0 11-1,-4 11 541,-24 52-1170,17-9 0,0 5-832,-1 6 1,-2 4 0,1 2 831,-2 4 0,1 3 0,-4 5 0,6-13 0,-1 4 0,-3 3 0,0 1 0,0 1 0,-1-1 0,-2 4 0,0 1 0,-2 0 0,1 1 0,-2 2 0,0 0-297,3-7 1,0 1-1,-1 1 1,0 1 0,0 0-1,-1-2 1,2 0 0,1-3-4,-4 6 0,1-2 0,0-1 0,1-2 0,0-1 1,1 0-277,-2 2 0,0 0 1,1-2-1,1-3 0,2-4 371,-2 4 1,1-6-1,0-1 1,2-4 0,0-1-1,0-1 1,-12 12 0,1 0-1</inkml:trace>
  <inkml:trace contextRef="#ctx0" brushRef="#br1" timeOffset="65303">12044 7223 23634,'-8'-11'2248,"0"2"-2068,3 4 0,-2 9 0,6 10 90,-2 15-180,3 14 0,0 16 0,0 7-379,0-29 1,0 1 288,0-2 0,2 0 0,-2 1 0,2-1 0,4 28-90,-2-8-270,0-11-1529,-2 1 0,-2-20 1889,-7-11 0,-2-27 0,-7-14 0</inkml:trace>
  <inkml:trace contextRef="#ctx0" brushRef="#br1" timeOffset="65453">11991 6785 18713,'-6'-44'1080,"0"6"339,6 6-1689,0 9 264,7 8-1613,6 8 1688,10 3 1,5 10 0,3 1 0</inkml:trace>
  <inkml:trace contextRef="#ctx0" brushRef="#br1" timeOffset="66027">12414 7246 20395,'10'32'2429,"-2"-3"-2069,-2 4-180,-2-1 0,-2 9 89,2 24-269,-2-31 0,0-1 45,-1 2 0,1-2-45,1 16 90,-3-26 0,0-11-90,0-8 90,0-29 90,0-3 90,0-27 0,2 0-447,2-6 267,4-1 0,4 14 0,3 1 270,16-6-315,-14 17 0,3 9 135,15 27-90,-8 19 0,1 17-90,-7-4 0,-1 1 0,14 19-181,-14-18 0,1-1 181,11 6 231,-1-10-321,3-13 0,1-12 90,3-17-45,-10-10 0,-1-7 45,2-13 0,-2-4-130,0-2 1,-2-3 129,-2-5 0,-5 0-850,-7 13 0,-2 2 895,0 1 0,-2 0 0,0 2 0,-1 1 135,0-28 0,-2 10 0,-4 11 0,0 3-90,-4 21 0,3 9-90,-6 30 601,6 18-601,-3 23 0,5-1 0,2 5 460,0-11 0,0 0-460,1-4 0,0 2 0,0-4-90,3 5 0,1-4-90,0 0 0,0-1-180,-1-7 1,1-1-1649,-1-4 0,0-2 839,5 19-630,-4-10 1799,-2-7 0,-4-17 0,-2-5 0</inkml:trace>
  <inkml:trace contextRef="#ctx0" brushRef="#br1" timeOffset="66237">12873 7029 24083,'-33'-18'1529,"4"2"-1349,7 2-180,11 3 0,6 2 0,14 2-270,35 0-179,2 5-784,-8 1 0,1 0-116,27 1 135,-33 0 0,1 0 991,29 0 1,-6 0 0,-5 0 0</inkml:trace>
  <inkml:trace contextRef="#ctx0" brushRef="#br1" timeOffset="66671">14375 6549 20755,'14'-45'3238,"-3"-12"-2968,-5 17 774,-4-4-774,-2 28 364,0 14-365,-6 17-89,-1 24 0,-7 24-533,6-21 1,0 2 352,-2 10 0,0 3-381,-2 6 0,-1 3 381,4-20 0,0 0 0,-1 3 0,0 1 0,-2 4 0,1-1 0,1-2-90,-1 0 0,2-3 0,-2 3-120,-1 10 0,-1 2 1,2-6-286,2-5 0,2-6-135,0-5 1,2-3-1047,-2 21-573,0-19 2249,6-19 0,-3-21 0,4-13 0</inkml:trace>
  <inkml:trace contextRef="#ctx0" brushRef="#br1" timeOffset="66929">14314 6545 16528,'5'-64'2699,"-2"7"-1143,-3 10-1376,2 11 1468,-1 11-1108,4 17 508,5 20-869,7 26-89,7 23 439,-10-21 1,0 2-530,2 6 0,1 2-777,1 2 1,0 2 776,2 2 0,1 1 0,0-1 0,1 2-781,-2-7 0,2 4 0,-1-4 736,1 4 0,1 0 45,-4-11 0,1 2 0,-2-5-586,-2-4 0,0-4-223,11 24 79,-5-12-619,-6-13 1710,-7-22 0,-11-16 1,-7-15-1</inkml:trace>
  <inkml:trace contextRef="#ctx0" brushRef="#br1" timeOffset="67122">14168 7115 21924,'-43'-2'2339,"8"-3"-2249,16-4 90,18-2-180,19-3 90,20-2 0,19 0-788,2 2 0,5 0 608,-15 4 0,1 0-60,-5 0 0,3 0 0,-4 1-210,0 1 0,-2 0-1366,5-1 0,-1-1 1726,12-5 0,0-2 0,-33 3 0</inkml:trace>
  <inkml:trace contextRef="#ctx0" brushRef="#br1" timeOffset="67310">15126 6549 21565,'0'-18'2518,"0"2"-2338,0 1-90,0 1-90,0 0-90,0 3-360,0 2-3327,4 4 3777,-1 3 0,1 10 0,-3 2 0</inkml:trace>
  <inkml:trace contextRef="#ctx0" brushRef="#br1" timeOffset="67503">15329 7137 24623,'14'6'2339,"3"6"-1890,3 13-179,2 11 0,3 13-90,-1 13-614,-13-27 1,-1 2 433,0 1 0,-4 6-1529,-6 14 0,-6 10 0,-3-6 1529,-5 1 0,-5 1 0,3-14 0,-2 5 0,-2-1 0,-2-6 0,-7-9 0,0-1 0,0 1 0</inkml:trace>
  <inkml:trace contextRef="#ctx0" brushRef="#br1" timeOffset="67952">12077 9277 23544,'-14'-33'2068,"1"4"-1888,-1 9 90,4 8 630,-7 30-631,5 16-134,0 22 0,1 8-868,3-12 1,0 3 732,1-3 0,0 5 0,0-2 0,0-10 0,1-1 0,-1 2-90,-4 16 0,-1 5 0,1-4-180,3-15 0,-1-3 0,1 1-150,-3 10 0,0 1 1,2-5-481,0-5 1,1-6-361,1-7 1,0-2 1259,-3 11 0,4-21 0,2-14 0</inkml:trace>
  <inkml:trace contextRef="#ctx0" brushRef="#br1" timeOffset="68170">11963 9281 22554,'10'-51'2789,"-2"11"-2340,0 19 1,0 19 0,6 22-90,7 21-315,-9-13-1,2 5 16,2 6 0,3 4 0,-1-1-677,4 10 1,1 2 616,-3-8 0,2 4 0,1-1-120,0 0 0,0 0 1,0-3-151,2 5 0,0-1-300,-1-2 0,1 3 1,-3-7-61,-7-10 1,-1-3-1305,3 9 0,-3-5 1934,-6-12 0,-11-3 0,-6-20 0</inkml:trace>
  <inkml:trace contextRef="#ctx0" brushRef="#br1" timeOffset="68358">11833 10118 23813,'-37'-18'2249,"6"-2"-2159,15-3 0,12-2 0,20-4-90,16-3 0,23-2-180,-20 15 0,3 2-1122,6 0 0,2 2 537,2 0 1,0 2-495,0 2 0,0 0 850,-4 2 1,0 0 0,-5 1 0,1 0 0,-4 0 0,0 1 0</inkml:trace>
  <inkml:trace contextRef="#ctx0" brushRef="#br1" timeOffset="68626">12990 9647 24263,'-12'-9'1889,"0"0"-1619,5 0-180,2 0 90,5 0-180,5-2 90,7 2-90,13-2 0,10 4 0,11-2-180,7 2-360,6-2-359,0 0-631,-22 4 1,-2 1-989,10-3 2518,1 2 0,-34 3 0,-6 2 0</inkml:trace>
  <inkml:trace contextRef="#ctx0" brushRef="#br1" timeOffset="68812">12962 10073 21655,'-29'34'2788,"5"-5"-1978,6-6-451,14-11-89,13-12-180,19-12-90,17-11-366,-14 9 1,1-1 230,4-3 0,2 0-270,3-1 0,1 1-270,-2-1 1,0 0 674,10-4 0,-1 1 0,-16 6 0,-1 0 0,7-2 0,-1 0 0</inkml:trace>
  <inkml:trace contextRef="#ctx0" brushRef="#br1" timeOffset="69439">14095 9014 21655,'0'-34'1979,"0"0"-1440,0 7 1,0 2 0,0 7 539,5 17-809,4 11-90,9 21-90,4 14 0,7 12-963,-13-24 1,0 0 872,2 1 0,1 0 45,0 1 0,1-2-51,-1-2 1,2 0 5,6 4 0,1-2-90,15 10 0,-11-19 0,3-6-180,18-18 180,-1-9 1,-7-24 89,-15-6-206,-3-9 296,-3-6 0,-3-3 90,-5 0 90,-4 5 1880,-2-5-1970,-5 22 13,-2-2-103,-3 24 0,0 0 0,0 5 157,0 2-157,0 4 90,0 2 90,2 8-270,2 8 0,1 14 0,-1 3 0,1 4 0,0 29 0,-2-22 0,0 10 0,0 1 0,-1-5-736,1 11 0,-1 0 736,1-11 0,-1 5 0,1-1 0,-1-5 0,0 12 0,0-4 0,1-1 0,0 0 0,-1-3 0,0 0 0,0-5 0,0-1 0,0-6 0,0-1 0,0-4 0,0-2 0,1 21-90,-2-15-1889,-1-11 630,0-16-2429,-10-28 3778,2-15 0,-12-27 0,6-3 0</inkml:trace>
  <inkml:trace contextRef="#ctx0" brushRef="#br1" timeOffset="69671">15768 9191 24533,'-4'-27'1709,"3"-1"-1619,-6 1 90,6 2-90,-2 2 90,3 5-180,0 3-180,0 3-360,0 3-269,0 5-361,0 2-539,3 2 1709,0 10 0,1 2 0,-2 11 0</inkml:trace>
  <inkml:trace contextRef="#ctx0" brushRef="#br1" timeOffset="69873">15886 9729 24083,'14'30'2339,"0"1"-2069,-2 0-90,0 6-90,1 3-90,-3 3 0,-4 5-360,-2 1-945,-16-11 1,-5 1 45,2-9 0,-2 0 1193,-15 10 1,-4-4 0,1-9 0,-1-4 0,-4 1 0,0-1 0</inkml:trace>
  <inkml:trace contextRef="#ctx0" brushRef="#br1" timeOffset="70709">15208 11628 22644,'0'-29'2609,"0"4"-2340,-6 5 181,-6 10 450,-12 40-631,0 13-119,9-2 0,0 9 0,1 3-1251,-1 6 1,0 3-1,1 0 1101,2-14 0,-1 1 0,1 1 0,0-1 0,-1 3 0,1 1 0,-1-1 0,2-3-846,-1 0 0,2-3 0,-1-1 576,-6 21 0,2-3-180,2-8 1,1-1-2070,-2 8 1,2-5 2518,2-7 0,7-4 0,14-63 0</inkml:trace>
  <inkml:trace contextRef="#ctx0" brushRef="#br1" timeOffset="70953">15220 11547 23004,'0'-55'2339,"0"8"-1980,2 8 91,3 28-90,6 23-90,5 36-225,-6-10 0,0 3-588,2 10 1,1 2 586,0 10 1,0 2-400,-3-19 0,-1 1 1,1 0 354,0 0 0,0 0 0,0 3-30,3 13 0,0 3 0,1-3-120,-4-17 0,0-2 0,1 0-60,1 10 0,1 1 0,-1-6-195,-1-6 1,0-5-91,0-4 0,-1-2-674,6 15-8662,-2-13 9118,-7-24 0,-2-13 0,-5-16 0</inkml:trace>
  <inkml:trace contextRef="#ctx0" brushRef="#br1" timeOffset="71136">15118 12433 21655,'-37'-4'3238,"3"-3"-2968,9 0-90,5-2-91,12-2 1,9-2-90,34-15-179,5 2-136,-7 9 0,2-1-395,-3 5 1,-1 1-56,2 0 1,0 0-451,-1 0 1,1 1 1214,26-10 0,-5 1 0,-3 2 0</inkml:trace>
  <inkml:trace contextRef="#ctx0" brushRef="#br1" timeOffset="71459">16215 11945 21565,'-35'-27'2698,"1"2"-2428,3 0 0,4 7-90,5 2-90,11 5 90,4 2-180,7 2 90,18 0-90,1 5 0,19-2 0,0 1 0,29-1 0,-13-1-268,-16 3 0,-1 0-181,12-3-1980,8 3 2429,-15 8 0,-10 6 0,-17 8 0</inkml:trace>
  <inkml:trace contextRef="#ctx0" brushRef="#br1" timeOffset="71644">16016 12420 22014,'-29'19'2159,"4"-8"-1979,13-9 0,10-11 90,18-9-270,14-9-45,10 0 0,5 0-230,-8 4 1,4 0-836,9-3 1,6-2 0,-4 2 1109,-2 1 0,-2 1 0,-6 4 0,1 0 0,-3 1 0,-1-2 0,1-1 0</inkml:trace>
  <inkml:trace contextRef="#ctx0" brushRef="#br1" timeOffset="71839">16852 11443 22014,'-4'-12'1530,"4"1"-1440,8 0-90,10 0 0,10-3 0,3 4 0,2 1-180,24-4-675,-5 0 1,2 0 854,-12 4 0,-2-1 0,-2 1 0,-1-1 0,20-7 0</inkml:trace>
  <inkml:trace contextRef="#ctx0" brushRef="#br1" timeOffset="72221">17116 11307 19046,'-24'14'3868,"-2"-3"-3418,-1 0-91,-3 3 1,-1 2 450,-16 20-360,11-1-181,9-1 1,2 3-90,8-4 0,3 0-90,2 0 0,2 0 0,-1 23 0,11-24 0,16-3-90,3-14 0,19-3 0,2-12 0,9-4-3392,6 3 3392,4-3 0,-2 4-3,-20 7 1,-3 2 92,10 11 0,-18 10 0,-6 5-90,-13 20 0,-17-1 0,-9 2 0,3-21 0,-5-2-656,-8 14 1,-3-3 610,6-15 0,-1-3-720,-9 9 1,-1-2 44,11-11 1,0-1-226,-6 4 1,2-5-1575,-5-6 2519,10-14 0,11-12 0,7-6 0</inkml:trace>
  <inkml:trace contextRef="#ctx0" brushRef="#br1" timeOffset="72552">17534 11425 22464,'-30'53'5037,"23"-24"-5037,-14 30 0,4 5-45,19-25 0,7-4 0,-2 0 0,4-4 45,19 7-90,0-28 90,-1-18 0,0-4 0,0-30 0,-14 5 0,-1-17 0,-23 11 0,-7 2 0,-13 2 0,-8 5-90,-3 9 1,-2 7-361,0 9-360,5 5-359,3 10-360,9 2-630,7 5 2159,10 1 0,10-1 0,4 1 0</inkml:trace>
  <inkml:trace contextRef="#ctx0" brushRef="#br1" timeOffset="72855">17888 11389 21565,'28'-23'3957,"-3"3"-3417,-9 1 90,-8 6-91,-4 6-89,-10 9-180,-2 11-90,-7 13-90,1 10 0,0 9-90,7 5 0,6-16 0,2 1 0,8 14-180,21 10 90,11-43 90,-2-11 0,-3-26 0,-21-13 0,-7-7-90,-8-9 90,-10 0-45,-4 18 0,-5 0-405,-5 8 1,-2 2-91,1-1 0,-2 3-3148,-36 3 3688,33 17 0,-1 5 0,19 4 0</inkml:trace>
  <inkml:trace contextRef="#ctx0" brushRef="#br1" timeOffset="73069">18476 11099 24623,'-8'-31'2608,"0"1"-2428,0 1-90,0 4 0,3 2-540,2 3-539,3 10-540,0 2-990,2 14 2519,0 3 0,0 14 0,0 2 0</inkml:trace>
  <inkml:trace contextRef="#ctx0" brushRef="#br1" timeOffset="73262">18753 11475 23184,'22'11'3688,"2"0"-2159,8 15-1349,-6-5-180,15 23 0,-20 6 0,-2 3-720,-23 9-2114,-12-15 675,-17 5 719,10-26 1,-2-2 1439,-5 4 0,-1-2 0,-5 0 0,-2-2 0,-2 2 0,1 0 0</inkml:trace>
  <inkml:trace contextRef="#ctx0" brushRef="#br1" timeOffset="74039">15313 14048 24263,'0'-37'2429,"0"4"-2069,0 12 89,-4 16-89,0 27-90,-4 32-180,5-11 0,1 4-788,-2 13 0,-1 3 727,3-15 1,1 1 0,-1 4-53,0 4 1,-2 6 0,0 1 0,1-4-128,-1 3 0,0-3 0,1 5-246,0-10 0,1 6 0,0 0 1,-1-1-1,1-5-1680,-2 7 0,1-5 0,0-1 1236,1-2 1,1-2 0,-1-4 839,-1 0 0,3-11 0,3-24 0,2-14 0</inkml:trace>
  <inkml:trace contextRef="#ctx0" brushRef="#br1" timeOffset="74238">15285 14636 22212,'0'-66'809,"0"0"1,0 5 0,0 2-720,0 8 0,1 2-2723,2-2 1,0 3 2812,8-7 1413,9 6-1413,8 51-90,6 28 0,1 13-90,-4-4 0,-2 4-158,1 2 1,1 5 0,-3-1 97,-6-7 0,-1 0 0,-1 3-210,0 2 0,0 2 0,0 2 1,-1-1-384,-1-2 1,-2 1 0,1-1 0,-1 0-128,5 14 1,-1 1 0,-2-4 779,-3-10 0,-2-2 0,-2-5 0,-3-6 0,0-5 0,6 25 0</inkml:trace>
  <inkml:trace contextRef="#ctx0" brushRef="#br1" timeOffset="74421">15382 15143 20102,'-27'-35'1619,"5"0"-1529,12 1 1293,13-3-1383,16 1 0,17 2 0,-9 16 0,3 0-456,5 2 0,3 0 6,7-1 0,2 1-360,3 0 1,2 2-4107,0-1 1,0 1 4610,-3 2 1,0 1-1,-5 1 1,-1 2-1,-4 1 1,0 0-1</inkml:trace>
  <inkml:trace contextRef="#ctx0" brushRef="#br1" timeOffset="74638">16040 14935 22914,'-14'0'2608,"5"0"-2428,4 0-90,10-8-90,11-5 0,18-11 90,21-6-1248,-18 12 1,3 0 1067,7-1 0,2 1-225,3 0 1,2 0-1464,2 3 1,0 1 1147,-4 1 1,-1 3-361,-6 2 1,-1 2-356,-9 2 0,-3 2 1345,11 6 0,-21 9 0,-15 8 0</inkml:trace>
  <inkml:trace contextRef="#ctx0" brushRef="#br1" timeOffset="74770">16527 14998 20395,'-29'23'2789,"5"-9"-2609,14-6-90,11-8-180,14-6-270,13-5-180,15-10-1214,-3 0 0,4-1 1754,-9 3 0,0 0 0,15-7 0,-2-1 0,-13 7 0,-1 0 0</inkml:trace>
  <inkml:trace contextRef="#ctx0" brushRef="#br1" timeOffset="75204">17157 13958 21641,'0'-21'3059,"0"3"-2009,0 6-600,0 6 185,0 18-365,0 12-39,0 21-186,6 0 0,2 3-45,-1-10 0,2 1-92,7 14 1,2-1 1,-2-17 0,1-2-45,2-4 0,0-2-135,22 19 90,-12-28 1,1-5 89,17-3 0,12-15 90,-20-24 0,-5-15 90,-3-14-502,-16 5 0,-2-3 547,-4 12 0,-1-1 135,-2-3 0,-2-5 0,0 6-90,-2 7 0,-1 3-135,0-8 0,-2 4-166,1 5 121,2 18 452,0 22-452,2 27 0,0 31-258,-1-20 1,0 6 257,0 5 0,0 7 0,-1 1-206,1-11 0,0 1 0,1 1 0,-1 0 206,-1 0 0,1 0 0,0-1 0,-1 0-270,2 12 0,0-1 0,0-5-675,0-3 1,0-4-3972,1 4 1,0-4 3275,0 12 0,4-6 1,-4-39-1</inkml:trace>
  <inkml:trace contextRef="#ctx0" brushRef="#br1" timeOffset="75587">17993 14057 24173,'0'-53'3238,"-5"8"-3058,3 9 90,-7 13 0,8 16-270,27 51 0,-5-6-45,2-2 0,3 1-45,0-7 0,1-3-90,14 10 0,14-3 0,-19-30 180,-1-17 0,-1-10 0,-1-14 180,-4-6 90,-12 7 0,-1-4 0,-3 0 0,-2-1-453,1 2 0,-2 1 183,0-25 0,-7 46 0,-3 26 0,2 32 0,-1-5 0,-1 5-739,1 11 0,0 4 739,-1 9 0,1 2 0,0-18 0,1 1 0,-1-1 0,1 2 0,0-1 0,1 1 0,-1-2 0,1 1 0,0-2 0,-1-2 0,1 0 0,0-2 0,2 19 0,0-3-495,-1-8 0,0-2-450,1-8 1,0-3-1484,4 22 2428,-3-21 0,2-19 0,-2-11 0</inkml:trace>
  <inkml:trace contextRef="#ctx0" brushRef="#br1" timeOffset="75739">18850 13763 23634,'7'-48'2878,"-2"7"-2698,-5 12-180,0 9-180,0 6-1889,0 7 2069,4 27 0,0 5 0,4 21 0</inkml:trace>
  <inkml:trace contextRef="#ctx0" brushRef="#br1" timeOffset="75920">19118 14356 23903,'6'52'3868,"0"2"-3238,-4-4-450,0 2-180,0 14 0,-1-19-270,0 12-989,-8-23-3149,-29 14 4408,-5-12 0,7-14 0,-3-3 0,5-6 0,0 0 0</inkml:trace>
  <inkml:trace contextRef="#ctx0" brushRef="#br1" timeOffset="77138">17364 15740 21924,'-11'5'3419,"5"-1"-2790,-1-4 540,6 0 271,-3 0-1440,31-10 0,31-5 0,-1-1 0,7-1-898,-3 2 1,3 1 897,-13 2 0,2-1 0,-1 1-612,-6 1 1,0 0 0,0 1 611,3-1 0,1 0 0,0 1 0,2-1 0,0 0 0,0 1 0,0 0 0,0 0 0,-1 1 0,-2 0 0,-1 1 0,0 0-460,18-3 0,-2 1 460,-10 1 0,-2 1 0,-8 1 0,-3 2 0,21-2 0,-10 3 0,-18 2 1209,-10 1-1209,-13-1 1914,-7 2-2994,-1 0-1092,-2 0-526,-6-2 2698,-4-4 0,-9-4 0,-2-3 0</inkml:trace>
  <inkml:trace contextRef="#ctx0" brushRef="#br1" timeOffset="78127">14529 10778 22014,'-30'0'2159,"-1"0"-1799,1 0-90,1 0 90,5 0-180,5 0-1,9 0-89,5 0 0,25 4 0,10-3-90,18 2 0,8-2 0,-11-3 0,3-2-425,-2 2 0,3-1 0,-2-1 470,12-5 0,-2 0 0,2-1 0,0-1 0,-1 0 0,0-1 74,-10 2 1,2-2 0,-4 2 15,4-2 0,-2 1-53,7-4 0,-4 1 188,8-1-91,-25 5-179,-4 4 90,-18 4-90,-8 2-1079,0 0-450,-4 0-810,-4 6 2657,-2 1 1,-6 11-1,-2 0 1</inkml:trace>
  <inkml:trace contextRef="#ctx0" brushRef="#br1" timeOffset="88971">31085 6852 16438,'-4'0'4677,"-4"0"-4227,7 0 5306,-2 0-5666,-1 0 0,3-2 0,-2 2 0,3-4 0,0 3 90,-4-1 0,0 2-90,-1 0 0,1 0-90,4 0 0,0 4 0,-3 3 90,2 5-90,-3 4 0,4 2 0,0 10 0,0-5 0,2 5 0,2-10 0,6 4 0,-1-5 0,5 3 0,-2-7 0,2-1-90,1-1-90,-1-2-180,-2-4-809,6 3 179,-5-7-179,5 3-360,-6-4-720,0 0 2249,0 0 0,0 0 0,1 0 0</inkml:trace>
  <inkml:trace contextRef="#ctx0" brushRef="#br1" timeOffset="90228">32843 6757 19946,'-4'0'2428,"0"0"-2068,4 0-180,-3 0 0,2 0 1709,-3 0-1619,11 0-180,-1 0 89,13 0 1,1 10-180,2 1 90,0 11-90,-8 1 0,3 16 0,-5-6-270,0 10-449,-9-13-361,-12 1-539,-5-3-719,-15 3 2338,-4-1 0,-7 3 0,-1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6:31:58.960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9994 2931 25163,'-6'-37'1978,"-1"4"-1618,-3 8 90,-2 5 90,4 10-450,-4 38-90,3 17 0,4-2 0,0 5-1739,3 4 1,0 1 1738,-2 8 0,-1 2 0,2-18 0,1-1 0,-2 4-116,-1 15 1,-2 3-1,1-2 116,2-17 0,-1-2 0,1 2-377,-2 16 0,1 4 1,0-9-344,3-16 0,0-4-314,0 9 0,0-19 1034,2-30 0,0-26 0,0-31 0</inkml:trace>
  <inkml:trace contextRef="#ctx0" brushRef="#br0" timeOffset="134">10046 2103 23723,'-12'-50'-2338,"2"1"2338,3 38 0,4 12 0,3 32 0</inkml:trace>
  <inkml:trace contextRef="#ctx0" brushRef="#br0" timeOffset="700">10424 2859 18822,'10'26'2698,"-3"22"14,-4 5-2442,-2 3 0,-2 4-270,1-16 0,0 0 151,0 19 1,0 0-152,0-17 0,0-2 0,0-1 0,0-2 0,0-4 0,0-1 372,0 2 0,0-9-372,2-24 1696,4-14-1696,-1-23 0,0-10 0,3 0 0,1-2-346,0-6 0,2 0 346,0-3 0,2-1 30,-1 9 0,1 0 0,0 2-30,-1-1 0,3 2 0,8-5 0,3 13 0,4 28 556,15 32-556,-13 20 0,-2 8 0,-4-11 0,0 1-306,-2-3 0,1 1 1,-1-2 305,3 1 0,1-3 0,-1-3 0,3-4-90,-2-4 0,4-6-349,14-11 0,2-9 304,-12-5 0,-1-8-610,4-14 1,2-11 0,-6-2 744,-3-11 0,-5-5 0,-2 2 0,-1-4 0,-3 1-271,-6 6 0,-4 0 0,0 0 361,-1-2 0,-2 0 0,0-1 30,0 1 0,-1 0 0,-2 0 0,-1 4 0,-1 0 0,-1 1-75,1-17 0,-1 3 39,-2 9 0,0 3-84,1 10 0,-2 5 242,-4-9-242,0 32 2639,-5 35-2639,5 27 0,2 11 61,0-5 0,1 3-61,1-1 0,-1 5 0,2-2 0,-1-9 0,1-3 0,1 4 0,0 0 0,1 3 0,0 0 0,0-4 0,0 1 0,-1-3 0,1 2-120,2 10 0,0 3 0,0-7-690,1-8 1,0-5-136,-1-6 1,1-3-1059,3 19 2003,-4-24 0,-2-19 0,-2-14 0</inkml:trace>
  <inkml:trace contextRef="#ctx0" brushRef="#br0" timeOffset="849">11317 2890 24893,'-19'-28'854,"0"-1"1,-16-23-765,8 14 0,13 6-90,12 12-540,41-4-719,10 11-406,-6 5 1,2 1 1664,1 1 0,0 2 0,7 0 0,1 0 0,4-1 0,-1-1 0</inkml:trace>
  <inkml:trace contextRef="#ctx0" brushRef="#br0" timeOffset="1099">13961 2275 27052,'-4'-25'1349,"-7"9"-1169,-12 22-180,-6 27 0,-2 18 0,4 1 0,-1 9 0,1 0-893,6-12 0,-1 0 0,0 1 0,2 2 893,-3 9 0,0 3 0,2-1 0,1-2 0,1 2 0,1-2 0,0 3-2,3-4 0,-1 2 0,2 1 1,0-2-134,2-8 0,2-2 0,0 0 0,0-1-495,-2 16 1,1-2-1,2-5-495,1 2 1,4-12-1754,4-17 2878,0-32 0,5-32 0,2-17 0</inkml:trace>
  <inkml:trace contextRef="#ctx0" brushRef="#br0" timeOffset="1334">13770 2257 16791,'9'-33'1754,"1"-1"0,15-14 867,-9 42-2621,9 35 0,-16 4 0,-1 5 0,2 9 0,2 3 190,-1 6 0,2 6-190,-3-14 0,2 5 0,-1 1 0,1-3 0,-1 3 0,0-3 0,3 7-570,3-2 0,3 9 1,2 5-1,1-1 1,-1-6-1,-4-10-180,-3-5 1,-1-9 0,2 5-1709,6 17 0,5 11 1,-2-10-1,-7-32 1452,-10-32 1,-10-19 0,-5-12 0</inkml:trace>
  <inkml:trace contextRef="#ctx0" brushRef="#br0" timeOffset="1500">13681 3026 16521,'-56'-13'1619,"7"-1"678,9-4-2207,24 4 1375,15-6-1465,30 4-270,10 2 0,6 0-180,-7 2 0,1 1-494,18-3 0,2 0-181,-16 3 1,-1 0 1124,2-1 0,-1 1 0,0 0 0,0-1 0,-1 0 0,1-1 0</inkml:trace>
  <inkml:trace contextRef="#ctx0" brushRef="#br0" timeOffset="1688">14992 2257 22104,'0'-22'3059,"0"-1"-2610,0-4-449,0 10-449,0-2-631,0 12-809,0 2 1889,2 3 0,2 10 0,2 2 0</inkml:trace>
  <inkml:trace contextRef="#ctx0" brushRef="#br0" timeOffset="1882">15240 2719 25073,'42'20'1619,"-7"1"0,0 6-1484,3 14 0,-3 4-939,2 2 0,-4 3 804,-13-9 0,-4 1 0,-3 0-1075,-3 11 1,-7-1 1074,-5 4 0,-5 1 0,-3 1 0,-5 0-720,-6 1 0,-5-1-629,-5 0 0,-4-2 1349,7-19 0,-1-1 0,-3-1 0,-4 0 0,-2-1 0,-2-1 0,-3-1 0,0 0 0,0 1 0</inkml:trace>
  <inkml:trace contextRef="#ctx0" brushRef="#br0" timeOffset="2440">9835 5948 23364,'-12'-32'2428,"0"7"-1708,0 15 89,-2 23-179,0 25 0,1 11-630,-1-5 0,1 4-1418,0 1 1,0 4 0,-1-1 1417,2-5 0,0-2 0,0 1 0,-2 3 0,1 1 0,-1-1 6,0 1 0,0 1 0,-1 2-6,1-4 0,-1 3 0,0 0 0,0-1-1563,-2 9 1,0-1-1,1-2 933,1-1 1,0-1-1,2-5-629,-1 1 0,5-12 1259,9-24 0,5-19 0</inkml:trace>
  <inkml:trace contextRef="#ctx0" brushRef="#br0" timeOffset="2665">9652 6007 23723,'4'-51'1530,"-1"12"-1081,6 19 631,14 42-541,2 14-314,-5-1 0,0 5-340,-2 0 0,0 2 160,3 7 0,1 2-392,-1 1 1,1 5 376,-2-4 0,1 3 0,-1-1-604,2 6 1,-1-1 483,-4-9 0,-1 2 0,0-5-180,-3-4 0,0-2-719,0 7 0,-1-3-361,4 14-809,-7-24 1,-2-4 2234,-3-11 1,-8-9-1,-3-20 1</inkml:trace>
  <inkml:trace contextRef="#ctx0" brushRef="#br0" timeOffset="2851">9673 6735 21745,'-51'-18'3687,"6"0"-3057,-3-5-450,27 4 0,13-9-180,30 7 0,15 1 0,10 1-360,13-1 0,4 2-637,-19 5 0,-1 1 1,2 0 606,4-1 0,1 1 0,-3 2-644,4-1 0,-2 1 1034,-1 1 0,-1 0 0,-4 2 0,-2 1 0,-2 0 0,0 1 0</inkml:trace>
  <inkml:trace contextRef="#ctx0" brushRef="#br0" timeOffset="3150">11159 6301 23364,'-33'-14'2428,"3"0"-2248,1 3 630,0-6-720,14 8-90,8-3 90,50 7-90,7 1-90,10-1 0,8-1-1491,-24 3 1,0-1-1,1 1 1161,0-1 1,0 0-1,-1 0-615,18 1 1,-5 0 888,-22 2 0,-3 0 0,20 1 0,-6 0 0</inkml:trace>
  <inkml:trace contextRef="#ctx0" brushRef="#br0" timeOffset="3334">11212 6744 21836,'-40'29'2069,"6"-5"-1979,12-11 1298,9-7-1208,17-6 353,15-6-533,19-5-180,9-5 1,4-1-271,-8 3 0,2 0-292,-3 1 0,4-1 1,-2 2-474,5-1 1,-2 0 1214,1 1 0,-1 0 0,-3 1 0,-1 1 0,0 0 0,-1 0 0</inkml:trace>
  <inkml:trace contextRef="#ctx0" brushRef="#br0" timeOffset="4049">13417 5405 22194,'4'-21'2159,"2"1"-1619,0 4 179,4 3 1,-2 2 0,2 6-181,-5 1 1,-1 4-90,-4 10-450,0 10 0,-4 23 0,-4 8 0,-1 6-698,-1-9 1,-1 3 697,1-4 0,-2 4 0,1-2-1055,-4 8 1,1-3 1054,-1 2 0,1-1 0,2-5 0,2-2 0,1-3 0,2-2 0,1-6 0,3-2 0,9 24 0,30-10 0,5-24 0,-8-17 0,2-6-1034,24-20 1034,-27 3 0,-1-2 0,0-5 0,-1-2 0,0-2 0,-1-2 0,-2-2 0,-1-1 0,-2-1 0,-1-2 247,3-10 1,-1 0-248,-8 11 0,-1 1 947,3-6 1,-3 2-948,0-4 0,-3 6 0,-7 9 0,-2 5 1468,-4 16-1468,0 46 0,0 5 0,0 6 0,-2 4 0,0 3-138,2-12 0,-1 2 1,1-3 137,-2 9 0,0-1 0,2-7 0,1 2 0,0-3 0,1 5 0,2-1-510,1-4 0,0 3 1,5-6-1887,5-5 0,2-5 2396,0-3 0,3-5 0,23-6 0,-8-27 0</inkml:trace>
  <inkml:trace contextRef="#ctx0" brushRef="#br0" timeOffset="4407">14412 6011 22694,'5'-43'929,"0"-1"1,-1 5-1,-2 1-659,2-23 1044,-4 16-864,5 16-108,9 37-342,6 10 0,8 29 0,0-6 0,-4-15 0,3-2 0,14 10 88,-5-14 0,3-6-178,24-27 90,-2-9 120,-31-1 0,-5-5-30,5-26-90,-12 12 0,-2 0 0,4-19 0,-8 14 0,-1 16 0,-4 38 0,-7 20 0,-3 15 0,-3 10-1528,0 2 0,-2 3 1528,-1 8 0,0 2 0,3-22 0,1 0 0,-1 4-428,-1 15 0,0 4 0,1-4 428,3-16 0,0-3 0,0 4-128,0 2 1,0 5 0,1-2 0,1-6 127,0 4 0,2-3-1754,-2 17 0,4-6 1754,8-10 0,4-10 0,10-30 0</inkml:trace>
  <inkml:trace contextRef="#ctx0" brushRef="#br0" timeOffset="4683">16194 5559 25522,'0'-34'1619,"-5"2"-1169,0 5 90,-5 4-90,5 3-450,-2 2 0,6-2 0,-2 5-270,3 2-450,0 9-269,0 2-2609,0 14 3598,0-1 0,0 15 0,0-3 0</inkml:trace>
  <inkml:trace contextRef="#ctx0" brushRef="#br0" timeOffset="4875">16247 6314 25612,'8'30'2969,"0"1"-2969,3 2 0,-1 4 0,-4-1 0,-2 2 0,1 7 0,-3 2-163,-6-5 0,-8 1-197,-20 10 1,-7-2-1775,5-8 0,-3 0 2134,1-4 0,-5 1 0,0-3 0,5-8 0,-1-2 0,0 0 0,-4 1 0,0 0 0,0 0 0</inkml:trace>
  <inkml:trace contextRef="#ctx0" brushRef="#br0" timeOffset="6349">9348 9806 25612,'0'-13'1619,"18"-36"-989,6-11-450,-9 23 0,-1 1-90,-2 2 0,-3 2 90,-9-6-180,-14 8 0,-16 14 0,-19 22 0,16 7 0,-1 6-1765,-6 9 0,0 5 1765,-5 10 0,1 4 0,13-10 0,2 2 0,1 1-575,-1 3 1,2 1 0,1 1 574,2 3 0,1 0 0,3 1 0,1-2 0,2 1 0,4 2-305,4 14 0,4 3 1,3-3 304,2-16 0,2-3 0,4 1-158,3 9 0,5 2 0,3-7 158,10-3 0,4-8-720,3-4 1,5-4-496,1-6 1,3-5 1214,1-6 0,2-5 0,1-7 0,1-4 0,0-4 0,0-1 0</inkml:trace>
  <inkml:trace contextRef="#ctx0" brushRef="#br0" timeOffset="6749">9941 9390 23381,'-8'-41'839,"-1"0"1,2 4 0,0 1-571,-7-25 342,7 16-251,-2 13 270,8 16-122,-2 24-508,3 28 0,1-3 0,1 7-583,0 13 0,1 9 0,-1 4 583,-1-9 0,0 3 0,0 1 0,1 0 0,-1 0 0,1 1 0,-1 1 0,0 1 0,-1-5 0,0 2 0,0 1 0,0-3 0,0-4-371,0 8 0,0-6 0,0 0 371,-1-2 0,0-2 0,-1-4 0,3-1 0,-2-11 0,-3-21 0,9-49 0,6-20 0,-2 11 0,3-7 0,1 0-355,3 3 1,0-1-1,1 1 355,-1-1 0,-1 0 0,2 3 0,6-12 0,0 8 0,3 9 1339,11 46-1339,-7 24 0,-10 1 0,-1 6-182,-4 0 0,-2 3 182,1 2 0,-1 0 0,0 2 0,0 1-869,2 12 1,0-2 13,-4-15 1,2-1-1530,7 12 0,3-6 2384,9-15 0,17-6 0,-8-30 0</inkml:trace>
  <inkml:trace contextRef="#ctx0" brushRef="#br0" timeOffset="7116">11086 9797 22374,'10'-40'1379,"1"0"0,-3 5 1,-4 1 149,-16-17-989,-11 37-540,-23 25 0,22 10 0,1 8-266,-12 23 1,2 8 265,14-13 0,2 2 0,0 1 0,0-2 0,2 1 0,3 1 0,3 8 0,5 1 0,4-6-135,8-3 0,4-5-45,-4 0 1,6-9-321,32-12 410,-16-42 90,9-29 90,-16-14-178,-13 4 0,-4-5 448,-1-2 0,-2 0-360,-3 0 0,-2 2 0,0 9 0,-2 7 0,-7 3 0,1 13 0,6 51 371,0 8-371,6 19 0,2 7-270,-1-18 0,0 0-565,4 14 1,0 0-21,0-16 1,1-2-779,6 31 1633,0-10 0,-3-11 0,-1-5 0</inkml:trace>
  <inkml:trace contextRef="#ctx0" brushRef="#br0" timeOffset="7518">11313 9928 17735,'7'-25'3149,"-2"6"-446,-1 8-2074,1 19 824,-1 17-1003,1 23-315,-2-15 0,-1 2-253,2 4 1,0 4 117,-1 22 0,0 3 0,0-18 0,0 1 0,1 0 0,-1 3 0,0-6 0,-2-11 0,1-3 0,3 11 0,-5-16 1546,-5-30-1546,4-20 0,-2-10 0,0-6 0,4-5 0,2-3-562,0-9 0,2-2 562,3-6 0,2-1 0,2-1 0,1 1 0,1 2 0,1 2 0,-1 6 0,2 4 0,-2 6 0,0 4 0,15-16 0,1 26 0,1 27 0,-2 23 0,-2 18 0,-6 13 387,-11-11 0,-4 3-387,-1-4 0,-1 0 0,-2-1 0,-1-2 0,-4 12 0,-2-35 1231,-8-12-2131,3-15-2878,-3-36 3778,8-2 0,4 14 0,2-1 0,4-25 0</inkml:trace>
  <inkml:trace contextRef="#ctx0" brushRef="#br0" timeOffset="7899">13624 8910 24623,'-5'-36'1619,"-2"4"-630,6 15-179,-8 23-270,2 29-540,1-3 0,0 5-838,-1 13 0,0 4 838,2-11 0,0 2 0,-1 4 0,-1 7 0,0 5 0,-1 3 0,1 0 0,0-10 0,0 0 0,0 0 0,1 0 0,-1 1-272,0-1 0,1 1 1,-1-1-1,1 0 1,0-1 68,-2 6 1,1 0 0,0-3-1,2-5-562,0 13 1,1-6-1790,0 3 1,3-5 2553,4 6 0,5-13 0,5-48 0</inkml:trace>
  <inkml:trace contextRef="#ctx0" brushRef="#br0" timeOffset="8350">13608 9123 24353,'0'-38'539,"0"0"1,0 3 0,1 1-360,7-23 90,6 10 180,11 14-91,33 23-314,-21 26 0,0 9 0,1 0 0,-3 5-350,2 15 0,-8 6 350,-12-7 0,-7 4-15,-6-1 0,-3 4 0,-3-2-30,-4 6 0,-5 2 89,-7 1 1,-5 4 0,-6-7 0,-2-17 0,-3-6 0,-1 0-60,1 1 0,0-2 0,-2-4 15,-17 0 0,2-9-45,-10-8 0,12-20 90,22-25-90,25 1-45,38-3 0,14 3 90,-15 20 0,4 4-1034,4-1 1,6 2-1,-3 7 989,3 11 0,-3 7 0,4 5 0,-2 6-297,1 4 0,-2 7 327,-9 3 0,-2 6 0,-4 2-623,-7 3 0,-5 3 0,-2 1 593,-1 0 0,-2 0 0,-8-1 30,-8-2 0,-5-1 0,-7-4-669,-14 1 1,-7-5 638,-5-2 0,-4-3 391,-4-3 1,-4-4-392,-1-4 0,-2-4 0,2-3 0,0-4-90,5-5 0,-2-5-948,-10-9 0,3-8-491,-1-16 404,20 3 1,11-5 1124,32-28 0,5 23 0,4 0 0,4-4 0,0 1 0</inkml:trace>
  <inkml:trace contextRef="#ctx0" brushRef="#br0" timeOffset="8556">14866 9114 24713,'0'-45'1439,"0"3"-1079,-5 4-90,4 6-90,-8 7-90,8 1-540,-3 12-450,8 1-449,2 13-990,6 7 2339,1 9 0,1 11 0,-2 6 0</inkml:trace>
  <inkml:trace contextRef="#ctx0" brushRef="#br0" timeOffset="8758">14976 9996 23004,'38'36'3868,"3"2"-2879,4-2-269,0 7-720,-17-9 0,-3 2 0,-8-7 0,-3 2 0,1 8 0,-8 3 0,-22 4 0,-11-1-493,3-9 0,-8-1-744,-3-5 0,-7 3 1,-3-2-1,2-4 1237,-2-2 0,1-4 0,-4 0 0,0 1 0,-5 0 0,0 0 0,2-2 0,-4-2 0,-1 0 0,1 1 0</inkml:trace>
  <inkml:trace contextRef="#ctx0" brushRef="#br0" timeOffset="9386">9591 12972 24533,'-20'-51'1979,"0"6"-1799,1 11 269,3 15-89,2 23 0,2 26-180,2 27-135,4-18 0,2 3-1773,1 6 1,1 2 1727,-2 5 0,1 1-225,2 0 1,1 2-348,-1-9 1,-1 3 0,1-2-1273,4 16 1,0-2 583,0-1 1,1-5 1259,1-16 0,2-8 0,5-7 0,0-10 0</inkml:trace>
  <inkml:trace contextRef="#ctx0" brushRef="#br0" timeOffset="9852">9624 13008 22374,'-7'-64'2609,"-2"3"-2249,8 7-181,-2 4 1,3 3-90,9 2 0,9 2 90,19 2-90,-11 22 0,4 2-394,5 1 1,2 4 348,4 2 0,2 4 0,1 4 0,-1 4 0,-3 4 0,-2 4 0,-3 4 0,-3 4 45,13 27-90,-20 12 43,-29 7 2,-19-16 0,-12 2-15,5-17 0,-3-1 0,-2 0-296,0 0 1,0 0-1,-1-3 311,-19 11 0,2-6 0,21-15 0,1-2 45,-2 0 0,3-3-90,-6 1 558,5-3-558,29-12 206,36 4-206,-3 5 0,4 1 0,2 1 0,2 3 0,20 18 0,-4 4 211,-22-10 0,-3 2-211,8 11 0,-5 1 0,-10 19 0,-17-2 0,-24-1 0,-23-4 0,12-27 0,-3-2 0,-5-2 0,-4-3 0,-18 1 0,-6-3-1713,2-8 1,-1-3 1487,2 1 1,2-4-91,9-6 0,7-4-1042,-1-10 98,15-6-720,15-6-7852,19-8 9230,15-3 1,21-5-1,8 1 1</inkml:trace>
  <inkml:trace contextRef="#ctx0" brushRef="#br0" timeOffset="10149">10895 13012 24263,'-22'-18'2249,"-2"2"-1799,-1 1-1,-1 3-89,3 1-90,4 2-90,9 2-90,5 0-90,12 5 90,11 0-90,17 2 0,19 0 0,-19 0 0,2 0-380,5 0 1,1 0 244,4 0 0,0 0-135,1 0 1,0 0-181,-2 2 0,-1 0-315,-3 0 1,-2 1-271,-4 1 1,-3 1-8797,20 4 8983,-15 2 0,-15 3 0,-8 2 1</inkml:trace>
  <inkml:trace contextRef="#ctx0" brushRef="#br0" timeOffset="10352">10919 13496 23544,'-55'37'2428,"8"-5"-2248,14-8 180,28-6-90,19-8 0,28-4-181,21-12-497,-24 2 1,3-2 407,6-2 0,0-2-1328,4 1 0,0 0 1193,-1-1 0,0 0-90,-2 1 0,-2 2-262,-5-1 1,-1 0-9,-4 2 0,-3 0-674,23-1-450,-14 1 1619,-7 2 0,-21 1 0,-2-1 0</inkml:trace>
  <inkml:trace contextRef="#ctx0" brushRef="#br0" timeOffset="13087">13226 12348 21924,'0'-23'3419,"-7"2"-2790,-1 1-179,-7 6-90,2 3 89,-5 11-359,11 9-90,-2 9-90,12 34-269,7-9-1,-2-10 0,3 0-2058,17 15 889,7-3 1529,-5-18 0,2-1 0,16 9 0,-14-15 0,-1 1 0</inkml:trace>
  <inkml:trace contextRef="#ctx0" brushRef="#br0" timeOffset="13524">14022 12370 22104,'10'-43'3508,"-2"2"-3058,-4 5-180,-2 6-90,-2 8 0,2 10-90,2 14 90,2 12-180,6 15 0,2 10 0,7 9 0,1 2 0,5 0-1019,-1-7 1019,3-5-8,-1-8 8,0-7 0,3-12 0,-1-9 0,3-11 90,-1-11-90,-1-12 0,-1-9 180,-3-11 89,-3-4 181,-3-4-135,-10 22 0,-1 1-315,2-11 0,-1-1 1017,-7 59-1017,-2 23 0,0 1 0,0 6-443,0 6 0,0 3 443,0 6 0,0 2-1358,1 4 0,0 0 1358,0 1 0,0-1 0,1-2 0,1 1-52,-2-11 1,1 1-1,0-1-1207,3 16 0,1-1 314,-1-3 1,1-3-361,-2-15 1,2-6 1304,3 1 0,1-11 0,3-5 0</inkml:trace>
  <inkml:trace contextRef="#ctx0" brushRef="#br0" timeOffset="13766">15378 12049 23544,'-22'-45'2248,"-1"2"-2158,3 2 90,0 7-180,5 5 90,7 0-270,2 13-180,6 2-179,0 12-361,0 2-359,2 6 1259,6 11 0,-1 3 0,5 9 0</inkml:trace>
  <inkml:trace contextRef="#ctx0" brushRef="#br0" timeOffset="14120">16292 12031 22284,'30'-14'3059,"2"1"-2340,7 5-90,-4 9 1,2 4 0,24 18-631,-24 0 0,2 7 0,-5 5 1,-8 8 0,-6 5 0,-1 1-1027,2 1 1,-1 0 0,-6 2 1026,-6 7 0,-6 1 0,-6-4 0,-8 8 0,-10-1-561,1-19 1,-4 2 0,-3-1 0,1-3 80,-2 2 1,-1-3-1,-4 1-622,-9 5 0,-5 3 0,-2-1 1,4-7 1101,7-10 0,2-4 0,-2 0 0,-9 6 0,-2 1 0,4-5 0,2-4 0,-1 0 0</inkml:trace>
  <inkml:trace contextRef="#ctx0" brushRef="#br0" timeOffset="14991">16215 11334 21475,'-27'8'2159,"3"2"-1890,3-9-89,5 3 90,4-4 0,6 0 180,2 0-180,4 0-270,7-8 89,0 0 1,7-16 360,-7 1-180,-5-1 0,-8 5-90,-5 9-90,-1 6-90,-2 2 90,0 8-90,-1 2 0,7 7 0,6 9 0,12-4 0,8 4 0,9-10 0,4-3 0,3-6 0,-3-1 0,-1-8 0,-7-1-90,-2-14 90,-11 5-270,-1-7-180,-9 9-449,-7 3-361,-4 5 1260,-22 10 0,7 6 0,-11 8 0</inkml:trace>
  <inkml:trace contextRef="#ctx0" brushRef="#br0" timeOffset="16134">9612 15649 20215,'-11'-36'3778,"1"2"-2878,1 2 359,-4 3-629,1 14-91,-2 11-89,2 20-180,-1 18-90,1 15-135,6 2 0,2 2-487,0-9 0,2 1 352,-1 18 0,2-1-135,1-18 0,0-2-225,0 1 1,0-2-181,0-3 1,0-1-181,2-3 0,0 0-1438,0 22 2248,4-10 0,-2-15 0,0-7 0</inkml:trace>
  <inkml:trace contextRef="#ctx0" brushRef="#br0" timeOffset="16569">9502 15735 21475,'0'-50'719,"0"0"1,0 2 0,0 1-631,2 4 1,0 2 0,0 4 0,2 2 270,12-22 0,5 16-180,11 21 90,3 26-180,5 24-1,-14 15 1,-6 7-579,-5-10 0,-4 3 534,2 19 0,-5 1 0,-11-16 0,-4-2 0,-2-1 0,-3 0-45,-3-2 0,-3-2 90,0-3 0,-1-3 44,0-3 1,0-2 45,-18 18 90,5-12 97,5-15-187,7-19-180,15-13 0,13-17 0,22-7 0,16-3 0,-17 18 0,4 2 0,21 0 0,4 4 49,-15 6 0,1 4-49,14 2 0,-3 7 0,-21 6 0,-6 8-258,-3 18 0,-7 6 258,-11-8 0,-7 2 0,-4 16 0,-10 1-938,-9-11 1,-6-4 937,-4 1 0,-2-2 0,-3-1 0,-2-2-483,1-3 1,-1-2 482,3-5 0,0-2 187,3-3 1,2-2-188,-22 8-90,10-13-269,12-6 193,9-14-2353,16-19 90,10-7 2429,14-22 0,3 2 0,3-5 0</inkml:trace>
  <inkml:trace contextRef="#ctx0" brushRef="#br0" timeOffset="16852">10826 15898 23364,'-14'-36'2068,"1"0"-1798,1 3 0,6 2 180,6-2-360,15 8-45,16 8 0,7 2-45,-2 7 0,3 1-553,22-2 1,3 1 507,-9 5 0,2 1-345,-5 0 1,4 1-1,-1 0-647,-5 1 0,0 0 0,-1 0 1037,5 1 0,0 2 0,-5-1 0,-3 1 0,-6 2 0,8 8 0</inkml:trace>
  <inkml:trace contextRef="#ctx0" brushRef="#br0" timeOffset="16992">11362 15961 23184,'-36'21'569,"0"-1"1,4 0 0,1-1-390,-18 12-90,17-2 90,25 3-270,18-10-270,27-5-630,19-11 90,-20-5 1,1-2 720,8-1 1,2-2-1,4 0 1,2-1-1,3-3 1,0 0-1</inkml:trace>
  <inkml:trace contextRef="#ctx0" brushRef="#br0" timeOffset="17550">14696 15088 22374,'12'-52'2699,"0"2"-2070,-7 7-89,-2 7-90,-3 7-1,0 10 991,-12 40-1440,-4 22 0,-2 9 0,-2 3 0,-2 5-640,2-4 0,-2 4 0,1-2 640,2-9 0,0-1 0,-1 0 0,-1 4 0,0-1 0,-2 0 0,1 1 0,0-1 0,-1 0 0,1-1 0,-1-1 0,1 0 0,1-2 0,1 0 0,0-1 0,1-4 0,1 0 0,0-1-252,-5 14 1,1-2 251,4-7 0,0-3-450,3-6 0,1-3-899,-6 21-360,10-15-719,4-12 2428,10-17 0,4-13 0,5-10 0</inkml:trace>
  <inkml:trace contextRef="#ctx0" brushRef="#br0" timeOffset="17834">14598 15324 19638,'10'-39'1109,"-1"0"0,-1 2 1,0 2-480,4-27-181,-4 11 814,-2 12-813,4 4-180,-1 23 357,8 13-448,2 29 91,2 11 0,0 6-180,-2-6 0,-1 3-1031,-1-2 1,2 3 0,-2-2 985,4 14 0,-1 0-45,-1 1 0,1 2-75,-1-1 0,0 2 75,-3-9 0,0 2 0,-1-2-135,3 5 0,0-1-45,-4-12 0,0 1 0,-1-4-225,0-4 1,-2-4-675,10 21-181,-3-11-3237,-4-14 4497,-5-19 0,-4-13 0,-5-16 0</inkml:trace>
  <inkml:trace contextRef="#ctx0" brushRef="#br0" timeOffset="18173">14403 15740 21475,'-42'-9'2338,"3"0"-1708,-4-5-450,19 6 0,1-2 0,27 7-90,16-1 0,19 2 0,23-5-411,-23 5 0,2-1 366,6 0 0,2 0-45,1 0 0,0 1-801,0 1 0,0 0 801,-4 0 0,-1 0 0,-4 1 0,0 0-114,3 0 1,-1 0 113,11 0-540,7 0-1528,-41 0 1537,-19 0 0,-16 0 0,-17 0 0</inkml:trace>
  <inkml:trace contextRef="#ctx0" brushRef="#br0" timeOffset="18856">13502 14885 16618,'6'-9'5127,"-2"-2"-4498,4-1-179,-2-1-90,1-1 179,0-2-89,-2 2 90,-1-1 0,-2 3-1,-2 1 451,0 0-541,0 6-179,-4-1 90,-2 6 0,-6 12-90,-5 7-225,4 11 0,1 4-45,-5 22-216,7-13 0,3 0-54,7 23-719,10-1-990,8-5-989,12-6 2968,7-13 0,14-8 0,2-6 0</inkml:trace>
  <inkml:trace contextRef="#ctx0" brushRef="#br0" timeOffset="19434">15577 14428 22554,'0'-12'2519,"0"1"-2070,0 6-89,7 1 0,8 14-180,15 7 0,9 17-90,-7-2 0,-1 3-90,-8-5 0,-2 2-374,5 11 1,-5 0 328,-12-9 1,-4 0-226,-5 0 0,-2 0-270,-2-1 0,-3 0-1096,-13 28-793,-5-7 2429,0-8 0,1-6 0,2-4 0</inkml:trace>
  <inkml:trace contextRef="#ctx0" brushRef="#br0" timeOffset="19697">16645 14817 24443,'0'-25'2069,"-4"4"-1889,4 6 0,-8 4 0,7 6-91,-2 1-89,3 4 0,0 0-1439,5 0 0,-3 6-810,3 1 2249,-5 9 0,-5 4 0,-2 3 0</inkml:trace>
  <inkml:trace contextRef="#ctx0" brushRef="#br0" timeOffset="19906">16466 15527 23544,'0'23'3867,"9"1"-2697,12 1-1170,14 5 0,12 1-435,2 3 435,-2 5 0,-8-1 0,-13 3 0,-17 2 0,-25 2-1529,-27 5-1,9-24 1,-5 0 1368,-8 2 1,-4 0 0,11-7-1,-1-1 1,-1 0 0,-4 1 0,1 1-1,0-1 1</inkml:trace>
  <inkml:trace contextRef="#ctx0" brushRef="#br0" timeOffset="21226">9839 17639 21565,'5'-38'4227,"-2"1"-3597,-3 8-270,0 8 179,0 10-89,-5 21-180,-2 18 0,-5 26-240,4-2 0,0 10 0,1-3-165,2 1 0,0 0-367,1-12 1,-1 6 0,1-2 0,1-5-84,3 7 1,0-3-1395,1 12 0,0-3 1972,0-20 0,0-1 1,1 3-1,0-3 1,2-4-1</inkml:trace>
  <inkml:trace contextRef="#ctx0" brushRef="#br0" timeOffset="21657">9819 17938 21565,'1'-52'839,"0"1"1,0 4-1,2-1-479,3-6 0,1 3-1462,-1 16 0,2 2 1237,3-4 0,3 5 819,16 7-865,13 14 1,10 19 137,7 15-182,-32-3 0,-1 4-45,-2 3 0,-3 2 0,-4 4 0,-5 2-314,-5 1 0,-6 1 359,-6 2 0,-6-1-45,-6 0 0,-7-1 0,-6-5 0,-6 1 0,0-4 0,-7 5 0,-1-2 0,4-7 0,-2 0 0,3-4 45,-1-2 0,3-4 578,-2-4 1,3-2-624,-1 0 0,36-17 0,38-1 0,-1 1 0,4 1 45,3 3 0,2 3-1517,6 3 0,2 2 1472,4 3 0,0 2 0,2 5 0,-2 4-8,-2 1 1,-2 5 37,-14 1 0,-1 4 0,-4 0-30,-1 4 0,-6 4 0,-1 11 0,-11 1 0,-23-13 0,-9-2 0,-8 0 0,-7-2-45,-6-2 0,-6-2 15,-2-6 0,-6-2 0,2-2-60,-7 1 0,-2-3-199,10-4 0,-3-2 1,4-2 108,1-3 0,4-4-45,5-2 0,1-2-315,-21-6-1798,17-15 2915,40-15 1,20 1-1,7 16 1,0 0 0</inkml:trace>
  <inkml:trace contextRef="#ctx0" brushRef="#br0" timeOffset="21918">11321 18078 24443,'-16'-41'1349,"7"3"-1259,4 3 0,34 2-90,7 18-90,-3 6 0,2 4-1399,1 3 0,1 4 1129,3 1 1,0 2-181,1 0 0,0 2 24,-2 2 1,-1 2-655,-4 0 1,-1 1 1169,22 10 0,-18 5 0,-10 1 0</inkml:trace>
  <inkml:trace contextRef="#ctx0" brushRef="#br0" timeOffset="22057">11581 18358 13283,'-51'33'2608,"6"-6"39,14-7-2557,15-11 1338,13-3-1428,16-6 698,14-4-1328,12-1 1,6-1-181,-5 0 1,2 0 1133,20-4 1,3 0 0,-13 3 0,0 0 0,2-1 0,-1 0 0</inkml:trace>
  <inkml:trace contextRef="#ctx0" brushRef="#br0" timeOffset="22733">14635 17675 21835,'0'-11'1978,"0"2"-1708,0 2 0,-5 5-90,3 0 0,-7 2-90,8 0 90,-6 0 269,-1 0-179,-3-2 0,-8-9-180,5-1 90,2-23-180,7 10 0,6-14 90,7 9-90,6 0 0,25-7 0,-1 12 0,19-1-659,-4 15 659,5 6 0,2 3 0,1 8 0,-3 4 0,-4 6 0,-7 2 0,3 16 0,-19-8 0,0 14 90,-23 1-90,-6-7 0,-8 15 0,-8-11 0,-5 3 659,-5 2-659,-6 0 0,-3 0-1123,-6 0 1123,2-4 0,-1-1-180,15-11 1,0 0 179,-10 16-33,-4 12 33,17-17 0,3-4 0,5-2 0,6-3 0,2-4 90,4-3 985,4-1-1075,1-3 312,3-2-312,0-7-52,-2 1-308,2-5-359,-4 0-451,4 5-719,-4-8 1889,2 10 0,0-2 0,0 6 0</inkml:trace>
  <inkml:trace contextRef="#ctx0" brushRef="#br0" timeOffset="22971">14895 18851 23903,'-12'-20'1889,"1"2"-1709,5 4-90,2 3 0,4 6 0,0 1-90,4 8-270,0-3-270,5 7-2158,-1-3 90,-4 0 2608,0-1 0,-11-8 0,-2-1 0</inkml:trace>
  <inkml:trace contextRef="#ctx0" brushRef="#br0" timeOffset="23409">13835 17404 20215,'0'-14'2969,"0"5"-2519,0 2 89,0 5-89,-4 2 270,-6 20-541,-1 2-89,-5 22-90,10 1-360,5-7 1,3 0-721,11 23-83,-3-21 0,3-1 1163,17 6 0,6-4 0,5-8 0</inkml:trace>
  <inkml:trace contextRef="#ctx0" brushRef="#br0" timeOffset="23793">15849 17223 20596,'0'-30'1889,"4"5"-703,0 5-1006,8 9 273,4 4-453,7 9 90,3 7-90,1 11 186,-3 10-276,-7 9-359,-7 4-451,-12 4-719,-10 1-900,-11 2 2394,-7-5 1,-5 0 0,-2-4-1</inkml:trace>
  <inkml:trace contextRef="#ctx0" brushRef="#br0" timeOffset="24086">17112 17567 23993,'14'-16'2339,"-1"0"-2249,-5 5 0,-2 0-90,-4 0-540,1 1-2968,0 1 3508,-1 4 0,-4 7 0,-2 3 0</inkml:trace>
  <inkml:trace contextRef="#ctx0" brushRef="#br0" timeOffset="24288">16954 18200 25612,'31'22'2969,"-15"-6"-2969,7 39 0,-33-16-1844,-18 4 0,-8 2 1703,4-11 0,-5-1 1,0-1-1,-3 1 0,0-1 1,-13 7-1,-1-1 1</inkml:trace>
  <inkml:trace contextRef="#ctx0" brushRef="#br1" timeOffset="31875">17534 14826 26962,'-22'-2'1619,"1"-2"-1619,1-2 0,4 0 0,7 1 0,4-1 0,5-5 0,13-9 0,17-14-562,-1 10 1,6-2 561,16-9 0,5-2-1007,-7 7 0,2-1 1,4-1 1006,-6 4 0,3 0 0,1-2 0,1 1 0,-5 3 0,1-1 0,1 0 0,0 0 0,2 0 0,4-2 0,2 0 0,0-1 0,1 1 0,1-1-256,-9 4 1,0 1 0,1-1 0,1 1 0,1-2 0,4 0 255,-6 3 0,2-1 0,2-1 0,2 0 0,1 0 0,-1 0 0,0 0 0,-2 2 0,-2 0-217,4-2 1,-2 1 0,-2 1 0,0 0 0,0 0 0,2 0 0,1-1 216,-3 2 0,2 0 0,1-2 0,2 1 0,-1-1 0,-1 1 0,-1 1 0,-2 0 0,-3 2-127,4-2 0,-2 0 1,-2 2-1,-2 0 1,0 1-1,-1-1 127,7-1 0,-2 0 0,-1 0 0,0 1 0,-2-1 209,4-1 0,-1 1 1,-1 0-1,-1-1-209,1-1 0,-1 0 0,-1 0 0,-4 2 0,14-7 0,-4 0 0,2-3 0,-11 2 0,-22 3 150,-28 9-2128,-26 9-811,-33 17 2789,18 1 0,-4 3 0,-12 7 0,-3 2 0,16-4 0,0-1 0,0 0 0</inkml:trace>
  <inkml:trace contextRef="#ctx0" brushRef="#br1" timeOffset="32551">17745 13908 20935,'-5'-9'3508,"4"0"-2878,-8 4-181,8 1 1,-3 4 989,4 8-809,0 12-270,-3 23-180,-6 22-580,1-21 0,-2 3 400,-2 7 0,-2 1 0,-4 5 0,-1 1 0,-1 2 0,-1 0-537,0-2 1,-1-1 536,2-4 0,0 1 0,-2 6 0,2-2 0,7-21 0,1-1 0,-1 5 0,5-6 0,14-9 0,10-13 0,19-10 0,10-10 0,0-1 0,3-1-159,-11 1 1,3-1 158,7 2 0,5-1 0,-5 1 38,-1 2 1,-1 0-39,12 1 0,-1 0 0,-19 1 0,-2 0 0,26 0 864,-13 0-864,-9 0 0,-13 0 0,-8 0 0,-10-6 354,-11 0-354,-10-9 696,-11-3-696,-1-6 0,-3-7 0,-7-15 0,-2-4-594,-1-2 0,1-2 594,9 11 0,2-2 0,1 1 0,-3-10 0,1 0 0,1-2 0,0 0 0,0 1 0,1-3 0,4 10 0,0-2 0,1 3-270,0-3 0,0 1-690,3 5 1,0-2 0,1 10 959,-7 3 0,-1 20 0,6 47 0</inkml:trace>
  <inkml:trace contextRef="#ctx0" brushRef="#br1" timeOffset="33653">20702 14568 17740,'-29'0'4588,"11"12"-2454,-7 9-1864,19 20-90,-1 13-90,6 12-90,-1-29 0,0 1 0,2 2 0,0 0-482,2-1 1,0 1 301,-1-2 0,1-1-135,1-2 1,0 0-347,-1 6 1,0-1-779,0 17-65,-5-18 0,-1-5 1504,-4-10 0,-8 0 0,4-24 0</inkml:trace>
  <inkml:trace contextRef="#ctx0" brushRef="#br1" timeOffset="34102">20616 14641 16673,'4'-64'2878,"1"7"-2329,0 8-279,4 8 1396,5 7-1306,8 7-90,8 9-180,9 9 0,2 15 680,0 12-770,-6 20 90,-9 13 76,-11 10-77,-14 5-44,-5-32 0,-4 0 0,-3-1 0,-2-1 45,-3-1 0,-1-2 1314,-20 23-1315,13-27 1,-1-2 0,-9 7-90,-3-8 0,30-33 0,12-5 0,19-11 1597,9 9-1597,31 5 0,-13 14 0,-7 10 0,0 8 0,2 19 0,-16 1 0,-8 4 0,-14 12 0,-9-19 0,-9 0 0,-23-1 0,-9-4-428,8-7 0,-2-2 428,-17 6 0,-2-3 0,15-10 0,0-5 0,-12 1 0,0-3-90,16-3 0,2-1-45,-7-3 1,4-2-496,3-8-180,17-10-539,8-4-2878,32-20 4227,3 10 0,-2 10 0,2 0 0,21-8 0</inkml:trace>
  <inkml:trace contextRef="#ctx0" brushRef="#br1" timeOffset="34588">21636 14785 23813,'-25'0'2429,"3"0"-2249,3-2-90,9-2 0,12-9-270,34-2-270,7-1 90,-8 9 1,3 1-970,-2 2 1,-1 1 698,2-1 1,0 1-361,1 2 1,-1 0 421,7 0 0,-2 0 0,14 1 0,7 0 0</inkml:trace>
  <inkml:trace contextRef="#ctx0" brushRef="#br1" timeOffset="34771">21798 15016 21295,'-34'21'1079,"-1"-1"0,3 0 1,0-2-765,-4 1 0,1-2-46,-6 1-179,7-2 90,38-18-180,51-12-90,6-2-802,-10 2 1,2-1 486,-6 3 1,1-1-271,3 1 0,0-1-449,0 1 0,0 0 1124,-2 1 0,-2 1 0,-3 0 0,-1 0 0,-3 1 0,1 0 0</inkml:trace>
  <inkml:trace contextRef="#ctx0" brushRef="#br1" timeOffset="35138">23390 14016 17189,'8'-52'2429,"-3"4"595,-2 8-2214,-3 10 1126,0 8-1037,-5 10-379,-4 10-520,-20 47 0,12 8 0,2 8 0,3-18 0,1 1 0,2 2 257,0 11 0,1 2 1,4 2-258,3 5 0,4 1 0,2-4-530,-1-14 1,1-3-1,2 1 530,1 11 0,2 2 0,5-4 0,4-12 0,3-4 0,2-3-178,3 3 1,4-5-93,10 6 0,1-7-270,-10-19 1,-1-5-720,30 1-270,-8-11-2969,3-21 4498,-24-4 0,-6-18 0,-20 5 0</inkml:trace>
  <inkml:trace contextRef="#ctx0" brushRef="#br1" timeOffset="35620">23353 13894 22734,'0'-59'2519,"0"3"-2160,4 8-89,2 7 90,8 8 90,7 8-90,7 8-181,10 9-89,-1 14 0,2 8-90,6 8 0,0 4 45,0 0 0,-1 7-45,-13 0 0,-2 5 0,-6 0-150,-6-1 0,-7 1 240,-1 13 0,-9 1-1074,-8-13 1,-5-3 1028,-7 1 0,-3-2 45,0-2 0,-3-2-170,-12 7 0,-2-4 80,11-11 0,0-2 39,-6 4 1,0-4-40,1-5 312,8-7-402,24-4 2066,13-5-1976,28 0 0,12 0 0,14 8 337,-31-4 0,2 4-382,23 19 0,-2 6 90,-25-9 0,-2 1-1410,13 16 0,-8 3 1275,-23 19 90,-21 1-642,2-31 0,-3 0 642,-5-2 0,-3-1-161,-1-1 1,-1-1-109,-23 21-451,-3-6-539,1-7-540,-2-6-1032,3-13 2831,1-7 0,2-14 0,3-1 0</inkml:trace>
  <inkml:trace contextRef="#ctx0" brushRef="#br1" timeOffset="35957">22744 13560 21205,'0'-21'2698,"0"3"-2338,0 4 0,0 7 90,0 3 539,0 4-629,-3 12-180,2 3-90,-6 15-90,6 1 0,-7 5 0,8 1-90,-4 1-540,4-3-539,0-6-810,0-2 1979,2-5 0,0-5 0,2-2 0</inkml:trace>
  <inkml:trace contextRef="#ctx0" brushRef="#br1" timeOffset="36260">24393 13419 20935,'2'-29'4048,"0"4"-3509,-2 5-359,0 6 180,0 13-180,2 9-180,2 16 0,4 10 0,2 12-315,1-9 0,0 2-494,3 22-451,-1-10 1,1 2 1259,-6-16 0,-1-1 0,1 0 0,0-1 0,4 19 0</inkml:trace>
  <inkml:trace contextRef="#ctx0" brushRef="#br1" timeOffset="36552">25575 13926 25702,'6'-41'1889,"3"-7"-1889,-5 17 0,1-3-180,-1 20-629,-4 3-450,6 7-720,-4 8 1979,0 23 0,-7 10 0,-4 19 0</inkml:trace>
  <inkml:trace contextRef="#ctx0" brushRef="#br1" timeOffset="36735">25668 14957 25253,'14'47'1439,"-8"-8"0,-1 0-2112,1 25 718,-6-20 0,-2 1-135,-8 21-900,-9-19 1,-8 2-1485,-12 2 1,-6-1 2291,14-16 1,-3-1 0,-2-2 0,-5 1 0,-4-3-1,1-3 1,-12 3 0,-1-1 0</inkml:trace>
  <inkml:trace contextRef="#ctx0" brushRef="#br1" timeOffset="39184">14639 8594 21655,'-10'11'2878,"-2"-4"-2338,-4 1-1,-3-7 91,1 7-90,0-7-1,1 7-179,3-7-90,5 3-90,4-4 270,5 0-450,14-2 0,13-8 0,33-13-970,-10 0 0,9-6 0,7-4 970,-15 9 0,4-1 0,5-3 0,1 1 0,1-1 0,0 0-347,-6 3 0,0 0 0,1-1 0,1 1 1,2-1-1,0 0 0,3-1 347,-10 5 0,2-1 0,1 0 0,1-1 0,1 1 0,1-1 0,-1 1 0,1 0 0,-1 1 0,-1 0-181,3 0 1,0 1-1,0 0 1,-1 1 0,1 0-1,0 0 1,0 0-1,1 0 1,1 0 180,-1 1 0,-1 0 0,2 0 0,-1 1 0,2-1 0,-1 0 0,1 1 0,1 0 0,-1 0 0,1 0-99,-3 1 0,1 0 1,0 0-1,1 1 0,-1-1 1,1 1-1,0 0 0,1 0 1,-1 0-1,1 0 0,0 1 99,-4 0 0,0 1 0,0-1 0,1 1 0,-1 0 0,1 0 0,0 0 0,0 0 0,0 0 0,0 1 0,1 0 0,-1-1-12,1 1 0,1 0 0,-1 0 0,1 0 0,0 1 0,0-1 0,0 1 0,0-1 0,0 1 0,0 0 0,0 0 0,0 1 12,-1-1 0,1 0 0,-1 1 0,1 0 0,0 0 0,-1 0 0,0 0 0,1 0 0,-1 0 0,0 1 0,1 0 0,-2-1 0,6 1 0,-1-1 0,0 1 0,0 0 0,0 0 0,0 0 0,-1 0 0,1 1 0,-1-1 0,0 1 0,0 0 0,-3 0 0,0 1 0,0-1 0,0 1 0,0 0 0,-1 0 0,1 0 0,-1 0 0,-1 1 0,1-1 0,-1 1 0,2-1 0,1 1 0,-1 0 0,0 0 0,0 0 0,-1 1 0,0-1 0,-1 1 0,0-1 0,0 1 0,2 0 0,-1 0 0,1 0 0,-2 0 0,1 0 0,-1 0 0,-1 1 0,0 0 0,-1-1 0,3 1 0,-2 0 0,0 0 0,0 0 0,-1 0 0,0 0 0,1 0 0,1 0 0,4 0 0,1 0 0,0-1 0,1 1 0,0 0 0,-2-1 0,-1 1 0,-2 0 0,7 0 0,-1 0 0,-2-1 0,-1 1 0,-1 0 0,0 0 0,-4 0 0,1-1 0,-1 1 0,-1-1 0,-3 1 0,-5 1 216,21-3 0,-8 1 0,-8 1-216,-16 1 0,-6 1 1335,26-1-1335,-26 4 1997,-4 0-1997,-17 0 2986,-4 0-2986,-2 0 956,0 0-1496,-4 0 0,-7 4 1,-4 1-1</inkml:trace>
  <inkml:trace contextRef="#ctx0" brushRef="#br1" timeOffset="39770">26127 5604 24983,'0'-37'1619,"0"6"-720,0 10-269,3 18-180,4 15-450,3 24 0,1 9 0,-1 6 0,0-5 0,-2 2-418,0-2 0,1 3 0,-2-1 418,3 11 0,-2 2 0,0-7 0,-1 4 0,0-1 0,0-3 0,-1-1 0,0 0 0,1-3 0,-1 1 0,0-4 0,0 10 0,0-6-491,-2-2 491,-2-12 0,-2-11 0,-4-14 0,-6-10 0,-8-13 0,-11-12 0,-6-7 1186,-7-4-1186,-4 9 0,-6 2 0,11 9 0,-1 3 0,-17 0 0,3 7 559,-5 16-559,21 14 0,30-1 0,2 0 0,8 0 0,4-2 0,0-5 0,5-2 0,0-3-180,0-5-990,1-2-539,-4-6 1709,6-14 0,-2-4 0,7-14 0</inkml:trace>
  <inkml:trace contextRef="#ctx0" brushRef="#br1" timeOffset="40041">26529 5685 23544,'15'-40'869,"1"-1"1,-2 2-1,0 1-509,-2 4 0,-1 2 224,-1-2 1,1 4-45,4-2-540,15 52 0,-7 39-727,-4-4 1,0 6 726,-4-2 0,0 4 0,-4-16 0,1 4 0,0 1 0,-1-3-383,0 3 1,0-3 0,0 2 382,4 14 0,0 2 0,-2-5 0,1-2 0,-1-5 0,0-3 0,0-2 0,-2-7 0,1-2-50,-2-6 0,0-2-580,6 18-449,-2-12-2699,0-14-6053,-5-22 9189,1-15 1,-8-25 0,0-6 0</inkml:trace>
  <inkml:trace contextRef="#ctx0" brushRef="#br1" timeOffset="40269">25814 5903 18310,'-56'-21'1169,"13"-1"939,25-3-2063,51-2 0,20 2-45,-10 9 0,7 1-524,0 3 0,9 0 0,5-1 1,0 1-1,-4 3 456,-3 1 1,-3 2-1,0 0 1,4 0-41,4 0 0,3 0 0,3-1 0,-2 1 0,-3 1-330,0-1 0,-3 2 0,0-1 1,3 0 437,-2-1 0,4 0 0,1 0 0,-1 0 0,-5-1 0,-1 1 0,-4 0 0,0 0 0,2-1 0,-3 0 0,0 0 0,0 0 0,0 0 0,1 0 0</inkml:trace>
  <inkml:trace contextRef="#ctx0" brushRef="#br1" timeOffset="41079">27556 5568 23364,'-47'0'1979,"6"0"-1530,11-2 1,10-1-270,6-1-90,7 1 0,6 1 90,10 12 179,28 31-269,-2 7-346,-8-12 0,1 3 256,-8-5 0,-1 2 45,4 15 0,-3 1-45,-5-13 0,-2 0 45,1 11 0,-2-2-45,-6 9 0,-18 7 90,-19-14-90,-9-7 90,-5-21 90,14-16-90,5-6 90,6 0 602,3 0-692,9-2-90,2-5 0,10-4 0,6-6 90,25-7 0,23 11-90,6 2-236,-26 13 1,-1 3 235,22 11 0,-18 2 0,1 1 0,17 10 0,-23-10 0,-2 1 0,2 3 0,-7-5 0,-9-9 0,-4 1 0,-9-13 0,-9-6 0,-11-16 0,-9-18 0,-5-16-5,13 25 1,-1-4 4,2-3 0,-1-4 0,0 2-497,-1-7 0,1-1 497,1 8 0,1-2 0,0 0 0,0-1 0,2-1 0,0 4 0,1-3 0,1 2 0,-2-12 0,1 6-180,6 12-540,3 23 90,0 11-648,0 20 289,0 1-217,0 28-143,0-17-630,0 19 2429,0-28 1439,0 4-540,0-18-269,0-1 1798,0-4-2608,29-18-180,5 5-45,1-2 0,3 0-45,2 5 0,4 1-90,4 1 0,6 1 0,0 0-1719,1 3 0,1 1 1,0 0 1808,1-1 0,-1 0 0,-2 2 0,14 4 0,-7 2 0,-26 0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5:50:00.333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13591 1647 21205,'0'-25'3148,"0"2"-2608,0 5-1,0 4 91,0 5-90,0 5 179,0 2 1,0 12-180,-5 14-540,-2 26 0,1-11 0,-2 3-470,0 11 0,0 3 470,1-11 0,0 1 0,-1 1-624,-1 6 0,0 0 1,0 2 623,-1 3 0,0 0 0,0 1 0,-1 1 0,0 1 0,0-1 0,1-1 0,-1 0 0,1-2 0,1-2 0,-1-2 0,1 0-30,0-5 0,1-1 0,1-2-510,-3 15 1,1-4-136,1-9 0,2-2-1095,2-3 1,2-6-660,2-4 2429,10-26 0,8-55 0,-5 14 0,-1 0 0</inkml:trace>
  <inkml:trace contextRef="#ctx0" brushRef="#br0" timeOffset="293">13551 1873 20877,'-4'-48'1169,"1"0"0,-1 3 1,-2 0-990,-2 4 0,0 0-135,3 5 0,1 0 134,-1-29 952,16 6-951,15 25 0,7 4-135,-3 10 0,6 5-15,12 7 0,9 5 0,-4 6-555,2 10 1,-2 8 494,-5-1 0,2 2 0,-5 4-815,-1 11 0,-6 3 845,-4 2 0,-5 2 0,-8 1 0,-5 1 111,-7-2 0,-8 3-111,-13-5 0,-9 3 0,-1-4 0,-8 7 0,-5-2-621,1-7 0,-4 0 1,-1-4 620,-10 0 0,0-5 0,0-3 0,0-2 212,4-2 0,-1-3-257,-6-1 0,3-2-135,16-6 1,2-1-26,-32 10-4292,66-15 4497,15-1 0,36 4 0,4 2 0</inkml:trace>
  <inkml:trace contextRef="#ctx0" brushRef="#br0" timeOffset="730">14375 2556 25612,'-4'-11'1979,"-2"-1"-1799,-4 1-90,-2 4 180,-6 17-270,10 11 90,-3 24-90,11 14 0,1-6 0,2 3 45,-1-13 0,0 1-90,2 12 0,0-1 45,0-14 0,0-3 0,1 12 90,-1-3-90,-4-33 0,0-14 0,0-36 0,0-7 0,7-13 0,7-7-1131,0 19 0,3 0 1,1 0 1130,0-2 0,2 1 0,1 2 0,4 0 0,1 2 0,1 6-433,2 3 0,1 5 433,-2 5 0,1 3 29,22-1-29,-5 10 90,-7 20-90,-5 4 0,-7 13 0,-5 5 0,-8 2 2888,-6 0-2888,-4-2 0,-4-7 1414,0-3-1414,-5-8-73,-2-5-467,-5-5-1799,-6-4-1348,6 0-6144,1-4 9365,9-1 0,9-6 1,4 0-1</inkml:trace>
  <inkml:trace contextRef="#ctx0" brushRef="#br0" timeOffset="1044">15151 2547 22914,'22'-18'3418,"2"-5"-2609,-10 8 631,-27 69-1440,9-12 0,-1-1 0,-2 8 0,5-4 0,6-9 0,5-1 0,10 19 0,4-3 0,12-5 0,-4-22 0,0-8 0,1-14 0,1-40 0,-28-5 0,-7 7 0,-3-1-763,-4 5 0,-3 0 763,0-1 0,-2 0 0,-1 2 0,-1 1 0,-16-26 0,-1 10-899,3 8-1980,-10 7 2879,-1 24 0,1 11 0,0 21 0</inkml:trace>
  <inkml:trace contextRef="#ctx0" brushRef="#br0" timeOffset="1582">16462 2501 24229,'-25'-59'809,"-10"5"-539,-4 26 0,-5 5-426,8 8 0,-1 4 291,-15 0 0,-1 6-90,15 11 0,1 5 0,1 5 0,1 5-45,1 4 0,5 8 0,4 19 0,5 11 0,5-2-120,5-11 0,4-1 0,1 2 60,-2 13 0,1 2 0,7-5-120,14 5 0,7-12 90,6-16 90,11-12 180,-15-44 532,-3-20-353,-3-17 46,-9 6 0,-1-4-1364,-3 12 1,0 1 1093,0-14 0,-1 3-135,-2-12 33,0-4-33,0 27 470,4 2-470,2 29 0,8 17 0,5 21 0,2 24 0,0 11 602,-5-8 1,-1 7-603,-6-16 0,1 7 0,0 2 0,-1 0 0,-3-4-903,1 8 0,-3-2 1,0 1 902,0-1 0,0 2 0,-2 0 0,-1-4 0,-3-5 0,-3-4 0,-2 2-304,-4 9 1,-3 2-1,-1-5 304,-4 3 0,-5-2 0,-2-7 0,-5 0 0,-3-10 0,-4-15 0,-3-9 442,2 0 1,1-13-443,-1-31 0,10-19 0,18 7 0,7-6 0,1-1 764,-2-1 0,1-1 1,6-3-945,6-1 0,6-4 0,3 1 0,-1 5-205,0 7 1,1 5 0,2-2-216,6-10 0,3-2 1,0 6-571,4 4 1,1 5 1169,-3 5 0,1 2 0,-2 6 0,1 2 0,-2 5 0,1-1 0</inkml:trace>
  <inkml:trace contextRef="#ctx0" brushRef="#br0" timeOffset="2011">16661 2759 23454,'3'-38'3867,"-2"-1"-3237,-1 7-90,0 3-450,0 6-90,0 7 0,0 3 0,2 8 0,17 11 0,1 13 0,16 15 0,-3 11 0,-4 8 0,-3 5 0,-11-7 0,-2 0 0,-1 8 0,-3-16 0,-3-4 0,-6-16 0,-4-12 0,-2-7 0,-3-30 0,3-3 0,2-28 0,10 4 0,2-6 0,7 20 0,4-1 0,4 5 0,1 2 0,1 1 0,1 3 0,27-8 0,-18 28 0,12 17 0,-8 24 0,-7-5 0,-14 9 0,-18-23 0,-4-2-2519,-4-5-2428,-5-11 4947,4-5 0,2-10 0,7 0 0</inkml:trace>
  <inkml:trace contextRef="#ctx0" brushRef="#br0" timeOffset="2569">17693 2501 23004,'-17'-13'2159,"1"-1"-1620,2 1-89,0-1 0,2 1-180,-2 1-90,-1 5 89,-5 3 181,-18 20-90,1 4-180,2 11 0,-1 9-135,5 6 0,2 5-552,-1 0 1,3 3 506,3 5 0,6-2 0,10-15 0,3-2 0,2-1 0,3-1 0,8 28 0,10-12-90,8-17-180,9-17-90,27-30 270,-11-15-96,-18 4 1,0-7 320,-2-17 0,-4-5 44,-8 12 1,-2-3-90,-3-8 0,-1-5 0,-3 5-90,-4 4 0,-2 1 0,-5-2 0,-2-2 0,-1 5 0,-4-23 0,0 28 0,-1 3 0,2 5 0,1 18 982,6 19-982,6 25 0,4 22-298,-1-18 0,1 1 298,2 7 0,0 0-242,2 3 1,1 0-254,0 0 0,2-1-180,-1-3 1,1-2-91,-1-5 1,0-2-1035,15 22-8032,4-9 9090,-10-24 0,2-11 1,-13-20-1</inkml:trace>
  <inkml:trace contextRef="#ctx0" brushRef="#br0" timeOffset="3167">17989 2732 20447,'8'-34'1169,"0"0"0,4-11 1,0 0-451,6-16 0,-5 19 1,1 3-270,1 4 399,3 1-669,-4 25 144,0 9-235,6 13 1,3 14-90,3 14 0,3 9-1115,-3 7 1115,-1 2 0,-12-22 0,-1-1 0,4 14-484,0 14 394,-12-41 90,-3-2-180,-10-27 90,7-8 0,-7-18 90,9-8 0,4-15 0,5 6 0,3-4 149,-1 12 1,2-2-106,8-14 1,2 1 0,-4 19 0,1 3 0,1 2 0,1 3 45,17-16 673,15 11-763,-13 24 0,-7 16 0,-1 9 0,-7 15 0,-5 6 0,2 0 0,-2 2-255,-4 7 0,-3 0 255,0 18 304,-9-27 1,-2-1-305,3 12 163,-2-4-163,-2-29 0,2-16 0,2-14 555,2-18-555,4-12 0,6-13-110,-7 28 1,1-1 109,2-3 0,0 0 0,2 1 0,1 1 0,0 1 0,2 1 0,22-21 0,2 9 0,2 13 0,1 14 0,1 16 0,-13 16 0,-1 9-1611,-2 12 1,-2 5 1610,1 0 0,-4 2 0,-5 8 0,-5-1-225,-8-14 1,-2-2 224,-1 0 0,0-1 0,-1 29-319,-1-26 1,-2-2-1391,-7 15 1709,1-14 0,-4-2 0,-10 0 0,-7 6 0</inkml:trace>
  <inkml:trace contextRef="#ctx0" brushRef="#br0" timeOffset="4079">12767 4197 20395,'-18'5'3418,"-2"0"-3058,-5 0-270,0 3 360,-8-7 0,12 3-1,2-4 1,14 0 0,5 0 90,0 0-91,5 0 91,7 4 0,14 1-540,18 0 0,21-1-542,-18-4 0,6 0 1,0 0 541,-5 0 0,0 0 0,4 0-714,1 0 1,5 0-1,1 0 1,-2 0 713,-4 0 0,-2 0 0,1 0 0,1 0 0,4 0 0,1 0 0,1 0 0,5 0-318,-4 0 0,4 0 0,3-1 0,1 1 0,-2 0 0,-2 1 318,-1-1 0,-2 1 0,-1 0 0,1 0 0,4 0-183,-8-1 1,3 1 0,1 0-1,1 0 1,-1-1 0,-2 1-1,-2 0 183,5 0 0,-4 0 0,-1 0 0,1 0 0,5 0-76,-3 0 1,3 0-1,3 1 1,1-1 0,-1 1-1,-1-1 1,-3 1 75,-2-1 0,-2 0 0,-1 0 0,0 1 0,1-1 0,3 0 0,2 1 0,4 0 0,2 0 0,0 0 0,-1 0 0,-2 0 0,-3 0 0,6 0 0,-5 1 0,-1 0 0,1 0 0,5 0 0,-12-1 0,3 0 0,2 1 0,1-1 0,1 1 0,-2-1 0,0 1 0,-4-1 0,8 0 0,-4 1 0,-1-1 0,0 0 0,2 0 0,2 0 0,-6 0 0,3 0 0,1 1 0,1-1 0,0 0 0,-1 0 0,-2 0 0,-4 0 0,3 0 0,-4 0 0,-1-1 0,-1 1 0,0-1 0,1 0 23,9 0 0,0 0 0,-1 0 0,0 0 1,0 0-24,-3 1 0,0 0 0,0 0 0,-1-1 0,0 0 0,-3 0 0,-1-1 0,0 0 0,-1 0 0,0 0 0,10 1 0,0 0 0,-1 1 0,-2-2 0,-4 1 0,-1-1 0,-1-1 0,-1 1 0,12 0 0,-2 0 0,-1 0 0,-9 0 0,-1 0 0,-2 0 158,14 1 0,-4-2-158,-10 1 0,-3-2 459,-10 2 1,-3-2-460,20-5 1412,-17 2-1412,-12-1 2383,-8 1-2383,-6 3 2190,0 0-2190,-5 2 856,0 0-1396,-3 0-3058,-1 0 2923,-1 0 1,-2 4-1,0 1 1</inkml:trace>
  <inkml:trace contextRef="#ctx0" brushRef="#br0" timeOffset="6914">23483 6590 21745,'-4'-16'2338,"0"2"-2158,4 7-90,-3 3 0,2 4 90,-3 10-90,4 7 180,0 19-90,0 13-459,0-14 1,0 2 368,0 10 0,0 3-1619,-1 12 0,-2 3 1589,2-15 0,-2 1 0,1 2-30,0 4 0,-1 2 0,0 4-12,0-9-1,-1 5 1,0 2 0,1-1 0,-1-2 4,1 0 1,1-3 0,-1 1-1,0 5-286,-1-2 0,1 6 0,-1 2 0,0 1 0,0-2 0,0-4 300,-1-2 0,1-3 0,-1-2 0,1 1 0,-1-1-18,1 0 0,0 0 0,0-1 0,-1 0 0,0-1-18,-2 13 0,-1 1 0,0-3 0,1-8-156,-2 4 0,0-5 156,-2 11 0,0-5 0,-3 0 0,2 3 0,0-20 0,5 4 62,-4-19-62,6-2 2106,-1-2-2106,2-4 2533,1-4-2443,2-9 1113,-3 2-1023,4-9 686,0 3-506,-3-4-180,2 0 270,-3 0-450,9-4 0,11-3 0,15-5 0,21-1 0,-15 5 0,3 0-719,13 0 0,5 0 719,-13 2 0,3-1 0,9 2 0,-6 1 0,7 1 0,6 1 0,3-1 0,1 1 0,0 0 0,-3 0-347,-4 0 0,0 0 0,-2 0 1,2 1-1,2 0 0,3 0 1,4 0 346,-14 0 0,4 1 0,3-1 0,3 1 0,1 0 0,1 0 0,1 0 0,0 0 0,-1 0 0,-2 1 0,-2-1 0,-2 0 0,-4 1-264,11-1 0,-4 1 0,-3 0 0,-1 0 0,0 0 0,-1 0 0,1 0 0,3 1 264,-1-1 0,2 1 0,2-1 0,0 1 0,0 0 0,-2-1 0,-3 1 0,-3 0 0,-5 0-353,20 1 0,-8 1 0,-4-1 0,0 1 353,-3 0 0,-1 0 0,-1 0 0,-1-1 30,9 2 1,-2-2 0,0 1-31,0 1 0,0 0 0,-5-1 0,0-2 0,-5 1 0,3-1 0,-7 0 1120,-1-2-1120,-32-4 2012,-3-3-2012,-24-11 3010,0-9-3010,0-18 0,1-16 115,6 21 1,2-6-116,0-8 0,1-8 0,0 1-683,1 9 1,1-1-1,0-2 683,0-2 0,0-2 0,0-3 0,2-2 0,-1 6 0,2-3 0,0-1 0,0 1 0,-1 3 0,1-3 0,-1 2 0,1 0 0,0-2-482,0 0 1,0-3-1,0-1 1,1 2-1,-1 4 482,0 4 0,-1 4 0,0 1 0,1 0 0,0-13 0,0 1 0,0 1-201,1 4 1,0 1 0,-1 2 200,0 4 0,-1 1 0,1 1 0,1-17 0,0 1 0,-2 6 0,0 1 0,1 6 0,0 0 0,-3 5 0,0 2 0,1 4 0,0 1 0,-2-8 0,0 2 0,0-18 0,0 26 0,0 1 308,0-17-308,-4 18 1287,4-4-1287,-9 21 2900,7 3-2900,-9 3 1235,6 3-1235,-6 4 251,0 3-251,-3 2 0,-18 0 0,-30 0 0,27 0 0,-2 0-443,-12 2 1,-1 0 442,2 2 0,-1-1-658,-8 2 1,-2 0 657,14-2 0,-2-1 0,-1 0-888,-4 0 0,-2-1 0,0 0 888,-7-1 0,0 0 0,-2 0 0,14 0 0,0 0 0,-2 0 0,-3 0-297,2 0 0,-3 0 0,-3 0 1,-1 0-1,2 0 0,2 0 297,1 0 0,3 0 0,0 0 0,-3 0 0,-3 0-121,4 0 1,-5-1-1,-3 0 1,-1 0 0,0 0-1,2 1 1,2-1 0,5 0 120,-5 0 0,4 1 0,3-1 0,-1 0 0,-3 1-71,0-2 1,-2 1 0,0-1 0,-1 1 0,1-1-1,2 1 71,-4 0 0,2-1 0,1 1 0,2 0 0,2-1 0,-15 1 0,4 0 0,-1 0 0,9 0 0,-2 0 0,1 0 0,7 0 0,-9 1 0,6 0 0,9-1 0,1 0 547,3 1 1,1 0-548,-16-2 0,12 2 1638,19 0-1638,12 0 2448,2 0-2448,-5 0 2849,4 0-2849,-2 0 0,-6 0 0,6 0 0,-3 0 0,7 0 0,-2 0 0,-2 0 0,-5 0 0,-5 4 0,-3-3 0,-5 9 0,1-5 0,1 7 0,4-7 0,3 3 0,5-7 0,2 7 0,4-7 0,3 7 0,0-3 0,10 0 0,-4-1 0,7-4 0,-4 4 0,2 3 0,-2 4 0,4 5 0,-2 4 0,4 5 0,-2 11 0,2 5-180,2 11-495,-1-9 1,0 3 89,-1-11 0,0 1-1349,4 27 0,1 0 1839,-5-27 1,-1-1 0,2 11 0,0-1 0,3 14 0</inkml:trace>
  <inkml:trace contextRef="#ctx0" brushRef="#br0" timeOffset="9741">23483 10172 17427,'0'-9'4767,"0"0"-4317,0-2-180,0-1 0,0-1 0,0 1 539,0-1-539,0 8 0,-5-1-90,4 6 0,-10 0 0,4 4-1,-7 5 91,-2 9-90,-8 9 0,-3 3 0,-2 2-90,2-5 0,-2 2-780,-10 8 0,-6 5 1,2-3 734,-3 0 0,-1 0 14,4-4 1,-2 1 0,1-2 30,-6 4 0,-1-2-138,4-4 1,-2 0 0,1-1 92,-5 3 0,0 0-45,2-3 0,-3 3 0,7-5 0,10-7 0,2-2 0,-5 5 0,3-2 0,2-3 0,2 4 0,13-15 0,1 9 0,9-12 2329,-4 11-2329,3-7 422,-5 7-422,6-7 0,3-3 0,0 1 0,3-7 0,-1 3 90,2-4 270,3 0-360,1 4 0,7 3 0,6 3 90,2-3-90,10 7 90,7-8-90,5 11 90,14-5-90,4 1-313,-22-6 0,3 0 313,7-1 0,6 1 0,5 0 0,-5-1 0,4 0 0,3 0 0,0 1 0,-3-1-487,5 0 0,-3 0 0,1-1 0,5 1 472,-3 0 0,6 0 0,2 0 0,-1 0 0,-3 0 0,-7-2-738,10 0 0,-8-2 0,2 1 753,-1 0 0,2 2 0,-1 0 0,-4-2 0,-4-2 0,-4-2 0,3 2 0,14 2 0,3 1 0,-3-1 0,-17-2 0,-2-1 0,4 0 0,5 1 0,5 0 0,0 0 0,-7 0-494,11 2 1,-2 0 493,-9-1 0,2 0 0,-3 0 0,3 1 0,-2 1 0,-1-2 0,1 0-143,-7-1 1,2 1 0,-2-1 142,6-1 0,-1 1 0,14 1 0,-3 0 0,-21 0 0,-1 0-296,14 2 1,0 1 295,-14 0 0,-1 0 0,10-1 0,-1 1 461,15 5-461,-2-4 796,0 1-796,-16-3 0,2 0 0,-12-2 0,2 1 0,27 1 0,4 1 105,-10-1 0,-2 1-105,1-2 0,0-1 45,10 0 0,-5 0 929,-27-2 1,-2 0-975,7 0 0,-1 0 90,8 0 0,4 0-90,-17 0 1688,1 0-1688,-19 0 117,-6 0-117,-2 0 1108,-2 0-1108,-4 4 599,0 1-599,-2 4 0,2-4 0,0-5 0,4-9 0,0-7 0,8-27 0,-1 1 0,1-4 0,3-7 0,6-6 0,4-1-451,-10 19 1,1 0 0,1 0 450,4-4 0,1 0 0,1 2 0,5-5 0,1 3 0,-1 0 0,1 2 0,-1 2 0,1 2-214,-3 4 1,1 2 213,-4 5 0,-1 2 0,18-17 0,-2 6 0,-16 13 0,-1 2 0,-13 11 0,-2 6 0,-1-1 1286,-3 3-1286,-1-1 492,-9 1-492,-2-1 0,-8 2 0,-2-3 0,0 1 0,-5-3 0,-3 2 0,-6-3 0,-32-5 0,6 0-492,-2 0 0,-3-2 492,18 5 0,0 0-1116,-19-4 1,-2 0 1115,11 2 0,0 1 0,-4-1 0,-2-1 0,-3 1 0,-1-1 0,19 4 0,1 0 0,-1 0 0,1 0 0,-1 0 0,-3 0-351,0 0 1,-2 0 0,-1 0 0,2 1 350,-1-1 0,3 1 0,-4 0 0,-8-1 0,-5-1 0,1 1 0,5 0 0,11 3 0,4 1 0,-1-1 0,-13-1 0,-2-1 0,4 1 0,-1 0 0,0 1 0,6 0 0,-4 1 0,3 0 0,-8 0 0,0 0 0,10 1 0,-2 0 0,4 2 0,-3 0 0,2 1 0,2-1 0,1 0-290,2 2 1,1-1 289,2 0 0,0-2 0,3 2 0,1 0 0,3 0 0,1-1 0,-31 0 0,5 2 103,20 0 1,1 0-104,-18 0 756,14 0 1,1 0-757,-3 0 0,-9 0 0,17 0 0,-12 0 0,11 0 0,-12 0 0,16 0 0,-1 0 1686,1 0-1686,2 0 0,1 0 969,4 0-969,-8 0 590,6 0-590,2 0 230,8 0-230,8 0 0,2 0 0,0 0 0,0 0 0,0 0 0,-1 0 0,1 0 0,0 0 0,4 4 0,-4 1 0,4 1 0,-4-2 0,0-4 0,-2 4 0,-1-3 0,1 7 0,-2-7 0,-5 9 0,3-5 0,-9 6 0,11-6-630,2 3-180,7-7-449,3 3-2609,0-4 3868,0 4 0,3 3 0,2 5 0</inkml:trace>
  <inkml:trace contextRef="#ctx0" brushRef="#br0" timeOffset="11270">22951 13695 21295,'0'-20'2788,"0"2"-2428,0-2-90,0 3 0,0 4-90,0 4 0,0 4-91,0 3 271,0 2 0,0 10 0,0 9-180,0 21-469,-5 19 289,2-22 0,-1 5 30,-1 5 0,-2 4 0,0-1-30,-1 10 0,0 0-919,1-8 0,1 4 0,-1-5 919,0 2 0,0-2-270,1 10 0,0-3-235,2-18 0,1-2 10,0 5 0,1-5-764,-2-6-900,3-16 2238,-6-16 1,6-20 0,-2-11-1</inkml:trace>
  <inkml:trace contextRef="#ctx0" brushRef="#br0" timeOffset="11565">23057 13189 24263,'-10'-23'1169,"0"3"-1079,-3 1-90,7 8 90,-3 4-180,10 5-89,1 8-181,19 8 90,-4 1 0,10 3 0,-12-11 0,-3 1 90,0-7 91,-7 3 178,0-4 1,-9-6-90,-7-4-269,-1 0-1171,-7 0-628,11 7 2068,-3 1 0,11 6 0,-4 1 0</inkml:trace>
  <inkml:trace contextRef="#ctx0" brushRef="#br0" timeOffset="12011">23357 13822 25972,'0'38'240,"0"1"0,4 25 0,0 5-240,-3-8 0,1 1 0,1-14 0,1 0 0,-1-6-180,-1 15 0,0-19-90,-2-13 180,0-18 90,3-50 0,3-26-1528,-3 32 0,2-2 1558,0-15 0,1-7 0,0 6 15,1 6 0,2 2-119,7-14 0,1 2 119,-4 18 0,2 3 0,4-9 0,1 6 45,8 7 179,21 36-179,-18 15-90,-6 5 0,-4 5 0,2 27 0,-9-12 0,-1 2-135,-3-3 0,-2 0 1480,2 0 1,-2-2-1976,0 17-179,-6-29-271,0-5 335,0-5-1234,-2-8-360,2-3 2339,-2-6 0,2 0 0,0 0 0</inkml:trace>
  <inkml:trace contextRef="#ctx0" brushRef="#br0" timeOffset="12938">24170 13713 21565,'0'-38'2069,"-6"2"-1710,1 2 91,-1 6 180,-3 6-181,4 6-89,-9 7-270,5 4-90,-4 12 90,4 5-90,-1 10 0,2 3 0,4 4 0,-5 1 0,7 2 90,-9 20 0,5-12-45,-4 0 0,-1 3 0,-1-6 0,0 0-45,-1 1 0,1-1 0,1-3 0,0-3 0,-3 5 0,7 0-180,2-16 90,5-3-360,-4-13-449,0-4 269,-1 0-809,2-12-1080,3-21 990,0-7 0,5-17-90,4 11-3778,5-1 4318,2 1 2158,1 3-449,-1 2 359,0 5 720,4-5-1349,-7 13 0,1-4-90,-8 16 90,-4 0 89,0 5 91,-2 0 449,0 5 181,0 0 359,0 4-180,0-3-629,0 3 89,0-4-179,-4 3-180,3-2-1,-2 3-89,-1 0 90,3 0-180,-2-3 0,3 1 179,0 1 361,0 1-810,3 2 0,7 6 0,9 2 0,11 5 0,7-1 90,6-5-90,2 3 0,15-2 0,-14 5-90,8 1 180,-21-1-90,2 7 0,-12-7 90,2 6 180,-13 7-180,-5 1-90,-2 15 0,-10-1 89,-8 20-89,0-17 0,-5 10 0,8-25 0,0-6 0,0-3 0,0-5 0,-1-7 0,1 2 0,2-9 0,4 3 0,-3-8-89,6-1-91,-3-6 0,4-1-180,0-1-90,0-1-269,0 1-181,0-1-269,0 3-900,2-2 2069,2 1 0,2 0 0,2 1 0</inkml:trace>
  <inkml:trace contextRef="#ctx0" brushRef="#br0" timeOffset="13253">24974 13049 23634,'0'-42'1619,"0"6"-1440,0 9 1,0 7 90,0 6 180,-4 7-90,3 9-90,-2 14 89,3 22-179,0 23-670,-1-19 1,2 2 534,-1 7 0,1 5-45,1 0 0,1 5 0,0-2 0,0-12 0,0-3 0,0 5 0,1 4 0,1 6 0,-1 0 0,1-7-90,0 9 0,1-4 30,-2-12 0,0 1 1,0-3-346,-1 3 0,-1-4-1754,1 19 450,-1-14-899,-2-27 2608,-8-28 0,-1-6 0,-7-9 0</inkml:trace>
  <inkml:trace contextRef="#ctx0" brushRef="#br0" timeOffset="13851">24584 13659 23364,'-25'-18'1709,"5"0"-1619,9 0 0,9 0-90,16-2-270,40-7-90,3 7-988,-12 7 1,3 2 1077,-8 4 0,-1 1 90,4 0 1,0 0-551,-2 0 0,-1 1 685,-1 1 0,-2 1-536,28-3 761,-13 1 180,-11 3 0,-11 0 539,-6-6 1996,-11-3-2266,-3-3 1642,-8-3-2091,-2 9 919,0-2-1099,0 7 0,1 1 90,3 6 0,10 21 0,-2 3-90,-1 11 0,1 5 45,-2 6 0,-1 0-45,0 3 0,1 2 0,-4-9 0,0 2 0,-1-2-258,-1 2 1,-1-2 257,1-2 0,-1-3-90,-2 10 0,0-38-90,-1-25 180,0-12-89,0-26 89,2-8 0,1 24 0,0-1-52,1-1 0,1-1 52,1 1 0,2 0 0,0-5 0,2 0 594,12-20-594,5 10 0,-4 30 0,-1 21 0,-6 7 0,-2 5 0,-2 1-180,-3-1-899,-5 1 113,-3-8-2542,1 9 3508,-1-12 0,4 6 0,0-8 0</inkml:trace>
  <inkml:trace contextRef="#ctx0" brushRef="#br0" timeOffset="14220">25753 13510 21745,'7'-14'3867,"-3"1"-3417,-3-1 90,-1 3-1,0 2-89,0 2 0,0 5-360,2 10 0,4 32-90,1-5 0,2 2-45,-1 1 0,2 0-45,0 2 0,3 0-135,3-8 0,1-2 45,9 10-89,7-1 179,-11-28 0,-2-13 180,6-24 0,-8-4 89,-6-2 1,-1-5-1606,-3 2 0,-1 0 1516,-1 0 0,0 1 0,4-27-545,-4 29 545,-4 10-90,2 6 0,0 9 90,2 3-90,4 14 3122,10 23-3302,-4 3-360,-2-2 1,1 0-540,1 7-451,1 9-448,-7-23 1978,2 2 0,-3-16 0,3 1 0</inkml:trace>
  <inkml:trace contextRef="#ctx0" brushRef="#br0" timeOffset="14895">26764 13501 21745,'5'-25'1889,"-1"0"-1710,-10-4 451,1 7-360,-1 4-90,2 10 90,4 8 179,0 0-359,0 4 0,0 1 180,0 0-90,0-1 270,0-4-450,2 0 0,0 0-90,2 0 90,-1-2-90,-2-2 180,-8-17 90,-13-6 0,-4 0-1,-12 8 1,6 15 0,-5 16 0,1 9-90,-3 18-90,6 11 90,5 5-90,19-14 0,7 1 0,8 16-45,4-20 0,7-4-45,28 0 45,-17-21 0,2-3-1713,4-3 1,2-3 1622,4-4 1,1-2-91,2-4 0,0-2-698,2-3 0,-1-3 698,0-4 1,-2-2-220,0-3 1,-2-2 353,-4-2 0,-1-3 45,-2-2 0,-3-3 45,-4 0 0,-1-5 180,-7-1 0,0-4 0,-3 1 45,1-8 0,-2 0-45,-3 5 0,-1-2 0,-3 3-165,-3-3 1,-3 3 209,0 2 0,-1-1 44,-3-13 1,-2 3-180,3-5 949,-2 21 1,0 7-950,-2 21 1637,3 19-1727,-8 15 0,5 15 0,2 5 0,-2-5 0,1 3-66,0 11 0,-1 8 0,2-5 66,1 0 0,1 0-30,0 4 0,1 5 0,2-3-1662,1 3 1,2-4 1106,1 1 1,0-4-181,-1-13 1,1-6-1481,1 0 2245,-3-11 0,-2-13 0,-3-6 0</inkml:trace>
  <inkml:trace contextRef="#ctx0" brushRef="#br0" timeOffset="15214">27386 13451 23903,'-15'-18'1619,"3"0"-1619,6 0 0,24-18-359,22 3 179,10-6-66,-20 24 0,1 2 246,17-5 135,-13 7 0,-1 0-45,18-6 90,12-1 0,-27 7 188,-2 2 82,-9 2 630,2 3-91,-9 8-809,-1 9-180,-6 16 303,-4 13-303,0 10-227,0 5 227,0 1-90,-3-5-810,0-6-629,-4-10-450,1-8 1979,-2-9 0,0-14 0,0-8 0</inkml:trace>
  <inkml:trace contextRef="#ctx0" brushRef="#br0" timeOffset="15365">28068 12705 24623,'1'-36'719,"0"1"1,1-28-630,-2 13-180,0 12-360,0 11-269,0 7-540,4 10-630,4 4 1889,21 24 0,0-1 0,15 16 0</inkml:trace>
  <inkml:trace contextRef="#ctx0" brushRef="#br0" timeOffset="15646">28409 12732 22644,'-5'25'2968,"-4"-2"-2608,-5 1 0,-3 5-90,1 12-180,3 9 0,5 11 0,8 5-1529,4-32 1,2 0 1438,2 0 0,3 0 141,9 5 1,6-3-277,2-7 1,2-4 44,-2-1 0,1-6 90,24-10 0,-29-24 0,-5-16 180,-11-11-90,-16-9-1007,-9-7 917,-15 2 0,12 28 0,-1 2 1849,-24-19-2434,14 21 0,-1 2-584,-10-5-271,-4 2-629,34 20 2069,8 4 0,14 2 0,5 0 0</inkml:trace>
  <inkml:trace contextRef="#ctx0" brushRef="#br0" timeOffset="15997">28636 12881 23004,'25'-15'3058,"-3"-1"-2608,-1 0 539,2-2-539,-5 10-270,3 8 0,-4 14-180,1 15 90,-2 8-90,2 8-90,-3-1 90,-1-2-90,-4-7-90,0-8-90,2-7 180,-1-17 90,4-10 0,4-22 90,-2-4 0,3-2 180,13-21-1414,-9 16 0,0 1 1234,12-7-90,1 12 0,-2 16 0,15 34 0,-12 14-154,-11-1 1,-3 3 153,-5-2 0,-3 2 0,1 2 0,-1 1 0,-2-1 0,0-1 0,-2 0 0,-1-1-809,7 23-1260,-10-6-844,-2-6 2913,-15-5 0,-10-1 0,-10-4 0</inkml:trace>
  <inkml:trace contextRef="#ctx0" brushRef="#br0" timeOffset="16963">22549 15021 19496,'-16'-12'3598,"-2"1"-3148,1 4-271,1 0 1,4 3 360,6 1-180,7 1 449,24 2-179,32-4-495,-25 2 0,3-1-447,11-2 1,3-1 400,-3 0 1,1-1-657,9-1 1,4 0 625,-17 1 1,2-1 0,5 0 12,-2 1 0,6-1 0,2-1 0,0 1 0,-1-1-377,3 0 1,-2 0-1,3 0 1,6-1 349,-11 1 0,6 0 0,4 0 0,2-1 0,1 1 0,-1-1 0,-3 1 0,-4 1-392,1-1 1,-4 2 0,-1-1-1,0 1 1,1 0 0,3-1 357,-3 1 0,2-1 0,3 1 1,0-1-1,0 0 0,0 1 1,-2 0-1,-3 0-206,4 0 0,-3 1 0,-1 0 0,-1 0 0,3 1 0,3-1 195,-2 1 0,2 0 0,2 0 0,1 0 0,1 1 0,0-1 0,0 1 0,0-1-112,0 1 1,1 0-1,-1 0 1,1 0-1,0 0 1,0 1 0,0-1-1,-1 1 100,0-1 1,0 1 0,1-1 0,-1 1 0,-1 0 0,0 0-1,0 0 1,-2 0-53,4 1 0,0-1 0,0 1 0,-2 0 1,-1 0-1,-3 0 0,-3 0 64,2 1 0,-5-1 0,-2 1 0,0 0 0,-1 0 63,11 0 1,-1 0-1,-1 0 1,-1-1-64,-4 1 0,0-1 0,-2 0 0,0 1 0,10-1 0,0 1 0,-3-1 0,-5-1 0,-3 0 0,0 0 289,-7 1 1,0 0 0,-2-1-290,13-1 0,0-1 708,5-2 1,-2-1-664,-19 3 0,-1 0-45,4-3 0,-3 0 2139,5 1-2139,-15 1 2136,2 1-2136,-8 1 1006,2 1-1006,8 1 0,5 2 641,6 0-641,2 0 0,-14 0 0,1 0 0,13 0 0,10 0 0,-27 0 0,-7 0 0,-5 0 0,-8 0 0,-2 0 0,-2 0 0,-2 0 0,6 0-720,-5 0-719,-5-2-180,-9-2-270,-7-3 1889,-19-8 0,6 2 0,-13-4 0</inkml:trace>
  <inkml:trace contextRef="#ctx0" brushRef="#br0" timeOffset="19218">25311 4107 17522,'-7'-9'1709,"-2"0"130,8 0-1480,-3 0 781,4 0-600,0 0 316,0 2-586,0 0 927,0 3-1107,-3 1-90,2 1 0,-3 2 0,4 10 0,2 9 0,4 19 0,6 18 45,-4-19 0,1 1-490,2 8 0,2 1 445,-1 4 0,1 5 0,0 0 0,2 6 0,-1-2 0,-3-14 0,-2-1 0,2 3 0,0 8 0,2 6 0,0-1 0,-3-6-491,1 9 0,-1-4 491,-1-10 0,0 1 0,-2-5 0,-1-7 0,-2-3 0,0 2 0,-1-1 90,0 15-180,-3-9 180,0-24-90,0-11 0,0-7 706,0 3-796,4-4 1166,-3 0-1166,2 0 90,-3 4 0,0 1-89,0 4 89,0-4-180,0 5-90,0-4-270,0 1 0,0 1-89,0-7-1530,0 3 2159,-5-10 0,-2-4 0,-5-6 0</inkml:trace>
  <inkml:trace contextRef="#ctx0" brushRef="#br0" timeOffset="19841">25169 5496 20395,'-11'0'3149,"5"0"-3059,2 0 89,4 0 91,6 6-180,4 5 0,9 10 90,5 10-90,3 8-90,3 8 0,0 8-294,5-1 294,-2 3 0,-11-24 0,1 0 45,-2-5 0,0-1-45,19 23 90,-7-20 0,-15-20 269,8-6-269,-3-27 0,2-7 0,-3-25-261,-6-5 216,-4 10 0,-1-2-139,-2 12 0,0-1 94,2-12 0,0-1 0,-5 19 0,0 0 0,0-7 0,0 1 0,1-17-8,-4 20 1,-1 1 7,0 5 0,-2-4 0,0 20 0,0 4 343,0 3-343,-3 7 578,-5 0-488,-5 6-73,-7 3-17,-2 5-90,-7 3 90,-3 1 0,-7 4 0,-4 1 0,-4 2-90,-1-3 0,1 0 0,2-4-5217,-15 2 4459,33-10 0,-9-4 0,36-9 0</inkml:trace>
  <inkml:trace contextRef="#ctx0" brushRef="#br0" timeOffset="21937">24186 2361 20215,'-5'-36'2429,"-2"-2"-2159,6-1 90,-2 0 0,3 3-91,0 5 1,0 3 0,0 6 0,0 4-90,0 4-90,0 5-90,0 3 90,-4 3-90,3 1 0,-3 16 90,4 8-90,0 23 90,0 11-45,0-20 0,0 3-345,0 4 0,0 2 300,1 5 0,-2 4 30,1 1 0,-2 6 0,1-3-608,-1-11 1,1-1 0,-1 2 577,1 13 0,-1 3 0,1-1 30,-1-2 0,1 0 0,0-3-30,1 7 0,0 0 0,0-12 0,0 2 0,0-4-564,0-3 1,0-3 563,0-4 0,0-1-75,0-5 0,0 0 75,0 26 0,-3-9 0,2-5 0,-8 2 0,2-15 412,0 1-412,-2-17 1543,5-3-1543,-1-1 1426,-2-1-1426,6 1 227,-3-2-227,4-1 0,0-2 0,0-4 90,0-1 810,0-4-720,6-6-180,-1 0 90,6-7-90,2 0 90,10-14-90,-1 5 0,6-7 0,-6 11 0,-1 5 0,-1 1 0,4 3 0,19-2 0,-5 4 0,19-4-1057,-7 4 1057,10-2 0,-27 5 0,3-1 0,22-1 0,2-1 0,-11 1 0,2 0 0,-7 1 0,4 0 0,-3-1 0,8 0 0,2-1 0,-3 0 0,4 1 0,-2-1 0,10 0 0,1-1 0,-12 2 0,3-1 0,-1 1 0,-3 1 0,-1 2 0,-1-1 0,-2 0 0,-1 0 0,-1 1 0,1 0 0,-1 1 0,-2 0 0,11-1 0,-5 1 0,11 0 0,-6 2 0,-8 0 0,-5 0 0,-5 0 0,-7 0 0,-4 0 0,0 0 0,-8 0 0,-1 0 0,-7 0 1147,-5 0-968,-2 0 91,-3-2-270,0-4 90,-5-8-90,-4-8 90,-5-12-90,-4-11 45,6 1 0,0-3-462,3 7 1,0-1 461,-2-17 0,1-2-45,3 13 0,2-3 0,1-1 0,0-4 0,1 2 0,0-9 0,0 0-415,0 7 1,1-2-1,0 4 415,1-2 0,1 1 0,-2 6 0,-1-1 0,1-1-53,-1 4 1,1 0 0,0-1 52,-1-6 0,0-1 0,1 2-45,-2-16 0,1 5 45,1 20 0,1 3 0,1 0 0,0 5 0,0 3 618,-4-7-618,0 18 1328,-1 1-1328,-2 2 198,2 0-198,-5-4-90,6 3 90,-2-1 0,2 2 0,0 2 0,-1-2 0,-2 0 0,6-6 0,-6 0-90,6 3 90,-6 4-90,6 8 90,-6 2-90,6 2-89,-6-1 179,2 3-90,1-1 90,-5 2 0,2 2 0,-9 0 0,-6 0-90,-36 10 90,4-2-230,11 2 1,-1 0 184,6-2 0,1 0-392,-7 0 1,-1 0 391,-4 1 0,-2 0-469,-5-2 1,-2 0 468,-3 1 0,-2-1-499,-2 1 0,0 0 544,20-3 0,1-1 0,-1 1 0,-21 3 0,0 0 0,1-2 0,2 1-45,1 1 0,2 0 45,3-1 0,2 0 0,4 1 0,0-1-87,-7-1 0,0 0 87,10 0 0,1-1 0,4-2 0,2-1 586,-11 2-586,32-4 941,4 0-941,6 0 1299,0 0-1299,2 0 615,0 0-615,3 0 0,2 0-360,3 0 270,5 4 0,0 7 90,3 2-90,-4 4-90,-2-3-179,0 1-271,0 4-180,4 3-539,0 3-1079,2 2 2428,0-1 0,2-2 0,1-1 0</inkml:trace>
  <inkml:trace contextRef="#ctx0" brushRef="#br0" timeOffset="22804">24633 2325 21475,'19'0'449,"38"0"-449,2-2-468,-13 1 0,4 0-521,10-2 0,-1 1 989,-15 1 0,0-1 0,12 1 0,-2-2 0,11 1 0</inkml:trace>
  <inkml:trace contextRef="#ctx0" brushRef="#br0" timeOffset="23128">24653 2655 19226,'0'5'2788,"0"-1"-2518,0-4-90,7 0-90,7 0-90,15 0 0,13 0 0,10 0 0,9-2-1580,2 2 1400,-2-2-269,-2 2-669,-8 0-411,-8 0 1529,-2 0 0,-18 0 0,-1 0 0</inkml:trace>
  <inkml:trace contextRef="#ctx0" brushRef="#br0" timeOffset="23435">24811 2940 16168,'-8'5'5577,"0"-1"-5038,3-4-179,2 0 0,3 0-360,9-2 0,20-4 0,7-2-180,19-3-90,-5 6-90,0-1-449,1 3-450,-4 1-8572,8-2 9522,-18 3 1,-1-1 0,-20 2 0</inkml:trace>
  <inkml:trace contextRef="#ctx0" brushRef="#br0" timeOffset="23715">24795 3126 17787,'0'5'4137,"0"3"-3867,0-7-90,0 3-180,4-4 0,0 0 0,13 0 0,1 4-90,12-3-90,0 3-1079,21-4-90,-12 0-360,10 0 1709,-14 0 0,-12 0 0,2 0 0</inkml:trace>
  <inkml:trace contextRef="#ctx0" brushRef="#br0" timeOffset="24020">24771 3429 22374,'8'0'90,"2"0"-90,0 0 0,4 0 0,6 0 0,6 0-180,3 0 0,4-2-269,-1-1-541,-1-1-629,-3 1-450,-3 1 2069,-7 2 0,-4 0 0,-4 0 0</inkml:trace>
  <inkml:trace contextRef="#ctx0" brushRef="#br0" timeOffset="24266">24896 3641 22104,'9'0'270,"1"0"-270,4 0-90,6 0-180,8-2-2518,25-4 2788,-11-2 0,12-3 0,-20 2 0</inkml:trace>
  <inkml:trace contextRef="#ctx0" brushRef="#br0" timeOffset="45933">9596 7477 19586,'-17'-14'2159,"1"-2"-1800,0 0-179,-2 0 90,-3 1 90,-5 1 90,-3 2-91,-3 3-89,-1 5 0,1 2 0,1 2-180,1 0-90,2 0 90,-1 8 0,-15 14-90,9 5 90,-10 13-157,17-2 157,3 9-90,7 10 45,12-24 0,1 2-267,3 2 1,1 1 266,3 2 0,2 3-45,3 17 0,5 3-1492,7-1 0,2 0 1492,0-3 0,2-2 45,5-9 0,3-7-870,20-1 915,6-13-66,2-13 66,4-12-90,0-9 90,0-9-90,-4-4 90,-4-9 0,-10-8 82,-21 4 1,-2-3-83,2-24 0,-11 17 0,-5-2-45,-9 11 0,-3 0 0,-2-1 0,-1 0 0,-5-1 0,-3 2 0,0 0 0,-2 2-45,-2 0 0,-1 1-45,-2 1 0,-1 1 45,0 2 0,0 2-90,-1 0 0,-1 2 1131,-8-2 0,-1 2-1401,-17-8-225,11 16 1,1 3-226,-6 5-89,-6 11-360,23 6-540,7 6 842,11 4 957,4 3 0,10 4 0,1 2 0</inkml:trace>
  <inkml:trace contextRef="#ctx0" brushRef="#br0" timeOffset="46272">9267 8625 25163,'-5'0'629,"-4"6"-449,2 8-90,-5 15 0,0 18-509,5-14 0,0 4 449,0 10 0,-1 8 0,0 2-775,-1-4 0,0 3 1,-1 1-1,1 0 745,0 0 0,1 0 0,-1 1 0,0 3-54,-1-1 0,0 4 0,0 1 0,0-2 0,0-3-726,0-1 1,0-4 0,1 0 0,0-1 576,0 0 1,1 0 0,0-2 0,1-2-265,-2 5 0,0-4 0,2-6-343,3-7 1,2-6-1267,-2 16 2076,9-23 0,4-25 0,5-15 0</inkml:trace>
  <inkml:trace contextRef="#ctx0" brushRef="#br0" timeOffset="46566">9474 8557 20935,'0'-38'2609,"0"2"-2160,0 6-89,0 3 0,-4 9 0,3 2-1,-2 7-89,3 5 0,0 12-90,1 14 0,9 25-180,6 8 0,6 7-733,-1-12 1,2 2 0,1 1 732,1 1 0,1 0 0,1 0-60,2 0 0,2 0 0,0-6-30,4 2 0,1-4-432,-1-2 1,-1-3 206,-2-4 0,0-3-90,-4-5 1,-2-2-586,17 18-330,-9-11-479,-11-11 1799,-9-9 0,-8-12 0,-4-7 0</inkml:trace>
  <inkml:trace contextRef="#ctx0" brushRef="#br0" timeOffset="46948">9149 8499 16618,'-6'-9'5576,"5"4"-4856,-8 1-540,8 4-90,-2 0 90,-1 0 0,-2 0-1,-5 4 1,-5 7-90,-4 9 0,-8 14 0,-11 9-45,17-17 0,-3 0-155,-3 4 1,-2-1 154,-4 3 0,-1 0-467,-5 0 1,-1-1 511,-2 2 0,-4 0-90,2-5 0,-4 0 0,2-1 45,-6 4 0,1-2-105,8-4 0,-2 0 0,3-3-75,3-3 0,1-2-360,-5 4 0,1-2-224,-13 3-91,-2-2-2518,36-10 3328,15-9 0,8 3 0,9-4 0</inkml:trace>
  <inkml:trace contextRef="#ctx0" brushRef="#br0" timeOffset="47499">9047 10466 22014,'-3'-11'2879,"2"-1"-2609,-3 5-90,4 1-1,0 3 91,0 1 450,11 14-450,22 24-90,9 10-523,-13-14 0,3 5 0,2 1 343,1 1 0,2 1 0,-1 0 0,0 2 0,1-1 0,1 2-113,-2-5 1,2 2 0,-1-2 0,-3-4-113,5 7 0,-1-3-195,-1-3 0,2 2 1,-5-5-579,13 13 98,1 0-359,-30-31-8572,-15-10 9073,-10-15 0,-15-13 0,-5-9 0</inkml:trace>
  <inkml:trace contextRef="#ctx0" brushRef="#br0" timeOffset="47869">9076 10398 19586,'0'-9'3058,"0"0"-2248,0-2-541,0 4 1,-4 0 0,-2 5 0,-5 6 179,-19 24 1,-6 9-360,13-13 0,-1 1-561,-6 6 1,-4 5 0,3-2 560,-3 1 0,1-2-45,-2 2 0,0 0 0,-1 1 0,-1-1-45,2-1 0,-1 0 0,1-2 0,-1-1 0,2-1 0,-1-1-45,1-2 0,-1 0-45,1-2 0,1 0-45,1-3 0,1-1-135,1-2 0,1 0-1503,-20 13 964,8-7-541,9-3-808,10-8 2158,9-5 0,8-5 0,7-4 0</inkml:trace>
  <inkml:trace contextRef="#ctx0" brushRef="#br0" timeOffset="49417">11837 9173 20036,'-14'-2'2158,"0"-1"-1978,-4-1 0,-1 1 90,-1 1 0,1 2 90,3 0-1,4 0-89,6 0 0,2 0-90,4 0 0,0-2 0,0-1 0,0 1 359,13 0-89,33 2-180,15 0-1164,-10 0 0,4 0 984,0 0 0,7 0-45,-6 0 0,7 0 0,2 0 0,-3 0-730,-8 0 0,-2 0 0,1 0 0,4 0 685,3 1 0,3 0 0,3 0 0,-2 0 0,-2 1 0,1 0 0,-3 0 0,1 0 0,5 2-306,-8-1 1,5 2-1,1 0 1,1 0 0,-1 0-1,-4 0 306,-2-1 0,-2 0 0,-2 0 0,2 0 0,5 1-154,-7-1 1,4 1 0,3 1 0,1 0 0,0-1 0,-2 1 0,-3-1 0,-4 0 153,15 1 0,-7 0 0,0-1 0,2 1 0,-1 0 0,2 1 0,1 0 0,-2-1 0,-5 1 0,8 0 0,-5 1 0,-1-1 123,-3 1 0,-1-1 0,-1 1-123,-5-1 0,0 0 0,-2 0 198,19 1 1,-4 0-154,-8-3 0,0-1 565,-9-1 0,2 1 1,-4-1-567,1-2 1,-2-1 987,6 3 0,-7 0-1572,-12-3-1255,-43-8-544,-7-2 2339,-24-10 0,-9 0 0,-9-3 0</inkml:trace>
  <inkml:trace contextRef="#ctx0" brushRef="#br0" timeOffset="50640">12726 7409 24443,'-17'-18'90,"-4"-1"-90,-9-1 0,-3 0 0,-5-3 90,-3 3-90,-2 1 0,-3 4 0,-1 3 0,-4 5 0,-2 3 0,14 5 0,0 2-90,-20 4-344,22-2 0,2 2 434,-8 6 76,8 3-76,3 2 0,8 7 0,0 6 0,5 10 0,1 9 90,5 9-1,8-8 1,2 4-45,1-13 0,1 2 75,1 6 0,3 5 0,1-2-30,5 12 0,2-2-324,0 0 0,2-2 234,4-5 0,2-6 45,-3-17 0,2-4 0,1-1 0,3-2 45,25 19-90,7-9 90,5-9-90,-27-15 0,1-4 0,1-2 0,0-2 0,-1 0 0,1-2 0,-2-1 0,3-2 45,10 0 0,2-2-45,0-3 0,1-1 221,-3 1 1,0-1-177,3-5 0,-4-2 135,10-7 172,-6 0-172,-18 3 735,-18 9-825,-2 5 90,-5 2-180,0 0-180,-4-1-90,1 1-4767,-2 0 5037,-6 2 0,-2 8 0,-7 2 0</inkml:trace>
  <inkml:trace contextRef="#ctx0" brushRef="#br0" timeOffset="53604">15622 9534 23274,'2'-4'449,"2"-1"-359,-2 3 0,4 0 0,2 2 90,11 0-90,-1-2 90,8-1 0,-6-3-90,1 1 270,4-4-180,-5 4-1,5 1-89,-6 2-90,-2 2 0,-2 0 90,1 0 270,12 0 0,16 0-180,0 0-180,9-2 90,-14-1-90,1 1 90,1 0-90,1 2 0,3-2 0,4-3 45,-1 0 0,2-1 45,12 0-45,-14 1 0,0 2 45,18 3-90,-16-2 45,-7 0-1,4-1-347,-4 0 1,1-1 302,0 0 0,3-1 30,-2 1 0,2 0 0,-2-1-30,0 0 0,2 0 30,7-1 0,7-1 0,-5 1-30,-1 0 0,0 0-470,9-1 1,6 0-1,-6 1 470,-5 0 0,0 0 0,-10 2 0,5-1 0,-1 1 0,-4 0 0,10-1 0,0 0 0,5 0 0,6 0 0,-7 0 0,-4 0 0,-3 0 0,-7 1 0,1 0 0,-2-1 45,2 0 0,1-2-340,-3 1 0,4-1 0,-3 1 340,7-2 0,1 1-15,-8 0 0,3 1 0,-3-1-30,3 0 0,-2 1 0,1-2 0,1 0 29,-4 1 1,3-1 0,-3 1-30,7-2 0,-1 0 0,-7 2 0,1 0 0,-2 0 0,-1 0 0,-1 0 0,14-2 0,0 1 0,-16 2 0,1 1 0,1 0 0,3-1 0,0 0 0,13 0 0,-2 1 0,2-1 0,0 0 0,1-1 0,-1 1 0,-15 1 0,-1 1 0,2 0 0,0 1 0,0-1 0,-1 1 0,1 2 0,0 0 0,-3-1 0,1 2 0,-2 0 0,1 0-3,12 0 0,4 0 3,-12 0 0,3 0 0,0 0 0,0-1 0,1 0 0,-1 1-42,-1-1 1,-1 0 0,-3 0 41,7-2 0,-4 0 0,-12 0 0,-1 1 0,0-3 0,-1 1 0,1 1 0,-1-1 0,0-1 0,-1 1 0,32-3 1006,-6-2-1006,-4 6 0,-8-3 0,-5 4 0,-5-3 0,-5 3 1095,11 0-1095,-11 0 0,9-1 0,-13-1 0,-1 1 0,-1 1 8,-2 0-8,1 2 0,1-2 746,2 2-746,5 0 0,2 0 0,19 0 0,-15 0 355,12 0-355,-12 0 0,-5 4 0,-2-3 0,-6 3 0,-14-4 0,6 0 0,-3 0 0,18 0 0,16 0 0,-10 0 0,5-2 0,-26 1 0,-3-1-90,0 2 90,-7 0 0,-1 0-180,-7 0-90,0 0 90,-6 0 1,1-2 89,-6-2-90,-2-1 90,-1-4 0,-2 2 0,-9-10 90,2 2 0,-5-7 0,6 4-90,-7-10 180,6 3-90,-17-20 90,5 7 0,0 0 0,2 8 0,13 14 0,0 1 90,1 3-91,1 3-89,4 4 90,2 3 0,2 2-90,5 0 0,-4 0 90,8 0 90,-5 0-180,6 0 90,6 8-90,2 2 0,9 11 0,16 13 0,-4-8 0,16 11 0,-10-14 0,4-3 0,-3 0 0,-1-4 0,-4-2 0,0-3 0,-11-2 0,1-4 0,-14-1 0,-2-4 0,-5 0 90,0 4-90,0-3 0,-9 21 90,-13 7-90,-4 11 0,-12 6 90,6-5-90,-3 2 0,9-9 0,-1 0 0,-12 16 45,9-8 0,1-2-45,-1 1 0,-6 10 0,24-30 90,1-5 0,11-10 0,0-6-90,8-12 0,1-3 0,7-16 0,0-3 0,-1-9 0,-1-7 0,-6-5 0,-2-4 0,-4 3 0,-2 1 0,-4 8 0,0 6 0,-4 7 0,-1 7 0,5 5-90,-3 1 0,6 5-90,-6 3 0,6 4-180,-7 2 1,8 5-1,-4-2-180,4 1-90,0-1-179,0-1-270,0 3-451,0-4-898,0 1 2428,0-4 0,-4-1 0,0 1 0</inkml:trace>
  <inkml:trace contextRef="#ctx0" brushRef="#br0" timeOffset="55505">25709 6563 20036,'0'-7'2338,"0"2"-1798,0 3-270,0 2 0,0-2-1,0 0-89,0-3 90,0 3 450,0 0-540,0 10-90,0 8 90,0 34-91,0-3-44,-4 5 0,0 3-45,4-19 0,-1 2 0,-3 7 0,-1 5 0,1-4-154,1-2 0,-1 0 154,0 14 0,-2 4-267,-3 1 0,1-2 267,2-12 0,0 0 0,-2 14 0,0-2 0,3-19 0,0-2 0,1-3 0,0 1 45,2-3 0,0-1-45,-7 30 0,7-7 0,-7-6 0,5-5 0,-4-4 0,3-5 0,-2 13 0,2-17 0,1 8 0,0-18 374,4-3-374,0-2 648,0-2-558,-3 0-90,2-9 0,-3 3 0,4-9 180,0 3-180,2-4 90,2 0-90,6 0 0,17 0 0,2 0 90,16 0-90,0 0 45,-4 0 0,3 0-45,-8 0 0,3 0-420,8-1 1,7 0-1,-4-1 420,1 0 0,2-1 0,10-1 0,6 0 0,-5-1 0,-5 0 0,1 0 0,-5 1 0,7 0 0,1 0 0,-6 1-992,-7 1 1,-4 0-1,1 0 992,11 0 0,0 0 0,-4 0 0,-3 2 0,-4 0 0,-7 0 0,-2 0 0,16 0 0,8 0 0,-27 0 0,-5 0 842,-2 0-842,1 0 0,-1-2 3392,-1 0-3392,12-5 0,-12 2 0,19-1 0,-21 3 0,6 1-90,-14 2 180,-1 0-90,-6 0-90,-2 0 90,-4 0-90,-2 0-3868,-2 0 3958,-9-2 0,-2 0 0,-10-3 0</inkml:trace>
  <inkml:trace contextRef="#ctx0" brushRef="#br0" timeOffset="56370">26281 6943 13559,'-4'0'6477,"-5"0"-5398,7 0-629,-7 4-91,8-3 1,-2 3-90,-1-4-90,3 0 0,-2 0 90,-1 0-90,3 0-180,-2 0 0,-1 0 0,-1-4 0,1 1 90,-5-4 0,-3 1 0,-2 1 179,-9-4-269,10 6 90,-10-1-90,9 4 0,-4 4 0,6 5 90,0 7-90,2 7 0,-2 6 0,3 5 0,3 5-845,2 2 935,4-3-90,0-1 0,2-4 0,2-1 0,4-3 0,5 1 0,12 3 0,3-5 845,3-6-845,-5-10 0,-6-12 0,13-4 0,3-11 0,2 1 0,0-14 0,-16 13 0,-4 2-270,-8 7-89,-8 6-3149,-2 0 3508,-4-6 0,3 0 0,-2-5 0</inkml:trace>
  <inkml:trace contextRef="#ctx0" brushRef="#br0" timeOffset="56798">26529 7074 18776,'0'-14'3868,"0"3"-3058,0-2-541,0 7 1,0-2-90,0 6-90,0-1 0,0 1-90,-6 16 0,2-2 0,-6 30 0,5-1 0,1 3 0,4-4 0,0-16 0,9 3 0,-1-9-90,17-3-90,-3-15 0,4-18 180,-7-2 0,-8-25-90,-6 0 0,-4 3 1,-1 3-271,-3 14 90,2 6-899,-19 4-1530,3 8 2699,-8 5 0,6 2 0,7 0 0</inkml:trace>
  <inkml:trace contextRef="#ctx0" brushRef="#br0" timeOffset="57418">26821 7020 21385,'11'-9'2069,"-3"4"-1800,-2 1-179,-4 4-90,1 0 0,2 0 90,4 16-180,2-2 90,3 16 90,-3-4-90,-1 1 0,-4-4 0,2 5 0,-6-12 0,2-1 0,-4-11-90,0-4 0,0-14 1,2 0 89,2-17 0,4 4 0,2-5 0,4 0 89,1 3-89,1 2 0,-2 6 90,0 3-90,-1 5 90,-1 3 0,-2 4 180,7 10-180,-5 7 0,6 10 0,-8 6-90,0 5 0,-6 2 0,0 0 0,-4 2 0,0-12 0,0-7 0,0-11-90,0-6 0,0-6 90,0-17 0,0-5 0,4-30 90,4 8-90,-1 3 0,2 13 0,-3 24 270,6 14-180,-1 13 0,5 14-90,-4 10 0,-1 7 0,-1 4-180,-2-2-180,0-2-359,0-10-1350,-2 2 0,-2-21 2069,-2-1 0,-2-18 0,0 0 0</inkml:trace>
  <inkml:trace contextRef="#ctx0" brushRef="#br0" timeOffset="58306">27479 6961 19676,'-5'-11'2878,"0"1"-2608,-7-1-90,3 2 0,3 4-90,-1 1 0,6 2 0,-3 2 0,4-2 0,0 6-1,0 5 1,2 9-90,4 29 90,-1-4-90,2 11 0,-1 2 0,0 6-733,-3-15 1,1-2 732,0-3-159,0-6 159,0-4 0,2-7 0,-2 1 0,-1-15 0,-2-5 1439,-1-19-1349,0-10-90,0-13 0,0-7 0,0-9 92,3 10 1,2-3-93,1-2 0,2-1-175,0 2 1,2 0 174,0 4 0,1 4 90,7-5-238,8-5 148,-2 18 0,6 0 90,-4 21-90,-1 5 0,1 10 90,0 17-90,-7 3 432,-5 32-342,-17-4-90,-8 2-656,-12-6 656,-1-18-427,-21 3 427,9-14-180,-13-2 90,16-15-90,5-4 90,3 0-360,0-8 876,7 0-1775,4-12 1439,16 0 1,7 3 0,7 0 0</inkml:trace>
  <inkml:trace contextRef="#ctx0" brushRef="#br0" timeOffset="58572">27869 7006 22734,'4'-20'1439,"0"1"-1259,0 6 0,2 0-90,-2 7 0,4 0-90,0 14 0,4 6 90,7 30-180,-6-4 90,1 19-270,-10-13-270,-3 1-359,-1-6-900,0-5 1799,0-10 0,-5-13 0,-2-7 0</inkml:trace>
  <inkml:trace contextRef="#ctx0" brushRef="#br0" timeOffset="58765">27991 6459 22194,'-25'-32'2159,"-8"-7"-2159,6 5-270,5 4-359,11 11-361,11 14-1169,0 1 2159,4 4 0,0 0 0,4 0 0</inkml:trace>
  <inkml:trace contextRef="#ctx0" brushRef="#br0" timeOffset="59068">28060 6491 22734,'-5'-2'2249,"2"-1"-1530,3-4-449,0 4-90,0-1 0,0 4-90,5 27-90,2 1 90,5 32-90,0-1-185,-6-24 0,0 0 185,1 1 0,-1 1 0,1 17 0,0 1 0,-3-14 0,1-1 0,0 11 0,-1-2-90,-2 12-180,1-26 1,0-2-361,-1 14-269,4 5-181,-2-25-539,0-4-630,0-5 2249,2-8 0,1-4 0,1-6 0</inkml:trace>
  <inkml:trace contextRef="#ctx0" brushRef="#br0" timeOffset="59485">28320 7155 20485,'0'-7'2609,"0"1"-2429,0 1-90,5 1-90,4-3 0,7 2 0,6-3 0,3 3-90,5-4-90,3 2 90,1-4-90,19-7 270,-16 3-90,10-6 90,-21-7 0,-11 2 0,-4-11 270,-14-4-181,-6 8 1,-7-8-90,-3 16 0,-1 4 0,0 5 90,0 9 90,-13 19 0,6 9-180,-11 19 0,11 7 0,1 6 0,6 8-90,7-2 0,6 0 0,10-7 0,7-5-270,7-8-180,7-8-180,3-6-359,3-13-540,3-6-720,5-14 2249,3-12 0,4-13 0,-1-8 0</inkml:trace>
  <inkml:trace contextRef="#ctx0" brushRef="#br0" timeOffset="59967">28892 6771 21385,'0'-16'2968,"4"-4"-2248,-1 10-361,2-1-89,1 9 0,1 2-90,3 8 0,0 4 0,4 15-90,-1 5-90,-1 11 45,-6-8 0,-1 4-45,0 1 0,-1 1 0,0 0 0,0-1 0,-1-4 0,0-4 0,-1 4 0,0-3 0,-2-17-90,0-12-90,0-45 135,2 3 0,1-6 90,5-14 0,2-2-315,-1 7 0,2 2 270,3 2 0,2 5 45,3 12 0,1 6 45,12-9 90,25 7-90,-21 30 90,10 11-1,-18 9-179,-4 1 90,-3 2 0,-5-5 450,-4-1-450,-2-10-90,-4 1-90,-2-9-90,-2 3-2698,-2-4 449,-3 0 2429,-6 0 0,-5 0 0,-5 0 0</inkml:trace>
  <inkml:trace contextRef="#ctx0" brushRef="#br0" timeOffset="63589">25778 7544 25073,'0'-9'180,"0"2"-180,-4-1 0,0 1 179,-6-6-179,5 3 0,-6-3 0,-1-5 0,-2 3 0,-5-7 0,4 6 0,1-1 0,-7-4 0,7 4 0,-6 0 90,8 6-180,-6-4 90,-2 0 0,-2-1 90,1 5-180,3 6 90,-10-1 0,6 3 0,-8-3 90,8 3-90,-11 1 0,-5 2-90,0 0 90,-6 0 0,17 0 90,-6 0-90,10 0 0,-1 0 0,2 0 0,-13 10-90,8-7 180,-21 11-90,18-9 0,-21 8 0,17-3 0,-7 3 0,-6-2 0,-2 3 0,-1-2 90,5 1-90,13-4 0,1 2 90,-1-1-90,-1 1 0,2-6 0,1 5 0,-5-5 0,10 6 0,-4-6 0,13 3 0,1-1 0,1 5 0,-3 6 0,8-4 0,-12 14 0,14-8 0,-11 23 0,3-3 0,2 2 0,-2-1 0,4-9 0,-12 24 0,5-8-566,4-15 1,0 0 565,-4 14 90,0 1-90,1-5 0,1-2 0,2-3 0,2-6 0,5-3 0,0-4 0,6-5 0,-2 0 0,3-3 1131,0-4-1131,0-2 90,0 2-90,0-3 0,0-1 0,0-5-989,0-4 359,0-8-1259,0-14 270,0-3 1619,0-22 0,0 19 0,0-9 0</inkml:trace>
  <inkml:trace contextRef="#ctx0" brushRef="#br0" timeOffset="64807">23796 8227 17337,'-5'-7'5307,"2"-1"-4677,3 3-270,0-2-1,0 3-89,0 1 450,0 1-630,3 2-90,4 6 90,5 2 0,10 13 0,-4-1-1,16 19-89,-11-12 0,17 22 0,-6-8 0,-1-4 90,-5-6-180,-12-16 90,-2-3 90,-3-1-90,0 0 0,-4-6 0,1 5 0,-6-9 0,0 3 90,0-4-90,-2 0 90,4 0-90,-2 0 0,4 0 0,0-4 0,2-5 0,2-7 0,2-8 0,3-6 0,1-6 0,0-3 0,0-2 0,1 5 0,1-12 0,-7 19 0,0-5 0,-7 13 0,-1 5 0,-2 1 90,-1 8-90,0 5-90,0 2 180,-7 0-90,0-2-90,-14-2 90,1 1 0,-8-1 0,-14 2 0,5 1 0,-26-1 0,24 2 0,-9 0 0,17 0 0,3 0 0,3 0-90,3 0 0,-4 4 90,3 3 0,0 3 0,6-3 0,6-3-90,5-4 1,3 0-1441,3 0 901,5 0-2609,4 4 3238,3 3 0,0 2 0,-2 3 0</inkml:trace>
  <inkml:trace contextRef="#ctx0" brushRef="#br0" timeOffset="66258">24316 8793 21475,'0'-5'989,"0"1"-809,0 2 360,0 1-450,0 5 90,0 22-180,-4 4 45,0 3 0,0 3-45,-5 12-3392,-3 17 3392,8-19 0,-3-5-219,6-3 219,-3-6 0,4-7 0,0-5 0,0-7 90,0-6 3193,0-3-3283,0-4 238,0-10-418,0-10 90,0-7 90,0-24 0,0 13 0,0-17 0,4 12 0,-2-2 0,6 0 0,-2 2 90,8-12 0,-5 15 90,9-12-1,-11 28-89,0-2 0,-5 14-90,0 3 0,-2 5 90,2 2 0,2 2 0,6 18-90,1 1 90,7 18-90,-4-1 0,11 21 0,-6-12 0,6 10 0,-5-9 0,-6-16 0,1 3 0,-7-16 0,-2-9 90,0 2-180,-4-9 90,0 3 0,0-4-180,4-10 90,1-3 0,8-33 0,2-9 90,0-6 0,-1 4 0,-6 23 0,-2 4 90,0 6-90,2 3 0,-2 3 0,2 3 0,-2 3 90,0 3 0,1 2 90,-3 5-90,0 0 90,0 22-90,0 3-90,-2 9 0,0 3 0,2 18-373,-2-17 1,-2 0 372,2 16 0,2-2 90,1-3-90,4 15 0,-2-19 0,3 9-90,-6-27 0,0-5 90,-2-7 655,-1-6-835,-2-3-270,-1-4 91,2 0-991,0 0-269,4-6-540,1-3 2159,2-9 0,2-5 0,1-2 0</inkml:trace>
  <inkml:trace contextRef="#ctx0" brushRef="#br0" timeOffset="66937">25217 8738 17517,'4'-9'4318,"-1"2"-3869,-2 1-269,-1 3 450,0 1-630,0 0 90,0 2 0,-7-2-90,2 0 90,-16 1 0,9-1-90,-9 2 90,8 0 0,-3 0-90,2 6 89,-2 2 91,-1 5-90,-6 15 0,7-5 0,-6 24 0,16-17-90,0 10 90,6-13-90,0 0 90,4-2-90,2 0 90,15 3-90,9-8 0,0 2 180,28-15-180,-33-3 0,19-4 90,-30 0 0,0 0-90,-2 0 90,2-2-90,-2 0 90,4-5-90,-1 0 0,0-2 0,-4 2 0,-6 0 0,-2 3-180,-3-5-90,0 4-180,0-6-89,0 6-181,0-3-2428,-9-1 3148,2 3 0,-11 0 0,4 6 0</inkml:trace>
  <inkml:trace contextRef="#ctx0" brushRef="#br0" timeOffset="67761">25875 8906 19406,'0'-9'3148,"0"2"-2878,-4 0 0,4 3-90,-4-1-90,4 3 90,-4 0-90,3 2 989,-2 0-989,-1 0 0,0 0-90,-1 0 0,-4 6 0,4 1 0,-6 7 0,2 13 0,3-6 0,2 12 0,4-10 90,4 1-90,4 1 0,6 5 0,6-3 0,5 0-90,3-4 90,1-5-90,14-4 180,-13-7-180,7-3 90,-17-4 0,-4 0 0,-3-4 0,-5-5 0,-4-7 0,-2-7 0,-2-4 90,0-3 0,0 0-90,-4 1 0,-1 2 90,-6-6 0,2 8 0,-3-1-90,2 11 0,-6-3 0,3 6 0,-5-4-90,4 9 0,1 1 0,-1 3-270,-3 1 0,3 2-359,-12 10 179,9-1 0,-6 9-89,9-5-271,0 1-269,1-3-540,7 0 1709,0-6 0,6 5 0,0-2 0</inkml:trace>
  <inkml:trace contextRef="#ctx0" brushRef="#br0" timeOffset="68159">26289 8924 20845,'0'-14'2249,"0"1"-2069,0 1-180,0 1 90,0 0 0,0-1 0,0 1 179,2-4-89,0 5 180,2-1 90,-1 6-90,-2 3 269,-1 2-629,0 20 0,0-1 0,0 43 0,0 2 0,2 2 0,-1-3 0,1-24 0,-1-5-90,2-5-180,1-6-89,0-5-181,-2-5-1349,0-6 540,-2-3 1349,7-14 0,0-6 0,7-12 0</inkml:trace>
  <inkml:trace contextRef="#ctx0" brushRef="#br0" timeOffset="68623">26610 8842 18956,'0'-16'4048,"0"-1"-3598,0 1-181,-4 0-89,4 2 90,-8 3-180,7 4 0,-2 2 0,3 3-90,-4 6 0,3 5 0,-6 10 0,6 6 0,-2 4 0,3 5 0,0-2 90,0 0-90,1 7-90,3-13 90,3 4-90,3-17 90,2-6-90,2-3 90,3-4-90,-1 0 90,0 0-90,-1 0 90,-3-4 0,1-11 0,-4 0 90,1-17 0,-6 11-90,-2-7 0,-2 8 0,-4-3 0,-2 0 90,-6 1-90,-1-1-90,-2 3 0,2 0 0,-1 1-90,-2-5 0,5 9-89,-3-4-91,6 14-270,4 1-719,0 4-720,4 6 2069,0 1 0,0 7 0,0-1 0</inkml:trace>
  <inkml:trace contextRef="#ctx0" brushRef="#br0" timeOffset="69057">26902 8684 20036,'11'-11'2968,"-1"-1"-2608,-2 3-1,0 0 1,-2 2 0,2 1 90,-3 1-90,0 1-91,-1 1-179,-1 1 1080,-1 2-900,-2 8-1,0 6-89,0 14-180,0 8 90,0 7-90,0 7 0,0 2 0,0 0 0,1 14 0,2-21 90,1 17-180,-2-32 0,0-6 0,-2-14-180,0-10-179,1 0-271,2 0-179,1 0-1980,0-8 2879,2-8 0,-4-1 0,2-5 0</inkml:trace>
  <inkml:trace contextRef="#ctx0" brushRef="#br0" timeOffset="74823">22671 8404 17967,'-4'-7'4497,"0"2"-4047,0-3-180,4-1 0,-4-3 179,4-14-269,0 6 0,0-13 90,2 6-90,2-3 0,9-17-90,1 9 0,1 2 0,2-1 0,6-8-45,-1 6 0,1 0-45,5-5 0,10-11 0,-6 17 0,-8 10 0,1-1 89,16-16-89,-15 16 0,-1-1-1092,9-8 1182,-3 1-90,-3 6 90,9-8-90,-10 11 0,8-7 0,-10 13 90,-1-3-180,2 2 90,-1-2 90,3 3-90,-1-3 0,17-8-90,-9 6 681,-5 6 0,3 1-681,18-9 90,-1 2 0,-5 5 0,-18 9 0,-1 1 0,-4 1 0,0 2 0,10-4 0,3 1 90,1 0-180,14-2 90,-4 2-90,3-2 90,0 3 0,-13 2 0,1 4 0,-2-2 0,-3 3 0,6 1 0,-4 1 0,-3 2 0,3-2 0,-7-2 0,3 1 0,-5-3 0,-5 3 0,-1-1 0,3-1 0,1 3 0,15-4 0,5 3 0,1-2-90,10 3 1,-12 2 178,-2 0-89,-7 0-89,-13 0 178,-3 0-89,1 0-89,0 0 178,-2 0-89,10-4 0,6 1 0,-6-3 0,0 3 0,-14 1 0,-5 2 0,0 0 0,-4-2 0,-2 0 0,-1-3 0,0 3-89,0 0-181,2 2 180,-1-3-180,0 3 180,-1-4 90,0-1-90,-3 0 90,-2-3-90,-5 3 90,2-4 0,-2 2 0,0-2 0,0 0 0,-3 0 0,1 0 90,-2-2-90,-7-3 90,-5-2-90,1 2 90,-4-1-90,13 10 90,-3-1 0,9 6-90,3 0 90,0 0-90,6 0 0,-2-2 90,3 1-90,0-1 0,3 2 0,5 0 90,10 4-90,9 1-90,6 0 90,5 3 0,-1-7 0,16 9 0,-16-2 0,7-1 0,-19-1 0,-5-6 0,-2 0 0,-4 0 0,0 0 0,-3 0 0,-3 0 0,-2 0 0,-4 4 0,0-3 0,-2 7 0,0-2 0,0-1 0,0 5 0,-4-3 0,0 5 0,-1-1 0,-4-6 0,1 11 0,-10-1 0,2 6 0,-10 7 0,4-9 0,-1 2 0,3-6 0,8-10 0,0 5 0,0-8 0,0 10 0,0-5 0,-1 1 0,3 2 0,0-9 0,6 3 90,0-4 179,4 0-179,-4 0-90,0 0 0,-6 0 90,1 0-90,-1-2 0,6-5 0,-5-4 0,8-7 0,-10-5 0,6 0 0,-5-2 0,5 5 0,-2 0 0,6 3 0,-2 4-90,3 2 90,0 4-179,0 0 179,0 3 0,0 1-900,0 1 1,-4 2-271,-4 0 271,2 4-1800,-4 5-6296,9 1 8147,-7 3 0,2-2 0,-4 1 0</inkml:trace>
  <inkml:trace contextRef="#ctx0" brushRef="#br0" timeOffset="83568">15601 9353 14729,'-4'0'3238,"-5"0"-2789,2 0 1,-3 0 90,0 0 180,5 0 89,-4 0-359,8 0-90,-8 0-181,8 0 2790,-3 0-2969,1 0 90,2 0-90,-6 0 90,6 0 809,-3 0-809,10 0 0,0 0-90,10 0 0,3 0 0,5 0 90,6 4-180,5 4-90,25 11-90,-10-1-405,-8-1 1,-1 0-495,8 3-900,12 7 2069,-23-18 0,3 1 0,-3-5 0</inkml:trace>
  <inkml:trace contextRef="#ctx0" brushRef="#br0" timeOffset="86758">20413 1303 21655,'-4'-31'1799,"0"-1"-1440,4-5 1,0 3-90,0 5 0,0 4-180,0 7 0,2 12 180,11 48-91,-5 13 1,0 10-748,-2-19 1,1 3-1,-1 2 568,-2-2 0,-1 2 0,0 3 0,-1 2-560,-1 1 1,0 3-1,0 2 1,-1-1-1,0-2 560,0 3 0,0-3 0,0 1 0,0 7 0,0-10 0,0 7 0,0 2 0,0 2 0,0-1 0,0-4 0,0-5-211,0 11 0,0-7 0,0-1 0,0 6 211,0-6 0,1 6 0,-1 2 0,0-1 0,1-3 0,-1-8-60,1 11 0,-1-8 0,1 1-30,1-8 0,-1 3 0,1-2 1,-1-6-642,1 6 1,-1-6 325,1-6 0,-1-3-1124,-1 17-165,0-19 1694,0-26 0,-9-20 0,-2-15 0</inkml:trace>
  <inkml:trace contextRef="#ctx0" brushRef="#br0" timeOffset="87719">12641 1574 20036,'12'-9'2068,"-1"2"-1978,-1 1 0,-4 1 90,0 3-90,-4 0 180,0 2-90,-2 8 0,-6 6 0,-2 15 0,-8 14-1,-3 17-357,8-22 1,0 2 222,0 7 0,-1 3-359,1 3 0,0 3 359,0 3 0,2 4-563,1 0 0,0 5 0,2-2 518,2-13 0,1-2 0,0 2 0,0-2 0,0 1 0,0 2 0,1-1 0,1-2 0,2 1 0,-1-1 0,0-2 0,0 1 0,0-1 0,0 1 0,0 11 0,0 3 0,0-5 0,0 1 0,0-3 0,0-3 0,0 1-30,1-7 0,-1 3 0,1-4-60,-1 5 1,0-2 44,1 12 0,0-3-45,-1 2-90,4-1-90,0-34 131,4 0-671,1-36-9021,6-44 9295,-3-10 1,-3 11 0,-1-4 0,-2 6 0,0 1 0</inkml:trace>
  <inkml:trace contextRef="#ctx0" brushRef="#br0" timeOffset="89154">12966 1086 21295,'-5'-7'1349,"2"-2"-989,3 6 0,0-3-90,-4 6-91,3-2 271,-2 2-360,8 0 0,9 0 0,15-4 0,13-3 0,19-7-378,-25 4 0,1 0 333,9-1 0,1-1-571,7-2 1,2 1 525,6-2 0,2 1-430,-17 4 0,0 1 1,1 0 429,2-1 0,1 0 0,-1 1 0,2-1 0,0 1 0,1 1 0,-1-1 0,1 1 0,0-1 0,-1 2 0,1-1 0,-1 1 30,-1-1 0,1 1 0,-1 0-60,-1 0 0,0 0 0,0 0 30,-1 0 0,-1-1 0,0 1 30,-1-1 0,-1 0 0,0 1-30,-1 0 0,-1 0 0,0 0 0,18-3 0,0 0-330,-4 1 0,-1 0 330,-3 1 0,-2 0 0,-3 2 0,-1 0 0,-2 3 0,-1 0 0,-2 2 0,-2 0 117,-1 1 0,-1 0-117,-4 0 0,1 0 0,11 0 0,2 0 0,0 0 0,1 0 206,-2 0 1,1 0-207,-4 2 0,-2 0 0,15-1 1234,-3 3-1234,-2 0 0,-1-3 0,1 3 0,-9-4 0,2 0 115,-10 0 1,2 0-116,14 0 0,0 0 0,-11-1 0,-2 0 0,0 0 0,1 0 0,0-2 0,-1 1 0,-1 1 0,-1-1 0,0 1 0,-1 0 0,-2 1 0,0 0 150,28 0-150,-3 0 0,-4 0 0,0-2 0,-2-2 0,-1-3 0,1 0 0,-2 0 0,1 5 0,-1 0 0,2 2 0,0 0 0,2 4 0,0 3 522,3 2-522,-14-2 0,4-1 0,5 3 0,1 0-288,1-1 1,0-1 287,-1 2 0,-2 0 0,-14-4 0,-1 1 0,-1-1 0,1 1 0,-1 0 0,1-1 0,0 1 0,1 0 0,-1-2 0,1-1 0,2 2 0,-1 0 0,2-2 0,-1 0 0,1 2 0,0 1 0,0-2 0,-1 1 0,-1-1 0,-1 1 300,-2-1 0,0 1-300,-2-1 0,-1 1 0,26 4 71,-24-4 1,-1-1-72,13 1 0,5-1 0,-22-4 0,-1 0 688,-1 0-688,-1 0 26,13-2-26,-10 1 0,11-3 0,-11 2 0,3-1 0,0 1 0,1 2 0,-1 0 0,-3 0 0,-3 0 0,-5 0 0,-6 0 0,2 4 0,-3 1 0,-1 0 0,-2-1 0,-4-4 0,-2 0 0,2 0 0,-2 0 0,2 0 0,0 0 0,1 0 0,1 0 0,0 0 0,9 0 0,-5 0 0,4 5 0,-10-4 0,-4 3 0,-2-4-810,-2 0-2338,0 8 3148,0-6 0,-7 6 0,-2-8 0</inkml:trace>
  <inkml:trace contextRef="#ctx0" brushRef="#br0" timeOffset="133806">12783 4822 19406,'0'-7'3328,"0"0"-2968,0 3-90,0 1 719,0 1-629,0 0 180,0 2-91,0-5 451,4 3-361,2-1-179,6-1-90,3 2 0,3-3-180,0 3 0,4 0 0,3 2 0,1 0-90,5 0 90,1 0 0,21 0-90,-7 0 0,-3 0 0,3 0 0,-1 0 0,0 0 0,0 0 0,1 0-238,2 0 1,-2 0 237,-12 0 0,-1 0 0,2 0 0,-1 0 0,1 0 0,-1 0 0,1-1 0,-1 2 0,0 2 0,0 0 0,31 2 0,-21 4 0,7 1 0,-2 1-1044,6-1 1,1-1 1043,-8-1 0,3 1 0,-5-1 0,-1 0 0,-2-2-289,13-5 1,-1-1 288,-17 2 0,-1 0 0,22-2 0,-1 0 0,5 0 0,-4 0 0,-2 0 0,-4 0 0,-4 0 0,-5 0 0,-1 0 0,-3 0 0,1 0 0,0 0 0,-1 0 0,1 0 345,-1 0-345,19 4 0,-14 1 0,-6-3 0,-1 1 0,7 5 0,9-7 0,1-1 0,6 4 132,-10-4 0,0 0-132,6 0 0,2 0 0,-3 0 627,1 0-627,-18 0 0,1 0 0,20 0 0,-22 0 0,-1 0 0,11 0 0,19-2 0,-19 0 0,-7-2 0,1 1 0,8-2 0,-6 1 0,1 1 0,9 1-478,-20-1 0,0 0 478,15-2 1619,-4-2-1619,1 0 0,-1 3 0,-1 1 0,17-1 0,-14 2 0,-7-1 0,-1 1 0,6 0 0,18 0 0,-20 2 0,23 0 0,-16 0 0,-16 0 0,0 0 402,11 0-402,0 0-27,15 4 27,-15-3 0,-6 3 0,-1 0 0,7-3 0,14 3 0,-19-4 0,1 0 0,18 0 0,-14 0 0,-7 2 0,2 0 0,-6-2 0,0 1 0,0 1 0,-1 0 0,32-2 0,-22 4 0,-1-3 0,-3 9 0,10-9 0,-13 9 0,8-9 0,-13 3 0,3-4 0,3 0 0,25 0 0,-10 0 0,-5 0 0,0 0 0,10 4 0,-10-3 0,-2-1 761,5 9-761,-11-9 0,0 1 0,6 3 0,14-4 104,-16 0-104,5 0 0,1 0 0,-11 0 0,0 0 0,19 0 0,-21 0 0,-1 0 0,9 0 0,9 0 0,-13 0 0,20-2 0,-14-3 0,-2 0 0,13-4 0,-21 4 0,14 1 0,-12 2 0,1 2 0,-1-2 0,1 1 0,-3-1 0,3 2 0,0-4 0,-1 3 0,11-3 0,-15 4 0,18 0-1170,-36-4-1258,6 1 2428,-26-7 0,-6 6 0,-5-2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6:32:56.722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15398 2017 21754,'-34'-44'420,"0"0"0,-4 0 0,-3 2-240,-5 2 0,-3 3-1371,11 12 1,-1 2 0,-2 1 1400,-3 1 0,-1 2 0,-2 2 29,-4 1 1,-2 2 0,-1 1-157,-4 1 0,-1 3 0,-1 1 37,-4 1 0,-1 2 0,-1 3-31,14 3 1,0 0 0,0 3 0,-1 0-90,-3 2 0,0 0 0,-1 2 0,0 2-117,-2 3 0,-2 1 0,1 3 0,-1 0 117,10-1 0,-1 1 0,1 1 0,-1 1 0,0 1-193,-3 2 1,-1 1-1,1 2 1,-1 0-1,0 2 193,7-2 0,0 2 0,0 0 0,0 1 0,-1 1 0,1 2 0,-2 2 0,-1 1 0,0 1 0,0 1 0,0 2 0,0 0 0,6-2 0,-1 1 0,0 0 0,1 1 0,-1 2 0,0-1 0,1 2-37,-3 1 0,1 2 1,-1 1-1,1 0 0,-1 1 1,1 0-1,0 1 37,4-5 0,0 2 0,0-1 0,0 1 0,0 1 0,0-1 0,0 1 0,0 1-6,-1 0 1,1 0 0,0 1-1,0-1 1,-1 2 0,0 1-1,0 2 1,-3 2 5,9-7 0,-2 3 0,-1 1 0,-1 2 0,0 1 0,-1 0 0,1 1 0,0 0 0,1-1 0,0 0 0,1-2 0,2-2 0,-1 2 0,1-2 0,1 0 0,1-2 0,0 1 0,0-1 0,0 1 0,0 1 0,-1 1 0,-1 2 0,4-5 0,0 1 0,-1 1 0,-1 0 0,0 2 0,0-1 0,0 1 0,0 1 0,1-1 0,-1 1 0,1 0 0,1-1 0,0 1 0,-2 3 0,1 1 0,-1 1 0,1 0 0,0 0 0,1 0 0,-1-1 0,2 1 0,0-1 0,0-1 0,2-1 0,0-1 0,-4 6 0,1-2 0,2-1 0,0-1 0,1 0 0,0 1 0,0 0 0,-1 2 0,-1 1 0,4-6 0,0 1 0,-2 2 0,1 0 0,-1 2 0,0-1 0,0 1 0,2-1 0,0-1 0,1-1 0,1-2 0,2-2 0,-3 9 0,1-2 0,2-2 0,1-1 0,0 0 0,2-1 0,-1 1 0,1 0 0,0 0 0,1 0 0,1 0 0,0 0 0,0 0 0,1 0 0,0 0 0,1 0 0,-2 6 0,1 0 0,0-2 0,1 2 0,0 0 0,1 3 0,2 2 0,2-10 0,1 2 0,1 2 0,0 1 0,1 1 0,0 1 0,1 0 0,0 0 0,2-1 0,0 0 0,1 0 0,2 1 0,0 0 0,1-1 0,0 1 0,1 0 0,1 0 0,-1 0 0,1 0 0,0-1 0,0 1 0,0-1 0,0 1 0,0-1 0,1 1 0,0-1 0,1 0 0,1-1 0,0 0 0,2-1 0,1 2 0,2 1 0,0 0 0,1-1 0,1-1 0,0-1 0,2-1 0,0-2 0,0-3 0,4 10 0,2-2 0,0-4 0,1 0 0,1-1 0,1 1 0,0 0 0,2 0 0,0-1 0,0 1 0,2-1 0,0-1 0,1 0 0,-1-1 0,1 0 0,2 0 0,1 1 0,3 2 0,1-4 0,1 3 0,3 1 0,1 0 0,1 1 0,0-2 0,0-1 0,-2-3 0,-1-3 0,-1-3 0,-1-1 0,0 0 0,3-1 0,2 3 0,3 2 0,-2-5 0,3 3 0,2 2 0,3 1 0,1 0 0,1 1 0,0-1 0,-1-1 0,0-2 0,-2-3 0,-2-3 0,7 6 0,-3-5 0,0-2 0,-1-1 0,1-1 0,1 2 0,4 1 0,-8-6 0,2 2 0,1 1 0,2 0 0,0 0 0,0 0 0,0-1 0,-1-1 0,0-2 0,-2-1 0,8 4 0,-3-2 0,-1-2 0,1 0 0,1-1 0,2 0 0,3 2 0,-8-7 0,1 1 0,3 0 0,1 1 0,1 0 0,1-1 0,0 1 0,0-2 0,-1 0 0,-2 0 0,-1-2 0,9 4 0,-3-2 0,0 0 0,-1-1 0,0-1 0,1 0 0,2 1 0,2 0 0,-8-3 0,2 0 0,2 1 0,0 0 0,2 0 0,0 0 0,-1-1 0,0-1 0,-1-1 0,-2-1 0,-1-1 0,4 0 0,-1-1 0,-3-2 0,0-1 0,0 0 0,1-1 0,3-1 0,2 0 0,-5-1 0,3-2 0,1 1 0,2-1 0,1 0 0,0-1 0,1 0 0,-2-1 0,0 0 0,-2-1 0,-2 0 0,9 0 0,-2 0 0,-2-1 0,0-1 0,-1-1 0,1 0 0,2 0 0,3-1 0,-10-1 0,2 1 0,1-1 0,2-1 0,0 1 0,0-1 0,0-1 0,-1-1 0,-2 0 0,-1-1 0,-3-1 0,13-3 0,-2-1 0,-3-1 0,-1-1 0,-1-2 0,1 0 0,0-1 0,1 0 0,-1-1 0,1-1 0,-1-1 0,0-1 0,0 0 0,0-2 0,-2 0 0,-1-1 0,0 0 0,0-2 0,0-1 0,2-2 0,1-2 0,-7 1 0,1-2 0,2-2 0,0-1 0,1-1 0,0-1 0,-1 0 0,-1 0 0,-2 0 0,-2 2 0,3-2 0,-4 2 0,-1 0 0,-1-1 0,0 0 0,1-1 0,2-3 0,3-3 0,-9 5 0,2-2 0,2-1 0,1-2 0,1-1 0,1-2 0,0 0 0,0 0 0,-1-1 0,-1 0 0,-1 0 0,-1 0 0,-3 1 0,2-2 0,-1-1 0,-2-1 0,-1 1 0,-1-1 0,0 0 0,0 0 0,-1 0 0,0-1 0,1 1 0,0 0 0,0-1 0,1 1 0,0-1 0,-1 0 0,1 1 0,0-1 0,-1 0 0,-1-1 0,0 1 0,0-1 0,-2 1 0,3-5 0,-1 0 0,1 0 0,-2-1 0,0 0 0,-1 0 0,0 1 0,-2 0 0,-2 2 0,0 1 0,4-7 0,-2 2 0,-1 1 0,-2 0 0,-1 0 0,1 1 0,-1-2 0,1-1 0,0 0 0,-1 0 0,-1 0 0,1 0 0,-1-1 0,-1 0 0,1-1 0,-1 0 0,0 0 0,0-1 0,-1 0 0,0 0 0,0 0 0,0-1 0,-1-1 0,0 1 0,0-1 0,0 0 0,-1-1 0,0 1 0,-1-1 0,1 0 0,-1 0 0,-1 0 0,0 0 0,1-1 0,-2 0 0,-3 8 0,0 1 0,-1 0 0,0-1 0,1 0 0,-1-2 0,0-1 0,0-2 0,-2 4 0,0-2 0,0-2 0,1-2 0,-1 0 0,1-1 0,-1 0 0,-1 0 0,0 2 0,0 1 0,-2 2 0,4-9 0,-1 3 0,-2 1 0,0 1 0,0-1 0,0 0 0,0-1 0,0-4 0,-3 11 0,1-2 0,0 0 0,0-1 0,-1 0 0,1-2 0,-1 0 0,0-1 0,-1 0 0,0-1 0,-1 0 0,-2-2 0,1-1 0,-1-1 0,-1-1 0,0 0 0,-1-1 0,0 0 0,-1 0 0,1 0 0,-2 2 0,0 0 0,0 1 0,0 1 0,-1 0 0,-1 2 0,0 0 0,-1 1 0,0-1 0,0 1 0,0-1 0,0-1 0,-1 0 0,2-2 0,-1 0 0,1-2 0,0-1 0,0-1 0,0 0 0,0 0 0,-1 0 0,1 1 0,-2 0 0,0 2 0,-1 2 0,-1 1 0,0-4 0,-1 1 0,-2 1 0,1 1 0,-2 1 0,0 2 0,0 1 0,-1 2 0,0 1 0,0-9 0,-1 5 0,-1 1 0,0 1 0,-2-2 0,-1-4 0,-1 4 0,0-2 0,-2-2 0,0 0 0,-1-2 0,-2 0 0,0 1 0,0 0 0,-1 7 0,0-1 0,-2 0 0,0 0 0,-1 0 0,0 0 0,0 1 0,0-1 0,-1 1 0,2 1 0,-1-1 0,1 1 0,0 0 0,-1 0 0,-1 0 0,0 1 0,-2-1 0,-2 0 0,-1 2 0,-1-1 0,-1 0 0,-1 0 0,-1 0 0,-1 1 0,0 0 0,-1 2 0,0 2 0,1 1 0,-8-8 0,0 2 0,-1 2 0,-1 2 0,0 1 0,0 0 0,-1-1 0,1 0 0,-1 0 0,-1 0 0,1 1 0,-2 0 0,0 2 0,-1 0 0,1 4 0,0 0 0,0 1 0,-2 1 0,0 1 0,-3 0 0,-1 2 0,0 3 0,-3 0 0,-2 2 0,-1 0 0,0 1 0,0 1 0,1 0 0,2 2 13,-7-5 0,3 2 1,0 1-1,-1 0 0,-3 0 1,-6 0-14,13 7 0,-4-2 0,-2 0 0,-2 0 0,-3 0 0,0 0 0,-1 0 0,0 2 0,0 1 0,1 1 0,2 3 0,-1 1 0,1 2 0,0 2 0,1 1 0,-1 0 0,0 2 0,-1 0 0,-1 1 0,-1-1 0,-2 1 0,7 1 0,-2 0 0,-1 1 0,-2 0 0,0 0 0,0 0 0,-1 1 0,0 1 0,1-1 0,0 2 0,1 0 0,1 0 0,1 1-63,-7 0 0,0 1 0,1 0 0,0 1 0,2 0 0,-1 2 0,1 0 0,1 0 0,-1 1 0,1 1-227,-5 1 0,-1 0 0,1 2 0,0 0 1,0 1-1,2 0 0,1 1 0,3-1 0,1 1 290,-8 2 0,2 0 0,3 0 0,2 1 0,-1 0 0,0 1 0,2 0 0,0 1 0,0 0 0,1 0 0,0 1 0,0-1 0,1 1 0,1 0 0,0-1 0,0 1 0,-1 0 0,1 0 0</inkml:trace>
  <inkml:trace contextRef="#ctx0" brushRef="#br0" timeOffset="1298">19942 12348 24173,'-28'-12'1709,"-4"5"-1349,-11 11 90,-9 14-878,20-2 1,1 2 517,-4 6 0,-2 4 0,2 1 0,-2 4 0,1 1-1156,4 2 0,1 3 1,0-1 1065,0-1 0,0 0 0,5 0 45,-2 14 0,10-2 883,14 11-928,20-19 0,8-1 0,-5-8 0,4-1-561,10 9 0,3-2 561,-8-11 0,-1-2 0,8 9 0,-1-2 0,14 11 186,-21-17 0,-2-2-186,1-4 2887,-4-8-2977,-10-14 90,-3-14 0,-15-20 0,-4-14 0,1 17 0,-1-2 0,-1-4 0,-2-1 45,-2-5 0,0-1-497,-2-1 1,1-1 451,-2-2 0,-1 0 0,2 4 0,-1-1 0,-3-9 0,-1 2 0,8 18 0,1 1 0,-4-4 0,3 3 1533,5 7-1533,9 9-270,29 15 91,5 6-91,25 4 0,0 3 225,-26-8 0,2 1-109,0 1 1,1 0 153,-3-2 0,1 0 526,6-2 0,-1-2 14,22-10 89,-1-7-449,-28 2 0,-12 6 90,-10 15-270,-2 15 0,4 22 0,2 22-294,-5-20 1,1 2 293,-1 6 0,0 2-1484,-1 3 1,0 1 1483,-1 0 0,0 1 0,-1-3 0,0 0-466,3 12 1,0 0-1469,0-12 0,1-2 495,-1-3 0,1-5 1439,9 2 0,1-41 0,3-12 0</inkml:trace>
  <inkml:trace contextRef="#ctx0" brushRef="#br0" timeOffset="1565">20726 12271 24173,'-46'-39'2069,"-2"17"-1889,1 12-90,17 19-90,28 9 0,16 3 0,14 0-90,15-9-90,9-4 180,3-12-90,-4-3 180,-10-9-90,-11-4 90,-14-6 0,-21-11-90,-9 12 0,-20-4-180,-3 20-450,-7 13-449,-5 12-450,0 16-900,-2 11 2351,27-17 0,1 1 0,1 2 0,1 0 0,1 2 0,0 0 0</inkml:trace>
  <inkml:trace contextRef="#ctx0" brushRef="#br0" timeOffset="1759">20482 12809 22554,'19'7'3418,"1"-1"-2608,0-6 89,6 0-179,9 8-540,6 5-180,9 11-569,3 8 569,-24-14 0,-1 3 0,-1 1 0,-1 3 0,0-1 0,-1 2 0,-3 1 0,-1 0-540,15 24-539,-7-4-221,-7-9-2748,-4-2 4048,-9-18 0,-2-10 0,-7-16 0</inkml:trace>
  <inkml:trace contextRef="#ctx0" brushRef="#br0" timeOffset="2583">21181 12791 20845,'18'-53'2878,"-1"6"-2338,-5 15 180,-2 14 89,-4 20-89,0 14-270,-4 16-91,0 6-89,-2 6-90,-11 13 270,5-11-450,-6-9 0,8-25 0,4-26 0,6-15 0,6-14 90,7-12-180,7-6 90,-9 23 0,0 1 90,8-12 0,2 5 0,-13 39 0,-2 35-90,-5 3 0,-2 23 0,-5-13 0,0 4 0,0-18 0,4-5 0,11-30 0,3-7 0,12-10 0,-2 5 0,3 5 0,2 5 0,6 8 0,-12 1 0,2 10 0,-15-10 0,-3 5 0,-3-6 0,-4-8 0,-2-6 0,-2-15 0,-5-3 0,-1-3 0,-2-26-1132,0 18 0,0-2 1132,4 11 0,2 0 0,-1 1 0,2-1-785,3-14 0,1 0 785,2 12 0,1 1-105,2-11 0,2 3 105,15-9 0,14 2 0,5 47 0,0 15 0,-22 15 0,-4 9 698,-5-1 0,-2 4-698,-2 4 0,0 5 0,-1-2 601,0 8 1,-1 2-602,0 3 0,-1 5 0,-1-5 0,-2 0 0,0-4 0,-1 0 0,0-5 0,0 10 297,3-77-297,4-15 0,1-7 0,3-14 0,2-6 0,1 3-614,0 5 0,0 0 1,2 0-1,0-2 614,2-9 0,0-2 0,2-1 0,0 3 0,1 5 0,1-1 0,0 4 0,-2 7 13,3 1 1,-1 6-14,4-4 0,0 10 0,5 27 0,-1 32 0,-1 29 0,-15-13 0,-2 4-211,0 8 1,-1 1 210,0 6 0,2 5 0,-4-9 0,2 6 0,1 2 0,-1-4 0,4 5 0,0-4 0,0 3-68,-2-8 1,-1 3-1,0-1 1,1-7-653,8 13 1,-1-9-1350,-6-19 0,0-6 2069,4 1 0,-3-15 0,-13-31 0</inkml:trace>
  <inkml:trace contextRef="#ctx0" brushRef="#br0" timeOffset="2918">22866 12017 25343,'2'-64'2518,"0"8"-2248,-2 15 180,2 16-450,2 12 0,2 21 0,4 13 0,2 18 0,1-5 0,2 2 0,9 15 0,-1-10 0,3-5 0,20-5 0,13-30 0,-13-21 0,-23-5 0,-3-5 0,-1-3 0,-2 1 0,8-14 0,2-3 0,-13 35 0,-2 16 0,0 19 0,2 19 0,0 17-295,-5-23 0,-1 1 295,0 1 0,0 2 0,2 15 0,0 2-1304,-2-7 0,-1 0 404,0-1 1,-2-2-1440,1 17 2339,-6-35 0,-8-13 0,-1-5 0</inkml:trace>
  <inkml:trace contextRef="#ctx0" brushRef="#br0" timeOffset="3743">23106 11936 21460,'-5'-40'570,"1"1"0,1 0 0,4 1-436,4 0 1,4 1-157,3 3 1,4 0 336,4 0 0,3 3-45,4 1 0,3 3-1,2 2 1,3 2-1106,3 3 1,1 4 925,2 3 0,0 3-45,0 2 0,1 5 89,12 13 1,-1 6-45,-15-3 0,-3 4 0,6 12 0,-5 6-567,-6 22 567,-20-25 0,-6 1-8,-7 31 8,-16-2 0,-12-10-92,-8-11 92,1-12 1476,1-15-1476,-1-20 1365,19-14-1455,5-18 72,24 5 0,8-1-72,12-16-45,-4 16 0,3 5 45,21 4 0,1 12 0,-17 19 0,-2 6 90,12 14-90,-18-4 0,-4 3 90,-2 18 580,-11-2-580,-4-5 0,-16 4-90,0-15 0,-15-4 0,1-15 0,-3-12 0,1-3-180,-4-27 90,16 2 0,5-2 0,5-2-90,13-15 135,-2 16 0,2-1-1282,17-18 1237,5-1 90,5 5-111,-3 12 1,0 4 379,0 5 271,24 0-540,-37 80 0,1 12 0,-9-15 0,-2 3-1440,0-3 1,-1 1 1439,0 5 0,0 0 0,0 4 0,0 0-383,0-1 0,0 1 383,0-4 0,1 0-183,-1-4 1,0-1 182,0-5 0,0-2 0,-1-6 0,0-1 0,7 22 0,-3-15 2318,-3-13-2318,-4-15 2081,-2-17-2081,-2-21 0,0-22 0,0 14 0,0-2 397,0-9 1,0-3-398,1-3 0,0-5-818,-1 8 0,0-7 0,1 0 1,0 5 817,2-14 0,0 1 0,-2 2 0,1-5 0,1 11-552,3 19 1,2 5 551,10-23 0,14 10 0,3 24 0,5 5 0,-5 5 0,1 3-98,15 1 0,3 4 98,-11 4 0,-1 3 0,1 0 0,0 1 0,-1 1 0,-1 0 0,-2-1 0,-1 1 0,-4 0 0,-1 0 0,26 0 1909,-3-1-3529,-21 0 872,-8 0 748,-27 5 0,-16-2 0,-9 0 0</inkml:trace>
  <inkml:trace contextRef="#ctx0" brushRef="#br0" timeOffset="4732">14562 5970 23454,'-58'-27'1978,"-4"4"-1753,28 16 0,-1 3-1015,-1-1 0,-1 4 1060,-1 4 0,-3 6 149,0 3 1,-2 5 0,-1 5-330,-6 11 0,0 6 0,-2 5-90,13-7 0,-2 3 0,0 3 0,1 0 0,2 1-449,-5 6 1,2 1 0,2 2-1,1 1 449,7-7 0,1 3 0,1-1 0,1 1 0,2-2-379,0 2 0,2-1 0,2-1 1,0 2 378,1 0 0,0 1 0,1 0 0,1 1 0,0-1 0,2 1 0,1-1 0,0 1-200,2-2 1,1-1-1,1 2 1,3 2 199,2 0 0,2 3 0,1 1 0,2 0 0,0-4 0,1-1 0,0-2 0,3 0 0,3 3 0,5 8 0,3 5 0,3 1 0,1-3 0,2-7-160,4 2 1,3-7 0,4 1 159,0-4 0,3 3 0,3-3 0,1-7 0,6-3 0,1-7 0,3-3 0,4 0 0,2-3 0,2-4-162,5-3 0,1-3 0,3-3 162,-15-5 0,2-2 0,0-1 0,1-2 0,2-2 0,1-2 0,-1-2 0,1-1 0,0-1 0,0-1 0,0-3 0,0 0 0,0-2 0,-1-2 0,0-2 0,-2-1 53,-1 0 1,-2-1 0,1-4 0,0-3-54,-1-6 0,2-3 0,0-4 0,-2-1 0,-3 1 20,-1-1 1,-3-1-1,-1-1 1,0-4-21,-1 1 0,1-4 0,-1-2 0,-2-2 0,-5-2 0,-8 4 0,-2-3 0,-3-2 0,-1 0 0,-2 1 0,0 2 0,4-12 0,-3 2 0,-1 0 0,-1-3 0,-4 11 0,1-3 0,-1-2 0,-1 1 0,-2 2 0,-1 3 0,-2-6 0,-1 3 0,-2 1 0,-1 1-109,-1 1 1,-1 0-1,0 1 1,-1 0 108,-2-13 0,-2 0 0,-1 2-152,-2 4 0,-1 0 0,-3 2 152,-1 4 0,-1 0 0,-4 2 0,0 4 0,-3 0 0,-2 3 0,-2 2 0,-2 1 0,-2 3 0,-3 3 0,-1 1 0,-2 3 84,-3 1 1,-1 3 0,-2 2-85,-1 2 0,-2 2 0,0 3-118,-3 1 1,0 3 0,-1 1 117,-1 2 0,-1 2 0,0 2-240,-1 0 0,1 2 0,-1 3-360,0 1 1,1 3-1,0 2-180,0-1 1,1 3 0,0 1 862,3 2 1,0 3 0,1 0 0,-19 8 0,2 1 0,4 2-1,-1 0 1</inkml:trace>
  <inkml:trace contextRef="#ctx0" brushRef="#br0" timeOffset="5414">16247 6065 23813,'-4'-1'2519,"4"8"-1799,10 40-451,5 3-2116,0-10 0,1 2 1892,-1-3 0,1-1 0,2 3 0,1 0-45,-1 2 0,1 0 0,0-2 0,0 0 0,-2-2 0,-1-1-83,-1-4 0,0-2 83,10 22 815,-7-11-815,-2-8 0,-17-23 0,-4-10 1843,-17-24-1843,-5-10 0,-7-5 0,-3-3 0,-5 1 0,-5 5 1382,-2 7-1337,13 16 0,-3 6 0,5 9 0,1 5 0,0-1 0,2 4 45,-9 30 0,27-4-90,13 1 0,11 0 0,11-5 0,7-5 0,5-8 0,23-10 0,-14-5-180,-6-6 0,1-4-539,12-11 89,-1-1-1709,-12-24 2339,-22-16 0,-3 7 0,-8-11 0</inkml:trace>
  <inkml:trace contextRef="#ctx0" brushRef="#br0" timeOffset="5915">16714 6079 22824,'-12'-30'2608,"1"3"-2158,5 5-90,3 3-180,3 6 180,0 10-270,0 10 90,0 18-91,5 13 1,4 17-279,5 8 279,-2-9 0,-1 1-90,-2-15 0,-1 2 0,0 1 0,2 5 0,-2-5 45,0 1 0,0-3-45,-1-1 0,0-2 0,3 19 0,-8-41 0,0 0 0,-2-18 0,0-16 0,0-23 0,0-8 0,3-11 0,4 17 0,3 7 0,2 9 0,2 9 369,17 23-279,7 30-90,5 11-45,-18-6 0,0 2-405,-8-12 1,0 0-631,14 27-359,-8-20-270,-13-22-899,-1-7 2608,-2-11 0,1-8 0,3-8 0</inkml:trace>
  <inkml:trace contextRef="#ctx0" brushRef="#br0" timeOffset="6315">17429 6197 21655,'2'-33'2968,"0"6"-2698,-9 7 269,-11 11 1,-12 27-450,0 10-90,3 30-2014,12 3 2014,11-27 0,0 0-45,2 1 0,1 1 0,0-2 0,2-1-135,1 27 392,3-10-1022,9-4 451,0-25 89,5-3 90,-4-27 180,-1-9 1622,0-13-1622,-2-13 180,-1-8 90,-3-7 90,-4 0-1316,-2 2 1316,-2 10-332,0 8 62,0 12 0,0 9 0,0 9 0,3 17 0,2 11 1190,5 19-1190,2 8-90,2 6 187,4 1-277,1-4-450,-4-18 1,1-2-451,5 9-2248,12 3 3238,-12-52 0,-3-9 0,0-27 0</inkml:trace>
  <inkml:trace contextRef="#ctx0" brushRef="#br0" timeOffset="6508">17721 6070 21295,'1'-38'1529,"0"1"0,1-29-1169,-2 7-90,0 16 719,4 16-629,2 28 180,14 59-495,-11-27 0,0 3 0,3 17 0,1 6-135,-3-5 0,1 3 0,-2-4-1067,-1-3 0,1 1 377,-1 4 1,0 4-1,-2-9-1199,-1 3 1979,-2-2 0,-3-37 0,0-8 0</inkml:trace>
  <inkml:trace contextRef="#ctx0" brushRef="#br0" timeOffset="6802">18176 5717 22644,'2'-21'2069,"0"7"-1619,-9 16 89,-6 15-89,-9 16-180,-9 17-510,13-19 1,-2 2 284,-1 4 0,-1 1-45,-2 0 0,1 1 45,0 0 0,1-1-45,2-3 0,1-2 45,3-2 0,2-1 45,-7 30-90,20-25 0,13-5 0,18-24 0,2-12 0,4-4 0,23-6-291,-16 1 0,1-2 111,17-8-180,-4 1-180,-8 1-1618,-1-8 269,-21 7-7942,-5-9 9298,-22 8 0,-6 0 0,-5 0 0</inkml:trace>
  <inkml:trace contextRef="#ctx0" brushRef="#br0" timeOffset="7275">18570 5663 22554,'-4'-16'2159,"-2"6"-1709,-6 4-91,-6 18-179,-3 7-90,-3 18 0,1 8-90,3 3 0,3 4 0,5-4 0,6 7-90,6-10 0,6-6 0,6-20-90,3-13-89,8-6 89,-5-2 0,13-12 180,-13-16 0,-2-4 180,-8-6 0,-8 11 179,-4-4-179,3 8 90,-8-1-90,8 13 90,-8 2-90,8 6 0,-3 1 90,4 4-1,0 8-89,6 18-90,18 20-90,2 0 0,19 2 0,-8-21 0,2-6-90,-1-6-180,-5-8-1169,5-3-2518,-12-8 3957,-4-5 0,-12-5 0,-9-4 0</inkml:trace>
  <inkml:trace contextRef="#ctx0" brushRef="#br0" timeOffset="31449">25294 2447 23364,'0'-13'2608,"-5"3"-2248,-2 4 180,-3 10 269,-2 11 1,2 19-720,-2 28-697,5-16 0,1 5 607,2-7 0,-1 3 0,0 2-834,1 9 0,-1 3 0,0 2 834,1-11 0,-1 3 0,0 0 0,1 0 0,0 5 0,-1 0 0,1 2 0,0-1-492,0 3 1,0-1 0,0 2-1,0-1 492,0 2 0,1 0 0,-1 1 0,1-1 0,0-1 0,1 1 0,-1 0 0,1-1 0,-1 1 0,1 0 0,-1-1 0,1 1 0,-1-2 0,1 0 0,-1 0 0,1 0-378,-1-2 1,1 1 0,-1-1-1,0-1 378,1-1 0,-1-1 0,0 0 0,-1-1 0,1-2 0,-1-1 0,0 0 0,-1 3-12,0-4 1,0 3-1,-1 1 1,-1 0 0,-1-1 11,0-2 0,-2 1 0,0-2 0,-1 1 0,1-1 0,-2 11 0,0 0 0,-1-1 0,-2 0 0,1-10 0,-1 0 0,-2 0 0,1-2 0,-1-3 0,-5 11 0,0-3 0,0-1 0,1-1 0,-1 0 0,0-3 0,4-8 0,0-2 0,2-5 0,0-2 0,1-4 0,-9 23 0,6-7 1147,7 14-1147,11-26 1784,9 11-1784,7-29 0,42-8 0,-13-3 0,-5-5 0,1-2 0,20 1 932,-27 0 0,1 0-932,3-1 0,0 0 0,4-1 0,1-2 0,2-2 0,1-2 0,5-2 0,2-1 0,2-1 0,5-1 0,-12 3 0,4-1 0,2 0 0,-2 0 0,7-1 0,-1 1 0,4-1-286,-12 3 0,4-1 1,0 0-1,1 0 1,-2 1 285,4-1 0,0 0 0,-1 1 0,2-1-527,5 1 1,2-1-1,0 0 1,1 1 526,-9 1 0,-1-1 0,2 1 0,0 0 0,0 0-282,3 0 0,1 0 1,1 0-1,0 1 0,1-1 282,-9 2 0,1 0 0,0 0 0,0 0 0,1 0 0,0 0-77,1 0 0,-1 1 1,1-1-1,1 0 0,2 1 1,3 0 76,-8 0 0,1 0 0,2 1 0,2-1 0,0 1 0,2 0 0,-1-1 0,1 1 0,-1 0-13,-3 0 0,0 0 1,1 1-1,0-1 0,1 0 1,-1 1-1,1-1 1,0 1-1,-1 0 0,1-1 13,-1 1 0,0-1 0,1 1 0,0 0 0,-1-1 0,1 1 0,-1 0 0,1 0 0,-2 0 0,1 0 0,4 0 0,0 0 0,0 1 0,1-1 0,-2 0 0,0 1 0,-2 0 0,-1 0 0,-2 0 0,9 1 0,-3-1 0,-3 1 0,0 0 0,2 0 0,4 0 0,-5 1 0,4-1 0,1 0 0,1 1 0,0-1 0,0 1 0,-3 0 0,-2-1 0,5 1 0,-2 0 0,-3 0 0,1 0 0,1 0 0,2 0-26,-7 1 0,2-1 0,2 0 0,0 1 0,0-1 0,-1 1 0,-3 0 0,-3-1 26,10 1 0,-3 0 0,-2 0 0,-2 0 0,2 0 24,-3 1 0,0 0 0,0 0 0,-1-1 1,-1 1-25,-2 0 0,-1 0 0,0 0 0,-1 0 0,-1-1 0,9 1 0,-2-1 0,0 0 0,2 0 0,-8 1 0,2 0 0,0-1 0,-1 1 0,-2-1 0,3 1 0,-2-1 0,-1 0 0,0 1 0,12-1 0,-1 1 0,-5 0 0,0 2 0,-11-4 1074,-18-19-1074,-13-32 0</inkml:trace>
  <inkml:trace contextRef="#ctx0" brushRef="#br0" timeOffset="31449">33866 6645 21871,'-6'-44'217,"-4"-16"36,0 3-253,2 10 0,1 2 0,-1-3 0,-3-3 0,-1-4 0,-1 0 0,1 0 130,2 5 1,1 0 0,0 0 0,1-1-131,-1-4 0,1 0 0,0-3 0,0-5 70,1 3 0,0-6 1,0-2-1,1-2 0,0 2 1,1 3-71,1-1 0,0 4 0,1-1 0,0 0 0,0-4-234,0 7 0,0-2 0,0-3 0,0 1 0,1-1 0,0 3 0,0 3 234,1-6 0,1 3 0,0 2 0,1 0 0,-1-1-76,0 1 1,1 1 0,-1 0 0,0-1 0,-1-3 75,0 0 0,-1-3 0,0-2 0,-1 1 0,1 1 0,-1 4-74,1 3 1,0 3 0,0 2 0,-1-1 0,0-2 73,0 1 0,-1-1 0,0-2 0,-1 2 0,0 1 0,1 5 0,-4-18 0,1 5 0,-3-1-4,0 4 1,-1-1 0,-1 0 0,1 3 3,-1 0 0,0 3 0,-1-2 125,1 8 1,-2-2-1,0 1 1,1 5-126,-5-11 0,-1 5 0,0 6 0,-2 2 0,1 8 0,-1 2 0,-1 4 0,-2 2 561,-1 5 1,-5 3-562,-21-2 0,-10 6 0,7 9 0,-6 4 0,-1 1 110,-4 0 0,-1 0 0,-2 2-110,7 3 0,-3 1 0,0 2 0,2-1 0,3 0 0,2 0 0,-1 0 0,-2 1 0,8-2 0,-2 1 0,-1 0 0,0 0 0,-1 0 0,-4 0 0,-2 0 0,0-1 0,-1 1 0,-1-1 0,9 0 0,-2 1 0,0-1 0,0 0 0,-1 0 0,0 0-61,-1 0 0,-1-1 1,1 1-1,-2 0 0,-2-1 1,-4 1 60,8 0 0,-4 0 0,-2 0 0,-2 0 0,0 1 0,-1-1 0,1 0 0,2 0 0,3 0-98,-6 0 1,2 0 0,2 0 0,1 0 0,-2 0-1,-1 0 1,-2 0 97,9 0 0,-1 0 0,-2 0 0,-1 0 0,-1 0 0,0 0 0,1 0 0,2 0 0,1 0 0,3 0-164,-8 0 0,4-1 0,1 1 1,2 0-1,-1 0 0,-2-1 0,-4 2 164,10-2 0,-3 1 0,-1 0 0,-1 0 0,-1 0 0,0 1 0,-1-1 0,1 0 0,0 1 0,0-1-27,1 0 0,0 0 1,0 1-1,1-1 0,-1 0 1,0 1-1,-1-1 0,0 1 1,0 0-1,-2 0 27,1 0 0,-2 0 0,-1 0 0,-1 1 0,0 0 0,0-1 0,0 1 0,1 0 0,2-1 0,1 1 0,3-1 0,-8 1 0,2 0 0,2 0 0,1 0 0,1 0 0,1 0 0,1 0 0,1 0 0,-8 1 0,-1 0 0,3 1 0,1-1 0,4 0 0,4 0 186,-15 3 1,7-1 0,-1 2-187,10-3 0,-1 2 0,1 0 0,4-1 0,2-1 0,4 1 0,-1-1 0,-5 3 0,0-1 0,6-1 0,8-1 0,5-2 0,-18 1 1292,13 1-1292,8-7 1932,11 3-1932,7-4 281,9 0-911,10 0 1429,-4 0-5476,5 0 4677,-4 0 0,0 0 0,2 0 0</inkml:trace>
  <inkml:trace contextRef="#ctx0" brushRef="#br0" timeOffset="32114">27248 8019 24263,'2'22'4048,"-8"10"-3913,-3 10 0,-1 9-135,1-2 0,0 4 0,0 1-1495,0 2 1,-1 1 0,1 2 1494,2-9 0,1 3 0,0-1 0,1-2 0,-1 3 0,1-2 0,0 4-420,1 2 1,0 4-1,1 1 1,-1-4 419,1 1 0,0-3 0,1 4-113,0 4 1,0 5 0,1-2-1,0-8-362,1 3 0,0-5-559,0 9 0,0-10-1485,0-21 2519,0-31 0,0-36 0,0-17 0</inkml:trace>
  <inkml:trace contextRef="#ctx0" brushRef="#br0" timeOffset="32454">27085 8336 18648,'8'-57'929,"0"0"1,2 5-1,0 2-659,2 7 0,2 4 44,4 9 1,3 4 2502,28-6-2637,-4 33 0,3 9-180,-11 3 0,0 7-150,4 10 0,1 8 1,-5 0 149,-7 4 0,-5 4 0,-3-5 0,-2 3 0,-5-2 0,-6 6 0,-9 0 0,-7-6 0,-5 3 0,-3-3 0,-5 5 0,-6-3 0,2-7 0,-4 0 0,-1-5 0,-9-2 0,-2-6 0,-1-3 0,-1-3 0,2-6 0,-2-4 299,-8-1 1,-1-8-300,11-8 0,2-5 0,1 4 0,5-3 0,-1-29 0,30 10 1266,15 0-1266,32 3 0,3 14 0,8 18 0,3 8 0,-18-1 0,4 7-1822,4 4 0,11 9 1,4 2-1,-2 0 0,-9-6 1822,-8-4 0,-6-4 0,5 2 0,3 3 0,6 5 0,3 0 0,-5-4 0,-8-5 0,-5-8 0,1 0 0</inkml:trace>
  <inkml:trace contextRef="#ctx0" brushRef="#br0" timeOffset="32866">28673 7906 28131,'-3'-38'450,"-8"26"-450,-6 42 0,-3 24 0,5-3 0,-1 6 0,1 6-1062,1-13 0,0 4 1,0 2-1,0 0 0,1-1 1062,-1 6 0,2-1 0,-1 0 0,0 3 0,1-5 0,-1 4 0,1-1 0,-1-1 0,2-4-313,1-3 0,1-4 0,0-1 0,0 0 133,-3 15 0,1 0 1,1-5-586,0 6 0,3-12 219,3-18-1792,4-64 1978,4-30 46,-1 3 1,0-7 462,1 20 1,-1-1 0,1-2 30,0-5 0,0-1 0,0-1 30,0 0 0,1 0 0,0-4 149,0 3 1,1-3 0,0 0 0,0 3-91,1 1 1,0 4 0,0-2 0,1-10 0,2-1 0,-1 6 179,0 9 1,3 6 790,6 3 0,4 8-1240,16 7 0,3 40 0,2 20 0,-12 2 0,-3 9 0,0 2 0,2 0 0,0 2 0,-1 2 0,0 4 0,-1 1 0,-3-3 0,1 4 0,-1-2-321,-4-11 0,0 2 1,0-4-535,0 3 1,1-3 185,2 9 0,0-5 669,4-5 0,-14-20 0,-3-10 0</inkml:trace>
  <inkml:trace contextRef="#ctx0" brushRef="#br0" timeOffset="33037">28580 8752 25702,'-34'0'1439,"0"0"1,-27 0-1440,10 0 0,18-2 0,21-3 0,26-4-450,26-4-270,-8 3 1,6 0-1552,8-4 1,7-1 0,-1 0 2270,-9 3 0,-1-1 0,2 0 0,15-5 0,4 0 0,-3 0 0,-17 4 0,1 0 0,-1 1 0</inkml:trace>
  <inkml:trace contextRef="#ctx0" brushRef="#br0" timeOffset="33669">29753 8092 21729,'-36'-39'2248,"1"5"-1190,4 5-698,7 8 776,6 9-1136,9 12 0,4 18 0,10 20 0,6 26 0,-4-21 0,2 6-800,2 8 1,0 8-1,0-3 800,-3-10 0,0-1 0,0 2 0,0-1 0,0 4 0,1 0 0,-1-4 116,-2-2 0,0-3 0,0 2-116,2 11 0,1 2 0,-1-5 0,1 3 0,-1-3 0,-2-7 0,1 2 0,-3-11 349,-3-10-349,-14-61 0,6-8 0,0-7-311,2-2 0,0-5 0,1 0 311,2 1 0,0 0 0,1-1 0,1-6 0,0-1 0,0-1 0,0-2 0,0-1 0,0-1 0,1 1 0,1-1 0,0 1-366,1 1 1,0 1-1,0 1 366,1 2 0,1 1 0,0 2-120,1 4 0,0 0 1,2 1 119,3-5 0,1-1 0,1 6 0,1 0 0,3 6 0,5-5 0,3 15 0,14 36 0,6 37 0,-20-4 0,-2 7 0,2 9 0,-1 5 0,-7-15 0,0 2 0,0 3 0,0 1 0,0 4 0,1 2 0,-1-1 0,-1-3 0,-1 0 0,1 0 0,-1 0-297,6 16 1,0-1-1,-1-3 297,-4-11 0,-1-2 0,-1-6 0,-2-6 0,-2-4 1590,8 20-1590,-4-16 0,-3-17 1512,-3-15-1512,-2-24 0,0-23 0,-3 10 0,2-6-328,2-14 1,2-8-1,0 1 328,-2 9 0,0 2 0,2-3 0,-1 0 0,2-4 0,0-1 0,-1 5 0,1 0 0,-1 4 0,1 0 0,5-18 0,0 3 1057,-3 10 1,1 2-1058,-2 10 0,2 5 0,16-7 0,-3 44 0,12 41 0,-21-2 0,0 8-464,5 9 0,1 7 0,0-2 464,-3-11 0,-1-2 0,3 4 0,-1-2 0,2 3 0,0 0 0,0-4-279,3 0 0,-1-4 0,2-1 279,1-1 0,0 0 0,1-1-120,-1-3 0,0 0 0,0-2-1288,13 13 0,-1-2 1408,-3-7 0,-2-1 0,-6-8 0,-1-1 0,-3-4 0,0 0 0</inkml:trace>
  <inkml:trace contextRef="#ctx0" brushRef="#br0" timeOffset="34363">28178 11954 24173,'8'-38'1049,"0"1"1,0 3-1,-2 2-509,1-18 0,-4 20-360,-12 21-180,-9 25 0,-19 25 0,13-10 0,-3 6 0,-3 8 0,-4 6 0,2 0-639,7-10 1,0 0 0,0 2 638,0-1 0,-1 3 0,0 1 0,3-4 0,1-2 0,3-2 0,1 4 0,-4 16 0,3 5 0,7-5-457,15 2 0,6-3 457,-3 13 0,12-10 0,23-33 0,9-14 0,-2-8 0,2-6 0,6-2 0,1-3-495,2-2 1,0-2-361,-1-1 1,0-3-271,-4-2 1,-2-2-1498,-5-1 1,-3-2 2621,-5-2 0,-5-2 0,-6-1 0,-3-2 0,-4-1 0,0 1 0</inkml:trace>
  <inkml:trace contextRef="#ctx0" brushRef="#br0" timeOffset="34585">28243 11895 25522,'-31'-36'2249,"4"4"-1889,7 9 90,13 20-450,26 49 0,-6-15 0,2 5-1073,8 21 1,1 6 1072,-9-21 0,-2 1 0,1 3 0,0 6 0,1 5 0,0 1 0,-1-2 0,0 3 0,-1-1 0,-1 2-312,1-3 1,0 3 0,-1-1-1,-1-4 282,-2-4 0,-1-2 1,-1-2-481,0-1 0,-1-1 0,0 0-435,1 15 1,1 0 856,1 7 1,0-2 0,-2-23 0,1-1-1,2 5 1,0-1 0</inkml:trace>
  <inkml:trace contextRef="#ctx0" brushRef="#br0" timeOffset="34978">29302 11864 25343,'3'-41'449,"-1"1"1,-3 3 0,-2 2-180,-8-15 449,-12 18 91,-8 25-720,-10 32-90,17 0 0,1 6-2784,-2 14 1,1 5 2783,0 11 0,3 3 0,7-16 0,2 2 0,1 0 133,2 1 1,1 1 0,3 2-134,2-2 0,2 3 0,2-1 0,1-2 0,1-2 0,3-2 0,0 1 0,2 10 0,2 1 0,7-7 0,17 0 0,6-10-45,-11-16 0,3-6-45,11 1 0,1-11 254,-11-19 1,-3-9-165,0-3 0,-3-5 90,1-8 0,-3-3-45,-2-4 0,-3-4-45,1-16 0,-3-1 0,-6 18 0,-1 2 0,-1-8 0,-1 5 0,-4 15 2595,3 44-2595,2 17 0,-1 8 0,1 2 0,1 3 264,4 13 0,1-1-984,-1-13 1,1-2-451,0-3 1,2-1-315,0-3 0,1-2 1484,-1-4 0,1-2 0,17 14 0,-1-5 0</inkml:trace>
  <inkml:trace contextRef="#ctx0" brushRef="#br0" timeOffset="35579">30196 11913 27951,'0'-44'630,"0"12"-630,0 27 0,2 26 0,2 27 0,-1-14 0,0 2 0,1 7 0,0 3-1198,1 3 1,0 2 1197,-1 1 0,1 0 0,0 0 0,-1-2-70,1-3 0,-1-1 70,-1 5 0,0-2 0,1 13 0,-2-6 0,-2-45 0,-4-54 0,2-14 0,0-9 71,0 20 0,0-2 0,1-3-71,0 2 0,1-2 0,0-2 0,1 3 0,1-7 0,2 1 0,0 1 0,2-1 0,0 1 0,2 0-349,1 3 1,1 0 0,2 2 348,0 5 0,2 1 0,1 2 0,7-15 0,3 5 0,1 9 0,2 5 0,0 9 0,1 5 0,32-2 0,-3 34 0,-9 24-102,-28-2 0,-6 4 102,-3 5 0,-5 4 556,-4 4 0,-4 1-556,-5 2 0,-3 0 0,-3-1 0,-2-2 0,-2-4 0,-1-2 0,-1-5 0,-1-3 1347,-16 20-1347,3-15 0,4-20 0,7-14 0,10-21 279,17-17-279,36 5 0,24 0 0,-7 8 0,-20 14 0,1 4-21,23-6 1,9 0 0,-16 16 20,-27 29 0,-12 10 0,1 1 0,-5 2 0,-3 1 0,-4 2 0,-6-1 0,-4 0 0,-2-4 0,-8 1-171,-5-8 0,-7-1 0,-4-2 171,-5-3 0,-5-3 0,-1-2-210,0 1 0,-1-2 0,-1-3-468,-2-5 1,-1-4 0,2-4-178,-2-4 1,2-4-180,4 0 0,1-2-316,4-3 1,3-2 1349,-19-2 0,14-2 0,10 0 0</inkml:trace>
  <inkml:trace contextRef="#ctx0" brushRef="#br0" timeOffset="36931">27240 14464 21655,'-34'11'1709,"0"-1"0,-27 6-1439,12-7-181,18-5 91,21-10 90,28-8-45,29-12 0,12-5-1816,-19 12 0,0 0 0,5-1 1681,5-3 0,4-3 0,3 0 0,0 2 67,1 0 1,0 2-1,2-1 1,1 1-283,-4 2 0,0 0 0,2-1 1,1 2-1,0-1 170,-5 2 0,1 1 0,1 0 0,1 0 0,0 0 0,0 1-139,4-1 0,1 0 0,1 1 0,0 0 0,1 0 0,-1 0 94,-6 3 0,0-1 0,0 1 0,0 0 0,0 1 0,1-1 0,-1 1-156,2 0 0,-1 0 1,1 0-1,0 1 1,-1 0-1,1 0 0,0 0 156,-1 1 0,0 0 0,0 1 0,1 0 0,-2-1 0,1 1 0,0 1-26,7-2 1,-1 0 0,1 0-1,-1 1 1,-1 0 0,0 1 25,-2 0 0,-1 1 0,-1 0 0,0 1 0,0-1 0,-1 1 49,6-2 0,-1 1 1,-1 0-1,1 0 1,1 0-50,-5 1 0,1 1 0,1 0 0,0 0 0,-2 0 0,-2 0 103,1 0 0,-3 0 0,-1 0 0,0 1 0,0-1-103,1 1 0,1 0 0,-1 1 0,-3-1 0,-4 1 0,2 0 0,-5 0 0,-5 1 696,2 1 0,-10 0-696,-12-5 2081,-5-6-2081,-16-13 0,-4-15 0,-2-19 583,0 18 0,0-3-583,-1-12 0,-1-3 0,2 12 0,-1-3 0,1 0-97,-2-8 0,1-2 0,-1-1 97,2 10 0,-1 0 0,0-1 0,0 0 0,0-4 0,0 0 0,-1 0 0,0-1 0,0-1 0,0-1 0,0 1 0,0-1-593,-1 1 0,1-1 1,-1 1-1,0 0 593,0 2 0,-1 0 0,0 1 0,1 0 0,-1 3 0,1 1 0,0-1 0,-2-1-207,-3-8 1,-2-2-1,-1 0 1,0 2 206,-1 6 0,0 2 0,-1 1 0,-2-1 0,-1-3 0,-1-2 0,-1 2 0,0 6 0,0 2 0,-2 5 0,2 3 0,-7-5 0,1 9 470,-12 6-470,-6 15 0,-3 20 0,-10 8 129,3 1 0,-7 4 1,-4 2-130,20-6 0,-4 1 0,-2 1 0,-1 0 0,0 0 0,2-1 0,-9 3 0,2 0 0,-1-1 0,-1 1 0,-1 0 0,6-3 0,-3 1 0,0 0 0,0-1 0,1 0 0,2-1-185,-1 0 0,1-2 0,2 0 1,0 0-1,-2-1 185,-2 1 0,-1 0 0,0-1 0,0 0 0,-1 0-255,0 0 0,-1 0 0,0-1 1,-1 0-1,1 0 255,0-1 0,1 0 0,0 0 0,-3 0 0,-2 0-82,7-1 0,-4 0 0,-1 0 0,-1 0 1,1 0-1,1 0 0,3-1 82,4 0 0,3-1 0,1 0 0,-1 0 0,-1 0 0,-4 1 0,-2-1 0,-4 1 0,-3 0 0,-2 1 0,1-1 0,2 0 0,3 0 0,6-1 0,-2 0 0,5-1 0,3 1 0,0-1 0,-3 0 11,-11 2 0,-3 0 0,0 0 0,3 0 1,5 0-12,-3 1 0,7-1 0,-3 1 218,6-1 1,-3 2-1,1-1 1,6 0-219,-13 4 0,6 0 737,0 0 1,18 2-738,39-5 2206,36-5-2206,-14-4 3036,-14 0-3036,-4 14 545,-2 3-545,-2 23 0,0 10 0,0-17 0,0 4 0,-2 7 0,0 2-666,0 9 0,-1 3 666,2-15 0,0 1 0,-1 5 0,-1 8 0,0 6 0,-1 2 0,1-3-482,1-11 1,0-2 0,1 1-1,-1 5 482,-1 2 0,1 6 0,0 3 0,-1 1 0,1-4 0,0-4 0,0 0 0,0-4 0,1-2 0,-1 4 0,1-2 0,0 3 0,1 0 0,-1 0 0,1-2 0,0 8 0,0 0 0,0-3 0,0-3 0,0 1 0,0-3 0,0 1 0,0-6 0,0 2 0,0-2 0,0-5 0,1 10 0,0-4-273,-1 9 0,0-3 273,1-18 0,0 0 0,-1 13 0,0-2 0,0 7 0,0-10 962,0-18-962,2-23 2041,-2 1-2041,4-3 801,-2 0-801,2 3 0,2-1 0,2 2 0,4 2 0,6 0 0,7-1 0,7-3 0,12-3-323,13-4 323,-21-2 0,1-2-1233,7-1 1,2-2 1097,6-4 0,3-2-495,6-3 1,2-2-243,-18 4 1,2-1 0,0 0 271,2 0 1,1-1-1,1 0-300,0-1 1,1 1 0,0-1 899,-1 0 0,1 1 0,-1-1 0,0 1 0,-1-1 0,0 0 0,-2 1 0,1-1 0,-1 1 0</inkml:trace>
  <inkml:trace contextRef="#ctx0" brushRef="#br0" timeOffset="41751">27820 2194 18596,'2'-5'3688,"0"-1"-3058,-2 3-90,0 1 3237,0 0-3507,0 8-90,0 3-90,0 11 90,4 22-90,2 15-90,1 3 0,-1 6 0,-5-29 0,0-1 0,0 23 0,0-20 0,-1 0 90,3 17-90,0-1 0,1 0 0,-2-6-90,0-6 180,0 10-90,0-18 0,2 20 0,-2-25 0,0 20 0,-2-23 0,0 8 0,0-6 0,0 3 0,0 0 0,0-4 0,0-9 0,0-5 0,0-1 0,0-1 0,0-5 0,0 1 0,0-7 0,0 9 0,0-9 0,0 5 0,0-2 0,0-3 90,0 4 0,2-5-90,7 0 90,4 0-90,10 0 0,1 0 0,4 0 0,7 0 0,2 0 0,3 0 0,3 0 0,1 0 0,3 0 0,-13-1 0,1 0 0,17-4 90,12-2-90,-7-8 0,-16 4 0,9-6 0,-17 8 0,15-10-90,-7 6 90,12-5 90,7 3-180,-14 5 180,14-1-90,-19 4 0,0 5-90,-3 0 90,15 2 0,-15-2 0,9-1 0,-15 1 90,-1-2-180,2 3 90,17-1 0,-11 2 0,-5 0 0,1 0 0,6 0 0,11 0 0,-15 0 0,-2 0 0,-1 0 0,-3 0 0,-1 0 0,0 0 0,1 0 0,3 0 0,1 0 0,1 0 0,1 0 0,1-2 0,-1 2 0,2-2 0,-3 2 0,1-2 0,1-1 0,-1 1 0,1-2 0,-1 3 0,-1-1 0,-1 0 0,0 0 0,-5-5 0,8-2 0,-12 1 0,4-2 0,-11 3 0,-2-2 0,10-2 0,-8 5 0,10-4 0,-14 7 0,-1-1 0,-8 2 0,-4 2 180,-2 0-180,0-6 0,-4-2 0,-1-8 0,1-2 0,-5-6 0,-3-24 0,-2 3 0,6 13 0,0-2 0,-2-22 0,2-8-326,4-2 326,0 33 0,1-1 0,2-30 0,-6 3 0,2 7 0,-3 6 0,-2 3 0,0 9 0,-3-2 0,-1 6 0,2 0 0,-2 3 0,2 4 326,1 0-326,1 3 0,-1-7 0,2 9 0,0-2 0,2 13-450,6 3-2338,-2 3 539,3 9 2249,-8 6 0,-2 15 0,-9 3 0</inkml:trace>
  <inkml:trace contextRef="#ctx0" brushRef="#br0" timeOffset="44835">28884 896 17517,'4'-7'4138,"-2"2"-3599,0 1 91,-2 4-90,0-4-1,0 1 451,0-1-630,0 1 269,0 1-449,0 8 0,-9 24-90,0 5-1741,-4 7 0,-1 2 1651,-7 15 0,8-17 0,-1-1-51,-6 11 51,-1-2 0,3-5 0,0-4 0,3-5-90,1-3-90,2-3-180,5-3-90,-2-4-809,8 1 719,-2-13 3457,3 1-3367,0-12-462,0 0 192,-4 0-359,3 0-450,-2-4 1529,3-11 0,0-1 0,0-8 0</inkml:trace>
  <inkml:trace contextRef="#ctx0" brushRef="#br0" timeOffset="45278">28868 896 20575,'4'-14'2789,"0"1"-2430,-2 1-179,2 3 90,-2 1-90,4 3 0,0-2 90,2 2-90,1 3 0,-1 0 0,0 2-91,2 8 1,2 4 0,4 13 0,4 6-90,5 10 0,1 9-426,5 7 426,-16-27 0,0 1 0,2 1 0,-1-1 0,13 29 0,-1-4 0,-6-6 0,-1-7 0,-3-7 0,3 1-270,-7-14-90,3 0-180,-10-16-179,-3-3-1733,-2-4 113,-2-8 2339,-6-6 0,-1-7 0,-5-3 0</inkml:trace>
  <inkml:trace contextRef="#ctx0" brushRef="#br0" timeOffset="45813">28746 1212 24263,'16'0'450,"8"0"-450,11-2 0,11 0 90,9-5-90,5 2 0,-1-1 0,-6 1 0,-5 3 0,-9 0 90,-5 2-90,-5 0 0,-5-2 90,-4-1-90,-3-1 0,-5 1 0,-2 1-810,-6 2-2788,0 0 3598,-20 0 0,-6 6 0,-17 2 0</inkml:trace>
  <inkml:trace contextRef="#ctx0" brushRef="#br0" timeOffset="47865">22687 5174 22104,'-4'0'2339,"-3"0"-2069,6 0 0,-6 0 0,6-2 269,1-12-269,10-4-90,8-13-3392,9-1 3482,7-2-362,5-4 272,7-3-90,3 0-46,-22 19 1,1-1 45,14-8 0,2-1-45,-10 6 0,2 0-45,10-8 0,4 0-157,-14 10 1,2 0 0,1 0 186,5-2 0,2 0 0,-1 1-336,1-1 1,0 0-1,1 0 306,0 2 0,1 0 0,-2 2 0,5-2 0,-1 1 0,2 0 0,0 1 0,0 1 0,3-1 0,-3 1 0,4 0 0,-3 0 0,7-2 0,2-2 0,-12 6 0,5-2 0,0-1 0,-6 3 0,11-5 0,-2 0 0,-9 4 0,2 0 0,-4 1 0,1 1 0,-3 0 1241,-5 1 0,1 0-1241,12-4 0,-2 1 0,-15 4 0,0 2 15,10-4 0,-2 1-15,11-3 0,-1 2 0,1 0 0,-2 2 0,-14 4 0,0 2 0,18-3 0,-20 3 0,0 1 0,12-1 0,-2-1 0,-3 2 824,-5 0-824,10-2 1528,-3-3-1528,0 2 0,-1-3 0,-10 6 366,23-6-366,8 5 0,-25 2 0,-1 1 0,23-1 0,-27 3 0,-3-1 0,7 1 0,9-1 0,-14 1 0,-3 1 0,-1-1 0,-1 1 0,-1-1 0,-1 1 0,0-1 0,-1 1 0,-1-1 0,-1-1 0,-3 3 0,0-3 0,6 1 0,-8 0 0,18-5 0,-15 4 0,14-5 0,-6 6 0,3-1 0,1 3 0,-1 1 0,-5 2 0,-2 0 0,-7 0 0,3 0 0,-9-2 0,3 2 0,-8-4 0,-1 3 0,-2-3 0,0 4 0,-2-2 0,0 2 0,0 0 0,0 0 0,0 0 0,2 0 0,-1 0 0,-1 0 0,-3 0-1619,-1 0 720,-3 0-271,2 0-269,-6 0-990,6 0 2429,-10-4 0,0-1 0,-7-4 0</inkml:trace>
  <inkml:trace contextRef="#ctx0" brushRef="#br0" timeOffset="48795">27045 2976 19586,'-7'-7'2878,"-4"3"-2518,10 2 0,-5 2-90,6 0 1079,0 0-1259,4-2-90,4 1 90,8-1-90,9 2 0,23 8 0,13 4 0,1 5-978,-2 1 978,-21-7 0,-2 0 0,-6-2 0,0 2 0,-11-5 0,-1 4 0,-11-9 1068,-2 7-1068,-3-7 0,-2 3 90,-1-4 0,0 4 0,0-3-1,0 9-89,0 0 90,0 10 0,-5 5-90,-2 4 90,-5 7-90,0 1 90,0 3-90,-1 3 0,1 0 0,0 5 90,0-1-90,5-11 0,0 0 0,0 20 0,0-14 0,1-1 0,1 4-3392,-1 11 3482,2-31-90,4-2 0,0-16 90,0-3 180,0-4-90,-3 0 90,-2 0 3122,-5-6-3392,0-5 90,-2-12-90,-1-7 0,1-8 90,-2-5-90,0-7 0,3 12 0,0-2 0,-5-23-914,7 21 0,1 1 914,1-16 90,-2 5 0,8 5-90,-8 8 90,8 7-180,-6-6 90,2 20 0,1-8-90,0 21 2007,4-4-1917,0 2 0,0-2-89,0 0-541,-7-4-90,2 5-269,-9-3-360,4 9-1080,-6 0 2429,-4 2 0,-9 8 0,-4 2 0</inkml:trace>
  <inkml:trace contextRef="#ctx0" brushRef="#br0" timeOffset="50862">29246 674 18057,'1'-9'4137,"0"0"-3687,1 2-90,-2 1 90,1 3-91,0 1 91,1 2-270,-2-2-90,0 0 0,0-1 0,0-1 0,0 1 0,-4-3-90,-2-1 90,-5-4 0,-3-1 0,-9-9 0,1 5 0,-8-5-90,6 7 89,-3 0-89,1 1 0,-4 1 0,-1 5 90,-3 3-90,-3 2 0,-20 2 90,10-2 0,-12 2 0,17 0-90,1 6 90,-1 3-90,-1 7 90,-2 2-90,1-2 90,1 0 0,4-2 0,5-1 0,-2 3 0,12-4-90,-2-3 0,12 1 0,2-3 0,-5 15 0,1-2 0,-4 6 90,6-1-90,-5 16 0,7-6 0,1 0 0,1 1 90,-1 9-90,3-11 0,0 0 90,-2 16-90,3 4 90,0 1 45,6-17 0,1 0-135,-3 20 45,3-22-1,1 0-44,5 11 90,10 12-90,0-14-625,5-4 0,3 0 625,2 0 0,-4-10 0,2-2 0,6 0 0,-3-10 0,2 0 0,19 8-673,-14-9 1,1-1 672,14 4 0,3-3 0,-1-3 0,-14-5 0,2-2 0,2-3 0,1-2 0,11 3 0,1-2 400,-11-3 1,-2-2-401,0 2 0,-3-2 0,16-3-126,-3-3 126,0-4 0,-4-5 90,-1 0-180,-3-2 1645,0 0-1555,-5-2-89,-1 1 178,-3-3-89,8-11 0,-11 4 0,4-11 90,-13 4 0,-3 0 390,-3-9-390,-6-3-90,-4-8-118,-4-7 118,-3 29 0,-2-1 0,1-2 0,-2 0 0,-1-1 0,-2 1 0,-1-1 0,0 1 0,-3 1 0,0 0 0,-2 2 0,-1 2 0,-1 0 0,-1 1-45,-1 2 0,-2 1-135,-18-26-269,-7 6-361,-3 8-449,-8 8 1259,8 20 0,-4 3 0,10 3 0,0 1 0,-17 3 0,0 0 0</inkml:trace>
  <inkml:trace contextRef="#ctx0" brushRef="#br0" timeOffset="51914">23305 1303 20755,'0'-9'2159,"0"2"-1889,-4 0 0,3 1-1,-6-1 1,6 0-90,-8 0 0,2 3-90,-5-1-90,-2 3 90,-2 0 0,-4 2 0,-5 0 180,-23 16-90,7 2-135,11-2 0,1 3 45,-14 20-1,16-7 1,2 3-90,-7 23 45,16-19 0,3 1-45,6 16 90,14-1-90,8-6 0,12-3 0,5-6 0,-4-17 0,1-3 0,14 7-135,-6-14 0,1-5-584,16-4-91,-2-8-269,-15-5-900,-19-7 1979,-6-6 0,-6-8 0,-2-4 0</inkml:trace>
  <inkml:trace contextRef="#ctx0" brushRef="#br0" timeOffset="52437">23439 1022 20126,'2'-34'2968,"0"5"-2608,-2 4-180,0 7-1,0 8 1,0 12 0,2 14-90,2 18-90,2 14 90,2 15-313,-4-26 0,0 1 223,-1 2 0,0 2 0,1 17 0,0 2 0,-1-4 0,0-1 0,0-2 0,-1-2 0,1-10 0,-1-6 0,-1 0 90,1-9-90,-2-7-180,1-16 180,3-10 0,5-17 0,1-6-45,4-8 1,2-3 44,5-6 0,-4 6 0,0 3 0,4 8 89,-1 6 1,0 11 446,2 6-446,-1 14-90,3 7 0,-3 8 0,6 20 0,-9-12 0,2 12-270,-10-20-3058,-6 9 989,2-19 2339,-2 5 0,4-22 0,2-1 0</inkml:trace>
  <inkml:trace contextRef="#ctx0" brushRef="#br0" timeOffset="52912">24170 1176 19856,'0'-27'2788,"0"4"-2338,-4 1-180,-6 10 0,-7 11-181,-2 11 1,0 15-90,2 5 90,-6 24-90,12-21 0,2 1 0,0 0 0,1-1 0,2 2 0,3-3 90,7 10-180,9 8 90,3-19-180,10 3 91,-3-25-91,1-3 90,0-10 90,-1-5 0,-3-7-90,-4-6 180,-5-6-90,-5-5 0,-5-6 0,-6-6 179,-2 9 1,-2 0 0,-9-18-90,7 20 0,-2 1 90,-10-11-180,12 18 0,-1 5 0,12 23 0,0 10 0,3 11 0,4 8 0,5 6-90,4 6-90,4-2-809,10 14-1,-5-20 990,11 6 0,-17-29 0,4-4 0</inkml:trace>
  <inkml:trace contextRef="#ctx0" brushRef="#br0" timeOffset="53379">24413 1027 21745,'0'-16'1439,"2"4"-1259,2 6 0,2 10-1,4 7-89,3 12 180,10 29-90,-5-6-135,-5-15 0,0 5 45,2 23 0,-1-3 0,-2-6-90,0-1 0,-4-11 0,-8-34 0,0-10 0,0-5 0,0-34 0,0 6 0,0-25 90,3 21-90,4 0 0,3 7 0,6 4 0,0 7 90,19 1-90,-9 13 0,11 1 90,-15 10-90,-1 6 90,0 6-90,-7 0 0,-2 3 0,-7-10-90,-3-1-90,1-4-360,0 0-269,-2 0-631,0 0-898,-1-6 2338,0-3 0,2-9 0,1-3 0</inkml:trace>
  <inkml:trace contextRef="#ctx0" brushRef="#br0" timeOffset="53981">25445 679 21924,'0'-19'2519,"0"4"-2339,0 4-90,0 3-90,0 4 90,0 20 90,1 7 0,0 25-1,0-1 1,0 3-501,-3-8 0,0 1 366,0 18 0,0 0-45,-3-15 0,0-3 45,-1-1 0,1 0-45,2-4 0,0-1 0,-8 28 0,9-13-90,-3-9 0,5-11-89,0-4-1,0-15 0,0-1 0,0-20 90,0-12 0,2-18 90,2-23-23,0 21 0,0-2 23,1-3 0,0-4 90,0 4 0,1-4 0,-1 1 90,3-18 0,-1 1-136,0 1 1,-1 3 45,-1 14 0,-1 5 90,0-2-90,-2 10 0,0 6-90,0 10 0,0 7 0,2 7 778,2 10-778,1 8 0,10 35 0,-2-3 0,-3-11 0,0 2 0,9 24 0,-10-28 0,0 0 0,0 1 0,0 0-331,2 0 0,1 0 331,-2-1 0,0 0 0,1-1 0,0-1 0,10 26-90,-3-9-89,-3-8-271,-5-10-90,-2-8-359,-4-6-630,-2-9-720,-2-5 2414,-2-11 1,-6-9-1,0-7 1</inkml:trace>
  <inkml:trace contextRef="#ctx0" brushRef="#br0" timeOffset="54249">25388 1172 20935,'-15'0'2339,"7"0"-2159,2-2-90,14-3 179,4-4-89,14-2 0,7-3-90,8 0 0,0 1 0,-2-1-90,-5 3 0,-7 2-630,-3 4-179,-13 3-720,-2 2-8302,-9-2 9455,-9 0 0,-6-1 1,-10 1-1</inkml:trace>
  <inkml:trace contextRef="#ctx0" brushRef="#br0" timeOffset="54553">26147 520 21385,'4'-9'1439,"-2"2"-1349,0 3 90,0 2-2429,-1 2 2249,0 18 0,-1 1 0,0 16 0</inkml:trace>
  <inkml:trace contextRef="#ctx0" brushRef="#br0" timeOffset="54748">26253 1004 23274,'12'12'2158,"0"1"-1618,0-1 0,0 3-180,6 9-270,-6 12-450,-4 3-630,-14 9-899,-13-5 1889,-11 7 0,-11 2 0,18-25 0,-1 0 0</inkml:trace>
  <inkml:trace contextRef="#ctx0" brushRef="#br0" timeOffset="57913">24762 17187 22824,'0'-23'2788,"0"3"-2428,-3 4-180,-3 5 180,-5 6 90,-3 17-181,-2 16 1,-4 26-180,7-17 0,1 3-501,-1 6 0,0 1 501,-2 6 0,-1 1-46,2 1 1,0 1-45,-2-1 0,1-1 0,1-1 0,0-2 0,0-4 0,-1-1 0,1-3 0,0-3 0,0-4 0,0-1-90,0-4 1,-1-1-271,-11 19-270,3-10-179,3-8-271,6-12-179,0-8-2519,7-25 3778,7-13 0,10-25 0,7-5 0</inkml:trace>
  <inkml:trace contextRef="#ctx0" brushRef="#br0" timeOffset="58179">24657 17422 20485,'20'-45'3868,"-3"4"-3238,-1 3-181,-6 8-179,-2 5 0,-2 7 90,0 9 270,11 15-271,16 41-314,-15-20 0,1 3-555,5 14 1,1 3 509,-4-4 0,-1 0 0,1 3 0,1 1 0,-1 1 0,0-1 0,-2 1 0,-1-1 0,0-2 0,-2-1-343,-1-4 0,-1-1 118,-2-5 0,0-2-494,10 22-181,-3-13-269,-5-10-90,-4-6-810,-6-13 2069,-2-8 0,-2-15 0,0-6 0</inkml:trace>
  <inkml:trace contextRef="#ctx0" brushRef="#br0" timeOffset="58451">24612 17748 22374,'-25'-2'2699,"3"-1"-2429,6-1-91,7-3 91,8 0-90,14-4-180,14-2 90,19-4-90,14-1-147,-25 10 0,1 0 147,1 1 0,0 1-135,-3 1 1,1 1-361,5 0 0,-1 1-135,11 1-89,0 0-181,-30 2-719,-12 0 1619,-15 8 0,-5-2 0,-12 7 0</inkml:trace>
  <inkml:trace contextRef="#ctx0" brushRef="#br0" timeOffset="58963">26033 17436 21655,'-20'-11'2248,"0"-1"-1258,-9-3-540,10 2-181,-6 4 1,18 3-180,-2 4 90,8-3-90,3 3 90,8-2 0,14-1-90,13 0-45,3-1 0,5 0-45,-6 1 0,1 0-297,16-2 1,1 0 296,-13 2 0,-1 1 0,-1 1 0,0 2 0,-4-1 0,-1 1-180,28 1 0,-14 0-90,-11 0-89,-11 0-271,-9 0-269,-8 0-2250,-11 13 3149,-10-4 0,-11 10 0,-5-5 0</inkml:trace>
  <inkml:trace contextRef="#ctx0" brushRef="#br0" timeOffset="59264">25973 17784 16969,'-27'0'2248,"3"0"407,5 0-2386,9 0 1093,4 0-1272,33 0-45,7-3 0,4 0 0,4 0 0,3 0-12,14-1 0,3-1 12,4 2 0,-2 0-90,-18 1 0,-1 1 0,9 0 0,-4 0-315,-1 1-270,-12 0 1353,-11 0-2612,-10 0 1889,-6 0 0,-6-2 0,-2 0 0</inkml:trace>
  <inkml:trace contextRef="#ctx0" brushRef="#br0" timeOffset="59609">29107 16671 21011,'-4'28'2428,"-7"12"-2203,-2 5 0,-3 6-90,-1 2 0,0 1-90,-3 6 0,-1 2-437,6-18 0,0 0 0,0 0 392,1 0 0,-1 0 0,-1 2-150,-5 11 0,-1 3 0,1-2-331,2-7 1,0 0 0,0-1 480,-1 3 0,0 0 0,1-5 0,1-3 0,2-7 0,-3 6 0</inkml:trace>
  <inkml:trace contextRef="#ctx0" brushRef="#br0" timeOffset="59883">29051 16807 15442,'7'-40'869,"1"0"1,-1 3-1,-1 2 1195,0-24-1794,0 14 1664,0 17-1664,2 21 855,6 23-1035,7 27-90,-8-13 0,0 4 1261,3 8 1,1 4-1262,0 3 0,0 4 0,0 3 0,1 4 0,-2-2 0,-3-13 0,0-2 0,0 2 0,3 12 0,0 2 0,0-1-150,-1-9 0,-1-2 0,-1-3-120,1 4 0,-1-2-90,4 7 1,-1-3 168,-2-3-2867,-3-15 719,-5-18 2339,-12-19 0,-6-18 0,-9-9 0</inkml:trace>
  <inkml:trace contextRef="#ctx0" brushRef="#br0" timeOffset="60085">28965 17368 21655,'-53'0'2788,"4"0"-2428,9-2 0,9 1-1,14-1-179,14 2-90,19 0 0,18-2-90,21 2-379,-19-2 1,1 0 153,5 0 1,0-1-226,1 1 0,-2-1-180,-3 0 1,-2-2 629,28-12 0,-37-1 0,-8-9 0</inkml:trace>
  <inkml:trace contextRef="#ctx0" brushRef="#br0" timeOffset="60442">28206 16554 22104,'-5'-41'1979,"0"2"-1619,-2 3 90,0 7 0,6 4-181,-2 7-89,3 4-90,0 3 90,0 6 450,0 1-360,1 20-180,3 0-1,5 15-89,1-1-179,2 1-271,0 3-1709,4 19 180,-1-13 1979,7 12 0,0-16 0,5 1 0</inkml:trace>
  <inkml:trace contextRef="#ctx0" brushRef="#br0" timeOffset="60697">29713 16196 23184,'16'-34'2338,"0"3"-2068,-6 10 450,4 9-540,2 27-90,1 8-90,3 23-180,-12-9 0,-3 0-630,3 26-142,-10-20 1,-3 0-1207,-12 20 2158,2-32 0,-3-1 0,-1 0 0,-1-1 0,-1-1 0,-1 0 0</inkml:trace>
  <inkml:trace contextRef="#ctx0" brushRef="#br0" timeOffset="60929">30541 16554 25253,'21'-48'1619,"-5"3"-1350,-4 6-179,-8 5-90,2 9-539,-2 7-721,0 9-1078,2 9 2338,-4 11 0,-4 16 0,-2 8 0</inkml:trace>
  <inkml:trace contextRef="#ctx0" brushRef="#br0" timeOffset="61130">30638 17332 25163,'8'16'2698,"4"1"-2338,7-1-90,5 5-180,1 1-90,-3 7-180,-7 7-990,-15 12-988,-19 6 2049,0-23 0,-5 0 0,-11 2 0,-3-1 0,-6 1 0,1 0 0</inkml:trace>
  <inkml:trace contextRef="#ctx0" brushRef="#br0" timeOffset="63837">27633 16178 21385,'0'-5'1889,"-3"-1"-1709,-2 4 89,1-1-89,0-1-90,4 4 90,0-2 90,0 0 2428,0 1-2608,-3-1 0,2 2 0,-3 0-90,0-4 0,0 1 0,-1-1 0,2 2 0,-1 2 0,0 0 0,-4 0 0,3 0 0,1 0 0,4 0 0,0-2 0,-3 1 0,2-1 0,-6 0 90,6 0-90,-3-1 0,4 1 90,0 2-90,-3 0 0,2 0 0,-7 0 0,8 0 0,-9 0 0,2-2 90,0 2-90,-4-4 0,6 1 0,-5-3 0,2 0 0,-2-2 0,-6-1 90,3 1-90,-5 0 0,6 1 90,0 0 0,2 0-90,-2-1 90,3 3 0,3-2-90,-1 1 90,6 1 0,-3-4-90,1 4 90,-2-4-90,-3 4 0,3-3 90,-4 1-90,4-2 0,-1 0 0,-3 0 0,4 2 0,-1 0 0,-7-1 0,11 2 0,-7 0 90,9 4-90,0 2 0,-4-2 0,3 1 0,-6-3 0,6 1 0,-8-1 0,4-1 0,-6 1 0,2-1 0,-1-1 0,0-1 0,0-2 0,-1 2 0,-2-6 0,4 7 0,-3-4 0,4 7 0,3-1 0,-2 2 0,6-3 0,-6 3 0,1-3 0,-3 3 0,-1-3 0,2-5 0,-2 4 0,2-7 0,-6 0 0,3 1 0,-4-10 0,4 10 0,3-2 0,0 8-270,11 3-450,2 7-449,9 6-360,8 8 1529,21 13 0,-5-4 0,16 8 0</inkml:trace>
  <inkml:trace contextRef="#ctx0" brushRef="#br0" timeOffset="65722">24929 16468 21924,'0'-39'1979,"-7"1"-1799,-2 6 180,-11 3-90,-3 4 90,-5 6-90,-5 2 89,-18 3-179,7 7 0,-15 1 0,12 6-90,-5 6 0,-3 1 90,-6 7-90,14-3 0,-2 1-184,13-3 0,-1 1 139,-11 3 0,0 2-2470,-12 5 2515,3 3-90,4 0-67,4 3 67,5 4 45,15-4 0,1 4-45,0 4 0,1 2 45,-1 0 0,1 1-63,4 1 0,1-1 108,-6 17 0,8-16 0,1 0 89,-8 22-134,9-22 0,0 1 45,-2 17 45,7-14 0,1 1-135,4-9 0,0 0 45,-4 11 0,1-1-45,-2 17 0,-1 0 0,2-2 0,6-18 0,0 1 90,-5 21-90,8-24 0,0 0 90,-1 13 0,4-2 2274,0-1-2364,0-14 0,0 0 0,0 18 0,1-19 0,0-1 0,5 15 0,3-1 0,5 3 0,0 0 0,2-3 0,2 1 0,-3-17 0,1-1 0,11 15 0,11 10 0,-8-22 0,1 1 0,1 0 206,1 0-206,1 0 0,3-2 0,3-1 0,3-1 0,2-3 0,-1-4 0,3-5 0,2-9 0,2-3 0,-11-5 0,1-2 0,23 1 163,-23 0 0,2-2-163,-1-1 0,0-2 0,-1-2 0,1-2 0,11-3 0,-1-1 0,-13 2 0,0-2 0,18-12 0,-2-2-433,-24 10 0,-1 0 433,17-10 0,0-2 0,6-9 0,-25 19 0,-1-1 0,26-20 0,-4-1 0,-17 15 0,0-1 0,14-15 0,-19 17 0,0 0 0,6-11 0,-5-2 0,-2-3 0,-1-6 0,-1-3 0,-8 6 0,-1-1-370,-3 10 1,-1-1 369,3-14 0,-1 0 0,-5 12 0,-1 1 0,0-2 0,0-1 0,-2-1 0,0 1 214,-1-1 0,-2-2-214,-3-21 0,-3 0 0,-2 13 0,-1 1-335,-1 5 0,-1-2 0,0 2 335,-6-6 0,-1 2 0,-1-2 0,-1 0 0,1 3 0,-2-2-890,0 9 0,-1-2 1,0 3 889,-3-4 0,-3 2-45,-8-10 0,-3 4-247,8 21 1,-1 5-294,-1 1 1,-3 3-226,0 3 1,-3 3-392,-1 2 0,-1 2 1201,-3 2 0,-1 3 0,-3 3 0,-1 2 0,-2 2 0,0 0 0</inkml:trace>
  <inkml:trace contextRef="#ctx0" brushRef="#br0" timeOffset="66892">19569 17110 22104,'-27'0'2429,"3"0"-2249,5-2-90,9-4 0,12-8-90,18-9 90,22-10-1368,-9 10 0,5 0 1323,11-4 0,3 0-45,-11 7 0,2 0 0,0 0 0,4 1 0,1 0 0,0 1 0,0 0 0,0 0 0,-1 2-130,-2 1 0,-1 2 0,1 0 130,4-2 0,1 0 0,-2 1 90,8-1 0,-2 1 45,-1 0 0,-5 3 45,-5 5 269,-43 29-359,-20 11-45,1-4 0,-2 2 538,0 2 1,-1 1-584,-1 4 0,-1 1 45,-1 3 0,1 0 17,2-1 0,1 0-62,3-1 0,1 0 0,4-6 0,2 0 0,1 26 90,10-11-90,27 2 0,20-13 0,2-3-90,13-17 90,-35-6 1278,-4-1-1278,-34 10 377,-10-5-377,-22 7 0,7-11 0,-2-2 0,6-2 0,-2-2-165,-12 2 0,0-3 165,11-5 0,2-2 0,-1-2 0,1-3 0,-26-12 0,8-11-45,25-2 0,4-3 45,-1-22 0,14 15 0,6-1 0,19-20 45,-2 31 0,3 1-45,3 0 0,3 1 0,0 2 0,1 2 0,26-18 0,-3 7 0,0 11 0,-4 5 0,1 8 0,1 6 0,2 14 0,3 10-188,1 21 188,-25-16 0,-1 4 0,9 18 0,-1 3-349,-9-9 0,-1 0 349,7 13 0,-3-1 0,-11-14 0,-2-1 148,-1-3 1,-1 2-149,-1 8 0,-1 1 0,2 19 0,-7-24 0,-1-2-180,-2 6-540,-9 5-902,-6-12 2,-2-8-808,-5-16 2613,6-21 1,-2-7 0,-1-7 0</inkml:trace>
  <inkml:trace contextRef="#ctx0" brushRef="#br0" timeOffset="67380">20755 16870 22824,'4'-52'1619,"3"2"-1439,4 5 270,7 8-1,4 12-89,8 16-180,5 20 0,6 19-90,2 20-411,-21-19 1,-1 2 365,0 3 0,-2 2-45,-1 1 0,-1 2 0,3 12 0,-1-1 0,-6-14 0,-1-2 45,1 6 0,-1-2-45,0-4 0,-8-18-90,0-12 90,-4-43 0,0-10-45,0 4 0,0-3-1041,0-1 1,0-1 1085,0-7 0,0-1 0,1-2 0,2-1-162,-1 1 0,2 1 162,1 4 0,0 1 0,2 7 0,0 2 0,0 6 0,1 2 90,8-15 0,13 26-90,-2 31 0,12 30 0,-21-8 0,-1 4 894,1 2 1,1 3-895,-2 0 0,2 3-1085,6 9 0,1-1 1085,-8-14 0,1-2 0,4 4 0,0-7 0,4-12 0,-5-22 0,-4-21 0,-4-23 0,-3-16-625,-7 26 0,0-3 625,-2-2 0,0 0-45,-1-2 0,0 1 1243,-1 3 0,0 0-1603,0 5 1,0 2-1305,0-22-1080,-4 17 2789,-2 16 0,-5 23 0,-1 10 0</inkml:trace>
  <inkml:trace contextRef="#ctx0" brushRef="#br0" timeOffset="67533">21883 17363 23544,'-3'32'1079,"-4"-4"-1709,-7-10-359,3-9-1080,-2-11 2069,8-12 0,2-11 0,3-7 0</inkml:trace>
  <inkml:trace contextRef="#ctx0" brushRef="#br0" timeOffset="67749">21965 16228 22284,'0'-50'2609,"0"5"-2339,0 10-90,3 13 179,7 19-89,7 19-90,7 27-135,-9-12 0,-1 3-1741,1 10 0,-1 3 1741,-1 5 0,0 3-90,-1 3 0,-2 2-537,-2 0 1,-1 0 356,-3-2 0,0 0-270,-2-4 1,-1-2-271,0-4 1,-2-3-492,-1-4 1,-1-3 1255,-4 25 0,-5-15 0,0-8 0</inkml:trace>
  <inkml:trace contextRef="#ctx0" brushRef="#br0" timeOffset="68454">22115 16364 22014,'4'-33'1124,"0"-1"1,6-24-855,2 8 0,4 12 90,6 4-180,7 7-1,9 6-89,7 6 135,-8 14 0,1 5-45,19 14-90,-20 3 0,-2 6-212,-11 5 1,-5 4 211,-1 7 0,-2 2-45,-1 4 0,-3 4-15,-4-4 0,-1 2 0,-1 1-30,-1-5 0,-1 1 0,0-2 0,2 22 0,-2-4 45,-1-16 0,-2-8-45,-1-4 0,0-26 0,0-19 0,0-32 0,0-25 0,1 22 0,1-2-629,2-9 1,1-1 718,0-5 0,2-2 45,3 0 0,0-1-45,0 4 0,1 2 0,0 6 0,2 2 93,0 7 1,0 1-49,3 0 0,2 4 135,20-9-270,-1 21 0,-1 43 0,-8 34 0,-8 4 0,-1 5-447,-3-9 0,-2 0 447,-3-6 0,1 3 0,-2-3 0,0 2 0,-2-3 0,1 6 0,-2-3 1153,2 13-1153,-1-2 0,-5-42 186,-2-18-186,1-23 0,0-16 0,1-8 0,0 5 0,1-3-286,-1 2 1,1-3 0,1-2 285,1-8 0,0-2 0,0 3-232,0-7 1,1 0 231,-2 11 0,1-3 0,-1 7 0,-1 7 0,0 5-925,2-26 925,-2 16 0,0 13 0,2 15 714,15 27-714,-1 13 1374,16 21-1374,-14-14 0,-1 1 0,13 14 0,7 7 0,-16-25 1203,-3-13-1203,-4-6 0,-3-15 0,-5-9 0,-10-34 0,-6 6-90,0 13 0,-3 0-630,-13-12-629,-3 6-450,-3 10-989,-2 11 2788,1 9 0,0 15 0,3 4 0</inkml:trace>
  <inkml:trace contextRef="#ctx0" brushRef="#br0" timeOffset="68617">23491 16640 24083,'0'41'1709,"0"-7"-1709,0-18-90,0-8-449,-3-12-541,2-7-719,-6-12-8032,6-15 9296,-3-12 1,4-15 0,0 29 0,0 1-1</inkml:trace>
  <inkml:trace contextRef="#ctx0" brushRef="#br0" timeOffset="69121">23841 15165 18915,'10'-38'2789,"2"1"-2250,-4 8-179,2 4 1758,-2 7-2028,-1 4 736,-1 5-826,-1 5 483,4 2-483,3 12 1471,2 7-1291,2 16 0,1 12-45,-6-2 0,1 3-90,-2-9 0,0 0-1741,3 14 0,0-1 1696,-4-15 0,0-2 0,9 28 0,-1-7 0,2 3 0,-3-19 0,-1-2 0,-6-18 90,-4-11-90,0 3 0,-3-9 3392,0 4-3482,-2-5 0,0-5 0,-6-4 90,-4-9-90,-9-5 90,-5-2 0,-4 3 0,-1 3 0,-2 6 0,5 6 90,-8 21 0,12 11 0,2 10-90,13-2 0,7-11-270,9 3-180,-3-14-269,7 5-1800,-3-15 720,0-3-629,3-10 2428,1-12 0,0-11 0,2-6 0</inkml:trace>
  <inkml:trace contextRef="#ctx0" brushRef="#br0" timeOffset="69350">24141 15315 19586,'12'-39'1289,"1"1"0,-1 0 1,0 1-976,-1 1 1,0 1 225,12-26 0,-3 9-1,0 12-89,0 10-90,3 12 90,-1 15-181,6 19-89,-4 13 0,-1 8-90,3 14 0,-1 5-1786,2 0 0,-3 1 1696,-2 6 0,-3-1-45,-8-20 0,-2-3-154,0 0 0,0-1-26,-1-4 0,0-2-584,7 22-271,-3-11-269,-2-11-360,-2-8-719,-2-12 3248,-2-5 1,-2-16 0,-2-3 0</inkml:trace>
  <inkml:trace contextRef="#ctx0" brushRef="#br0" timeOffset="70372">23877 15215 21205,'-41'5'3058,"5"-1"-2698,7-4-180,11 0 360,17-12-361,16-1 1,23-14-90,19 0-452,-20 11 1,3 0 406,4-1 0,2 0 0,4-1 0,0 0 0,-2 1 0,2 0 45,12-3 0,-2 0-45,-17 7 0,-2 1 44,6-2 1,-1 1-45,-12 2 0,-2 2-45,17-4 0,4-2 0,-15 6 0,-8 4 0,3-3 0,-4 3 0,-3-2 994,-6 3-994,-5 1 0,-5-1 0,-6 2-90,-2-3 90,-2 0 0,-11-1-90,3-1 180,-10 0-180,6 0 180,1 5 0,1 0 0,6 2 0,0 0 179,4 0-179,11 10 90,17 35-90,4 5-475,-11-9 0,-1 2 385,-5-7 0,-1 1 45,0 16 0,-2 3-45,-6-3 0,-2-1 0,-1-1 0,-4-2 0,-5-9 0,-4-6 90,-10-3-90,-5-11 0,3-11 0,1-11 0,7-11 0,6-16 0,10-13 0,10-12-496,8-3 586,9-2 0,3 9 0,5 9-90,4 14 90,1 13 542,1 12-542,20 24-90,-20-3 0,14 13 0,-27-11 0,-3-5 0,-9-3 0,-4-8 814,-6-1-814,-4-4 90,-2-4-90,-2-5 0,0-11 0,0-12 0,-4-9 0,-2-9 0,-4-2 0,-4-2 0,-3 2 0,-3 2 0,-2 5-90,-5 6 90,-3 5 0,-5 9 0,-7 5 0,-5 8 0,9 8 0,-2 2 0,1 0 0,0 2 0,1 0 0,1 0 0,-17 0 0,54-8 90,18-2-90,38-10 0,-21 9 0,4-1-520,6 0 1,5-2 0,-1 1 519,9-3 0,1-1 0,-7 3 0,3-2 0,-3 2 0,0 0 0,-2 1-45,-5 0 0,-1 1-225,-7 2 0,-1 2-809,23-1-630,-17 3-990,-11 6 2699,-17 6 0,-17 5 0,-11 8 0</inkml:trace>
  <inkml:trace contextRef="#ctx0" brushRef="#br0" timeOffset="71355">29404 15749 20485,'-26'11'3059,"-1"-2"-1530,-10 2-630,10-6 1,-5-1 809,18-4-1709,24-16 0,14-4 0,2 1 0,7-2 0,8-3 0,6-1 0,1 1-1131,-4 2 0,1 2 1,2-2 1130,4 0 0,3-2 0,1 0 0,-1 2 0,-5 4 0,-1 0 0,1 1 0,3 0-454,5-1 0,5 0 1,2 0-1,-2 0 0,-2 2 454,-3-1 0,-2 2 0,0-1 0,2 1-182,-4 1 0,4 0 0,-1 0 0,-2 1 0,-6 1 182,2 1 0,-5 1 0,-2 0 0,10-3 0,-3 1 0,-10 3 0,-3 0 0,19-5 0,-15 7 0,-13 3 0,-8 4 1547,-8 0-4335,-11 0 3257,-8 0-469,-11 0 0,-8 0 0,-3 0 0</inkml:trace>
  <inkml:trace contextRef="#ctx0" brushRef="#br0" timeOffset="71965">31775 14903 22734,'-3'-18'2069,"-2"2"-1440,1 0 1,-3 5-180,2 0-180,1 6-180,0 1 0,4 4 89,0 12 1,4 9 0,0 21-90,6 17-132,-3-5 0,0 5 87,2 3 0,0 2-15,-2-13 0,0 1 0,0-4 15,1 6 0,-1-6 0,-1-10 0,-1-5 224,-2-6-179,-2-13 0,-1-14-90,-3-22 0,-4-24 0,3-12 0,0-12 0,1 9 0,1-3 0,1-5-599,1 15 1,0-2 0,2-2 0,-1 0 0,1 2 598,0-5 0,1 1 0,-1 0 0,2 2 0,1 1 0,0-1 0,0 4 0,2 3-235,6-16 0,2 5 190,1 8 0,3 4 45,2 5 0,6 4-90,14 1 0,5 5 0,-12 12 0,2 4-233,11-1 0,-2 6-127,12 8-280,-8 16-1339,1 31 180,-21 5 1889,-15-10 0,-3 3 0,-6 26 0,-5-29 0,0-1 0</inkml:trace>
  <inkml:trace contextRef="#ctx0" brushRef="#br0" timeOffset="72339">32222 14754 24623,'-4'8'1169,"-4"26"-1079,8 0 0,1 4-90,-1 0 0,1 1-520,2 8 0,2 0 565,0-14 0,2-1-45,7 30 0,3-8 425,-1-11-425,-2-9 171,0-9-171,-3-7 0,-1-9 0,-2-7 534,-2-13-534,0-9 0,-2-12 0,-2-29 0,0-4-90,-6 0 90,-2 15-180,-10 28-90,-4 8-269,-9 7-91,-3 5-269,-1 2-91,2 4-809,7-3-540,6 8 2339,9-8 0,7 7 0,7-3 0</inkml:trace>
  <inkml:trace contextRef="#ctx0" brushRef="#br0" timeOffset="72998">32157 14935 21385,'-18'-9'1979,"1"0"-1709,9-1-91,6-1 91,12 0-180,12-5 180,15 0-45,0 3 0,5 0-45,6-1 0,2 0-91,-1 1 1,0 0 45,6-2 0,-5 2-135,-2 3 0,4-1 90,-30 9-90,-4 2 0,-5 0 90,-3 4-90,-6 3 0,-6 5 0,-6 1 90,-16 5-90,6-10 90,-8 2 0,18-10 90,-1 0-180,8-4 0,-3-5 0,10-9 0,4-7 0,8-5 0,7-1 0,1-1 0,3 4 0,-3 4 0,2 8 90,-3 7-90,3 11 90,8 27-45,-20-1 0,-1 4-45,-2 1 0,-2 2-767,-2 5 1,-5 1 766,-13 24 44,2-32 1,-3 0-45,-3 1 0,-3 0 0,-8 9 0,-3 0 0,8-12 0,0-2 0,-5 5 0,1-3 0,-2 0 0,9-10 0,8-4 0,10-9 1624,6 2-1624,10-9 0,3 3 0,5-4 0,1 0-90,3 0 90,-1 0 0,3 0 0,-1 0 0,1 0-90,1 0-90,-4 0-180,-5 0-1169,-2 0 180,-9 0-900,-3 0 2249,-7-4 0,-3-3 0,0-5 0</inkml:trace>
  <inkml:trace contextRef="#ctx0" brushRef="#br0" timeOffset="73282">32929 15048 21745,'-7'-29'1079,"7"-1"-899,10 0 180,12 1-1,9 6 181,29 3-360,-11 10 0,15 10 90,-25 10 0,-5 8-90,-7 5 89,-5 16-269,-11-9 0,-4 10 90,-7-18-90,0-4 0,0-4-449,0-7-271,0-3-1709,0-4 2429,-5-2 0,-6-7 0,-5-3 0</inkml:trace>
  <inkml:trace contextRef="#ctx0" brushRef="#br0" timeOffset="73448">32965 14754 21924,'-9'-37'1260,"2"1"-1080,14 2 0,27-14-180,5 13-180,-7 14 0,3 1-1718,10 2 1,1 3 1897,-13 4 0,-1 2 0,7-2 0,-2 2 0,-2 1 0</inkml:trace>
  <inkml:trace contextRef="#ctx0" brushRef="#br0" timeOffset="76437">28961 2402 20305,'0'-7'2249,"0"2"-1979,0 3 899,0 2-989,-5 4-90,-2 5-90,-7 10 90,0 10-90,1 3 0,0 5 0,-9 24 0,8-16 0,0 2-101,3-11 0,0-2 101,2 1 0,0 1 0,0-3 0,0-1 0,-8 29 0,3-9 0,0 4-180,7-22-180,2 1 0,5-26-719,0-3-181,3-8 1260,9-21 0,0-2 0,5-20 0</inkml:trace>
  <inkml:trace contextRef="#ctx0" brushRef="#br0" timeOffset="76998">28945 2366 15988,'-4'-5'4947,"-4"1"-4227,7 4-271,-6 0-89,6 0 1619,-2 0-1979,10 6 90,0 1 0,9 9-90,0 4 0,17 25 0,-4-2-149,-9-11 1,0 2 148,10 21 0,-3 3 0,-1-1 0,-1-3 0,-11-19 0,1-2 0,7 13 0,-5-14 0,-1-2 0,0-3-90,5 1 90,-7-14-90,-3-3-90,-1-6 207,-6-1-566,-2-4-541,-2 0 1,-7-6-1,-2-2 1</inkml:trace>
  <inkml:trace contextRef="#ctx0" brushRef="#br0" timeOffset="77581">28831 2836 16618,'0'5'5486,"0"3"-5216,0-7-90,0 3 450,9-6-360,15-6-180,3 0 0,14-7-1,-8 5 1,6-1-90,-2 2 90,-1 0-90,-3 2 0,-7 0 0,2 5-359,-11 0-271,-3 2-2878,-8 0 3508,-12 6 0,0 3 0,-6 7 0</inkml:trace>
  <inkml:trace contextRef="#ctx0" brushRef="#br0" timeOffset="100599">15017 1199 20485,'0'5'2159,"0"-1"-1889,0-4 0,-6 0 0,5 0-1,-8 0-89,8-4 0,-8-1-90,8-4 0,-5-2 180,6 1 0,-3-1 0,2 2 0,-3 0-1,-1-2-179,0 1 0,-9-1-90,0 2 90,-8 0 0,-5 2-90,-7 3 0,-7 2 90,-6 2 0,-9 0-1942,-7 0 1852,25 2 0,-1 2 0,-4 0 0,-2 1-539,-3 5 0,-2 0-316,-2 2 1,-1 2 854,0 0 0,0 1 0,-1 3 0,0 2 0,2 0 0,-1-1 0</inkml:trace>
  <inkml:trace contextRef="#ctx0" brushRef="#br0" timeOffset="106168">19743 14215 21205,'-20'-22'2249,"0"1"-1710,-2 3 1,-1 5 180,-1 2-1,1 1-89,1 3-91,4-1-89,3 3-90,7-2-180,1 5 0,6-2-90,3-3-90,19-8 45,30-10 0,15-2-1014,-21 10 0,2 1 0,5-1 987,-6 1 0,5 0 0,2 0 0,2 0 0,-1 0-504,1 1 0,2 1 0,0 0 0,1 1 1,1-1 485,-2 2 0,0 0 0,2-1 0,0 1 0,1 0 0,1 1-233,-3 0 1,0 0 0,1 0 0,1 0 0,0 0 0,1 1 0,0 0 232,-4 0 0,1 1 0,0 0 0,0 0 0,1 1 0,0-1 0,1 1 0,-1-1-136,3 1 0,1 0 0,0-1 1,0 1-1,0 0 0,1 1 1,0-1-1,-1 1 136,2 0 0,-1 0 0,1 0 0,0 1 0,0-1 0,0 1 0,0 0 0,0 0-19,-1 0 1,1 0 0,-1 1 0,0-1 0,1 1 0,-1 0 0,-1 0 0,1 0 18,-3 1 0,0-1 0,0 1 0,-1 0 0,1 0 0,-1 1 0,-1-1 0,0 0 0,5 1 0,0-1 0,-1 1 0,0 0 0,-1 0 0,-1 0 0,0 0 0,3 0 0,0-1 0,-1 1 0,-1 0 0,-1 1 0,-1-1 15,3 1 1,0 0 0,-1 0-1,-2 0 1,-2 1-16,5-2 0,-3 1 0,-1 0 0,-2 0 309,6 0 0,-4 1 0,1 0-309,1-1 0,-1 0 0,-6-1 0,-9-2 0,-4-1 0,6 3 0,-15-4 1513,-35-8-1513,-28 1 2261,3 4-2261,-13 0-899,9 7-1080,-7 1-540,-3 8 2519,-9 4 0,-6 12 0,-4 3 0</inkml:trace>
  <inkml:trace contextRef="#ctx0" brushRef="#br0" timeOffset="107750">20149 14559 19648,'0'-13'2519,"0"1"-1676,0 1-753,0 4 322,0 2-232,0 3 208,0 2-118,0 8 273,0 7-453,0 14-45,1 4 0,0 5-45,3 27-510,-1 1 0,1 2 465,-1-25 0,0 0-45,-1 13 0,0-1-45,-1-19 0,0-2-135,-1 29-90,0-8-629,0 0 269,0-21-539,0 1-810,0-26 2069,0-11 0,0-12 0,0-9 0</inkml:trace>
  <inkml:trace contextRef="#ctx0" brushRef="#br0" timeOffset="108386">20186 14428 22014,'-8'-18'2429,"0"-6"-2069,3 4-270,2 0-90,8 7 0,5 8 0,11 1 0,7 12 45,2 15 0,0 6-45,6 16-1264,-8-6 1,-5 2 1353,-12 14-90,-11-1-592,-11 0 592,-9-1 90,-8-6-90,5-19 0,-2-3 90,-11 8-90,-9 1 0,22-19 0,5-7 2303,10-2-2303,2-6 906,12 0-906,22 0 0,1 0 0,20 0 0,-12 6 0,12 14 0,-17 4 44,-10 3 1,-6 4-45,-12 32 0,-7 4-114,-8-34 1,-4-3 113,-18 13-45,5-17 0,-3-1-90,3-4 0,0-1 45,-1 0 0,2-2-270,-12 0-89,21-12-631,6-12 451,2-2-2832,7-20 3461,5 5 0,9-14 0,3 7 0</inkml:trace>
  <inkml:trace contextRef="#ctx0" brushRef="#br0" timeOffset="109500">20783 14496 18956,'0'-23'3868,"-4"1"-3328,3-1-181,-2 2 1,3 3 0,-4 5 0,3 2-90,-6 4-180,6 2 0,-2 3 89,3 2-89,0 4 360,3 21-180,2 9-90,3 29-260,-4-30 1,0 2 124,-1 6 0,-2 2 45,2 2 0,-2 1-45,-1 1 0,0 1-1670,0 1 0,0-1 1670,0-2 0,0-1-45,0-3 0,0 0-425,0-4 1,0-2 424,-4 28 0,4-10 90,-4 1-90,4-20 249,0-3-249,0-23 2953,0-5-2953,-4-10 1146,3-60-1191,0 18 0,-1-4 0,2-12 0,0-3-330,0 22 1,0 0 0,0 1 374,0-5 0,0 1 0,0-12 0,0-1 0,0 9 0,0 1 45,0 3 0,0 2-45,0 9 0,0 4 90,0 2-90,2 4 0,0 16 0,0 7 90,0 2 1032,-2 1-1122,4-1 0,2 2 0,6 0 0,2 0 0,6 0 0,1 0 0,3 9 0,3 3 0,-1 14 0,3 10 0,-1 12 45,-10-2 0,-2 3-45,-5-10 0,-1 3 30,-2 6 0,-2 5 0,-1-4-293,-5-2 0,-2-1 263,-2 14 0,-3-2-656,-2-19 1,-2-3 699,-1-1 1,-2 0-90,-2-5 1,-3-1 88,-7 7 1,-3-2-45,-14 9 0,16-18 0,1-3-89,-4-2-1,-4-10 0,12-4-180,-3-8-90,11-3-180,7-4-726,-2-12 97,8 3 585,-3-11 584,4 7 0,0-1 0,0-2 0</inkml:trace>
  <inkml:trace contextRef="#ctx0" brushRef="#br0" timeOffset="109884">21985 14319 22914,'-10'-11'1709,"-2"4"-1349,0 7 89,-5 13 1,-3 14-180,-2 14-90,-5 16-135,15-27 0,0 3-602,-3 20 0,2 1 557,4-14 0,4 1-45,0 24 0,6 1-585,8-21 0,4-2 0,-2-1 1,3-3-406,2-6 1,3-6 1100,11 1 1,3-12 0,4-8 0</inkml:trace>
  <inkml:trace contextRef="#ctx0" brushRef="#br0" timeOffset="110251">22212 14478 23094,'0'-34'1529,"0"4"-1349,0 3 180,0 15-360,0 10 90,4 16-90,2 9 0,6 6 0,3 1 0,3-1 0,15 9 0,-11-21 0,9 3 0,-16-24 0,0-5 0,-1-7 90,0-7-1,-3-2 91,-1 2-90,-4 1-90,0 8 90,-4 5 0,2 11-90,3 27 0,1 6 0,3 21 0,-5-18 0,0 0-270,3 18-1651,-2-18 1,0-2 1020,3 7-359,0-4-720,0-10 1979,-2-6 0,-3-12 0,-2-5 0</inkml:trace>
  <inkml:trace contextRef="#ctx0" brushRef="#br0" timeOffset="111083">22115 14351 21655,'-15'-34'1349,"5"0"-1169,14 0 0,10 0 0,16 3-91,4 10 1,4 2-90,-7 5 0,2 0-958,14-2 0,0 2 1002,-11 6 1,0 3-153,13 0 1,2 3 197,-3 3 0,0 4 0,-1 0 0,-2 6 0,-1 10 0,-8 8 45,-17 3 0,-6 3-90,1 9 0,-6 0-1,-9-8 1,-4-2-45,-15 25 90,-1-30 0,-1-4 0,5-9 0,3-7 1868,8-5-1958,2-6 265,8-7-265,4-5 0,8-8 0,9-3 0,4 1 0,18 6 0,-13 15 0,16 25 0,-26 4 0,2 18 0,-16 0 90,-4-13-1,-4 1-89,-17-31 0,-1-25 0,-7-9 0,9-20 0,8 6 0,10-8 0,4 1 0,7 1 0,5 6 0,3 8 90,1 8-90,0 10 180,1 10-90,-1 17 90,0 11-45,-6 8 0,0 7-45,2 6 0,1 4-45,3 12 0,0 2-432,-4-10 0,-1-3 387,-3-3 0,-3-4 0,4 5 0,-5-9 0,-2-8 90,-4-8 90,0-7-180,-4-21 0,0-10 90,-2-23 684,0-5-684,-2 8 0,0-1-1,2-21-262,-2 23 1,0 2 262,2-8-90,4 8 0,5 5 0,33 1 0,2 11-185,-11 10 0,3 3 5,27 1-540,-17 6 1,0 0-46,-11 2 1,-1 0-451,9 3 1,-3 0 418,3 5 0,-10 10 0,-7 0 0</inkml:trace>
  <inkml:trace contextRef="#ctx0" brushRef="#br0" timeOffset="114138">19017 12777 15448,'-13'0'5487,"1"0"-4857,2 0-181,0 0-179,5 0 0,-2 0 0,6 0 450,-2 0-720,13-4 0,9-3-90,20-6-90,14-3-353,-22 6 0,3 1 128,4 1 1,1 0-631,2 0 1,2 1 1034,1-1 0,1 0 0,1 1 0,-1 0 0,2-1 0,0 1 0</inkml:trace>
  <inkml:trace contextRef="#ctx0" brushRef="#br0" timeOffset="122771">22493 11805 17607,'0'-9'4407,"0"2"-3957,0 0-90,0 5-90,0 0 0,-4 2 0,3 0-91,-8 0 91,8 0 810,-8 0-361,8 0-449,1 0-90,11 0-90,14 0 0,17-4-90,4-1 0,5-1 0,-6 0 0,0-1-780,19-3 1,1 0 554,-13 3 0,-2 0-225,-2 0 1,0-1-226,-2 1 0,-1 0-269,-5 1 0,-1 1 944,-4-1 0,-3 1 0,25-6 0,-9-1 0</inkml:trace>
  <inkml:trace contextRef="#ctx0" brushRef="#br0" timeOffset="127078">13465 7612 21745,'-5'-22'1709,"-2"1"-1440,-5 3 1,0 2 0,0 5-90,0 4-90,-1 3 0,1 4 0,0 6 180,0 5-90,0 14-90,1 11 0,1 14-1,6 9-316,2-24 1,0 0 271,2 2 0,0 1-45,0 1 0,0 1 0,1 0 0,2 0 0,0-2 0,2-1 45,3-3 0,2-1-45,17 24 0,1-28 0,4-5 0,20 2 0,0-20 0,2-10 45,-20-6 0,0-5-797,13-9 0,-2-5 752,-12-1 0,-3-4 0,0-3 0,-1-3-260,-2-2 1,-3-4 289,-7 1 0,-1-4 0,-3 1-30,1-6 0,-5-3 30,-6-2 0,-3-5 0,-3 7 15,-6 6 0,-3 4-45,-6-12 0,-4 5 45,2 22 0,-3 5-45,-26-16 0,-4 14-144,12 23 1,-2 5 143,-17 6-180,20 5 0,3 5-270,-6 17-359,8 9-271,9 4-548,13 3 1628,6-1 0,11 3 0,0-3 0</inkml:trace>
  <inkml:trace contextRef="#ctx0" brushRef="#br0" timeOffset="127696">14042 7047 20126,'0'-30'2788,"0"9"-2428,0-10-90,0 15-1,-4 1 1,4 3-180,-4 9 0,4 8 0,0 29 0,0 0-90,0 16 0,0-9 0,2-2 0,2-3 0,4-4 0,4-5 0,4-7 0,5-8-90,1-6 90,15-18 0,0-13 90,-2-5 0,-8-9 90,-14 11 90,-7 1-90,-2 4 0,-4 5-180,0 5 0,0 6 89,0 11-89,3 8 0,5 29-630,3-7 1,0 1-360,6 23 269,-6-23 1,1-4-1530,0-9 2249,0-10 0,0-10 0,0-7 0</inkml:trace>
  <inkml:trace contextRef="#ctx0" brushRef="#br0" timeOffset="128587">14501 6956 20575,'0'-18'2519,"-4"2"-2249,3 3-90,-2 4-1,3 4-89,0 3 0,0 2-90,0 6 90,3 2-90,4 7 90,3 1-90,2 2 0,0-2 0,1 0 0,4-4 0,-3-5 0,5-3 0,-6-10 90,-1-4 0,-2-8 90,-2-5 0,-3-2 90,-2 0-90,-3 3-180,0 3 90,0 2-90,0 9 0,0 0 0,4 22 0,0-5-90,4 15 0,1-10 0,-1-4 0,0-4-90,2-6-270,11-12 450,-6-3-90,6-15 180,-11-3 0,-2-4 90,0-6 90,-1 2 0,-2 2 90,-2-2-271,-2 16 1,-1-1-90,2 23 0,2 8 0,1 11 0,2 17 0,0-6-629,1 35-630,4-23 449,-2 8-90,8-28-898,10-15 1438,-4-12 1799,17-21-720,-18 1-269,-8-2 0,-2-1-90,-3-10-1,-4 7 1,-3 1 90,-8-8-360,0 5-90,-2 14 0,4 17 90,3 5-180,1 5 90,4 5 0,1 1 90,0-2-90,0-2 0,-4 1 90,0-7 0,-2 3 180,0 4-180,0-6 0,-4 12-90,0-8 90,-1 7-90,-2-3 0,6 1 0,-2 0 0,3 4 0,2-2 0,0 2 0,2-10 0,-2 5-180,0 1-180,-2 4-809,-16 9-540,3-9-540,-13 4 2249,8-11 0,3-2 0,1-6 0</inkml:trace>
  <inkml:trace contextRef="#ctx0" brushRef="#br0" timeOffset="129177">15037 6590 17336,'16'-30'3328,"2"-9"-1647,-5 14-1501,-1-4 491,-8 16-671,-2 8 346,0 1-256,0 10 721,2 6-811,0 9 0,4 22 0,-3-10 0,4 23 0,-2-28 90,6-4-90,-2-16 0,11-24 0,-9 0 90,5-17 90,-6 3 90,0-2-90,-2 5-90,-1 2-90,-4 7 0,-1 4 0,-1 7 89,-1 7-178,-1 1 89,3 9 0,1-8 89,1 4-89,0-6-89,-2 0 89,2 0 0,-2-4 0,-2-3 0,0-7 0,-2-2 0,0 0-90,0 3 180,0 2-90,0 4-90,0 2 90,0 3 0,0 2 0,2 4 0,0 3 0,4 3 0,0-3 0,3 1 0,0-7 0,7 3 90,5-4-180,-2-2 90,1-3 0,-10-2 90,-2 0-180,-2 1 90,-2 3-180,0 1-540,0 2 90,0 0-179,2 0-720,-3 0-810,2 0 2339,-4 6 0,1 2 0,-2 5 0</inkml:trace>
  <inkml:trace contextRef="#ctx0" brushRef="#br0" timeOffset="135121">27199 10041 27141,'13'-2'1350,"13"-3"-4136,17-1 1,8-3 2785,0 0 0,6-1 0,2 1 0,6-1 0,1 0-173,-14 2 1,0-1 0,1-1-1,1 1 173,-4 2 0,1-1 0,0 1 0,4-1 0,3-1 0,1 0 0,6-1 0,2 0 0,2 0 0,0-1 0,-2 1 0,-2 1-96,-1 0 0,-1 0 0,-2 1 0,0 0 0,2-1 0,3 1 96,-5-1 0,2 1 0,2-1 0,2 0 0,-1 0 0,-2 0 0,-1 0 0,-3 1-183,4 0 0,-3 0 0,-1 0 0,-2 0 0,0 1 1,1-1 182,0 0 0,-1 1 0,0 0 0,0-1 0,2 0 0,1 0 49,1 0 1,3-1 0,0 1 0,1-1 0,0 0 0,0 0 0,-3 0-50,5 0 0,-2-1 0,0 1 0,-1 0 0,0 0 0,0 0-33,-3 1 1,0-1 0,0 1-1,-1 0 1,-2 0 0,-3 0 32,9-1 0,-1 0 0,-6 1 0,-6 0 0,3 0 0,-7 1 531,-9 1 1,-3 0-532,16-5 1701,-8 2-1701,-20 4 1498,-1 1-1498,-17 4 3286,0 0-3286,-2 0 321,0 0-1311,-20 0-629,3 0-360,-21 0-809,6-4 2788,-6-3 0,-7-5 0,-4-1 0</inkml:trace>
  <inkml:trace contextRef="#ctx0" brushRef="#br0" timeOffset="138193">30155 688 19226,'6'-14'3148,"-1"-1"-2698,2-1-90,0-3 0,1 3-91,0 1 1,0 1-180,0 3 0,-2 2 0,-2 4-90,-2 3 0,0 12 0,0 5 90,0 16-90,2 8 0,-3 8 0,2 6 0,-1 1 0,1-2 0,0-2 0,0-5 0,1-6 0,0 5 0,-2-13 0,0-6 0,-2-13-90,-6-18 0,0-3 0,-8-7 90,-1-4-90,-5-1 90,-2-2 0,-5 3 0,-3 2 0,1 6 0,-1 6 0,1 4 0,5 10 0,1 4 0,9 8 0,6 3 0,6 0 90,17 3-90,12-8 90,9-3-540,1-11-1439,-17-14-449,-8-1 2338,-11-13 0,1-1 0,1-5 0</inkml:trace>
  <inkml:trace contextRef="#ctx0" brushRef="#br0" timeOffset="138476">30512 593 20665,'19'-27'1799,"-3"2"-1529,-4 2 0,-2 5-90,-3 4 90,-1 7-90,-2 9-91,1 10 91,2 14-180,1 11 0,2 13 90,-2 9-413,2 5 323,-3 1 0,-2-1 0,0-6-180,-1-3-360,1-8-269,0-6 809,4-5 0,-4-19 0,3-2 0</inkml:trace>
  <inkml:trace contextRef="#ctx0" brushRef="#br0" timeOffset="139603">29997 561 16797,'-29'-13'4678,"6"-1"-4229,11 0-269,7 3 0,7 0-90,5 2 0,6 0-90,29-4 0,-10 8 0,3 2 0,19-2 0,4 1 0,-12 3 0,2 0 0,-2 1-391,14 0 1,-1 0 390,-1 0 0,-5 0 0,-17 2 0,-3 0-122,28-1 122,-10 3 0,-8 0 0,-11-3 0,-6 3 0,-7-4 778,-5 4-778,-8-3 35,-2 3 55,-4-4-90,0 0 0,-6 0 90,0 0-90,-1 0 180,-2 0-90,8-2 0,-3 2 180,4-4-180,2 3 0,6-1 0,4 8 0,9 6-90,18 30 90,-9-1-258,-9-10 1,-1 2 167,2 19 0,-4 1 90,-9-2-161,-7-3 71,-12-3 0,-9-4 0,-9-7 0,-5-7 90,-4-9 152,3-9-242,1-9 73,5-17-73,12-1 0,9-12 0,24-8 90,4 10-90,14-6 0,-2 15 0,6 6 0,-1 2 90,7 6-90,0 1 0,3 4 0,1 4 0,0 3 90,0 4-90,-4 5 0,-3-2 0,-5 0 0,-5-7 0,-3 3 0,-5-9 0,2 9 0,-9-9 90,1 3-90,-12-10 0,-2-5 0,-4-10 0,0-4 90,-6-6-90,0-1 0,-7-7 0,1-1 0,-5-20 0,3 15 0,-3-9 0,-8 0 0,15 28 0,-14-12 0,23 32 0,-4 3 0,5 1-1709,0 2 720,-6 0-810,-2 0 1799,-7 0 0,-3 0 0,0 0 0</inkml:trace>
  <inkml:trace contextRef="#ctx0" brushRef="#br0" timeOffset="139994">30517 507 19136,'-15'0'3058,"7"0"-2788,8 0-90,14 0 0,18 0-90,20-6-45,-14 2 0,3 0-763,10-3 0,4-1 763,8 0 0,2 0-15,-18 2 0,0-1 0,1 2 30,-1-1 0,1 1 0,-1-1-15,19-1 0,-1-1 37,-9 1 0,0 0 8,0-1 0,-1-1-45,-15 2 0,-1 1-45,-3 0 0,-4 1-90,-2 1-360,-19 4 893,-19 8-3051,-4 2 2608,-13 8 0,-7 4 0,-5 2 0</inkml:trace>
  <inkml:trace contextRef="#ctx0" brushRef="#br0" timeOffset="150010">1714 3279 15082,'-13'-37'569,"1"-1"1,0 4 0,2 0 2141,-7-27-2351,5 14 270,6 14 1318,2 22-1498,6 30 90,4 34-271,-2-9 1,1 6-795,1 14 1,0 4 524,-3-14 0,0 2 0,-1 2 197,1 6 0,-1 3 1,-1 1-198,0-14 0,0 0 0,-1 3 0,0 4-286,-1-3 1,0 3-1,0 4 1,-1 1-1,0 1 1,0 0 285,0-7 0,0 2 0,0 0 0,-1 0 0,1 1 0,-1-1 0,0 0-164,1 1 0,-1 0 1,0-1-1,1 1 1,-1 0-1,0-2 0,-1 1 164,1 6 0,-2 0 0,1 0 0,0-1 0,-1-3 0,1-4 83,0 5 0,-1-4 1,1-2-1,-1 0-83,0-2 0,-1-1 0,0 0 0,1-1 0,-1-3 0,0-1 0,1 0 0,-1-1 0,-1 12 0,-1-1 0,0-2 0,1-4 0,0-1 0,-1-2 204,1-3 1,0-2 0,-1 0-205,-3 15 0,-2 0 0,2-17 0,-2 1 0,1-3 0,-1 3 0,-1-2 0,-2 3 0,1-4 1614,-1-3-1614,4-12 2414,5-10-2414,9-15 2240,12-13-2240,16-15 0,24-11-1076,-14 12 0,3 1 1076,15-5 0,6 1 0,-15 6 0,4 0 0,5-1-408,-10 6 1,5-1 0,3 0 0,1 0 0,0 0 0,-4 1 407,3 0 0,-3 1 0,0 0 0,2 1 0,2-2-234,-4 2 1,3-1 0,1 0-1,2 0 1,-1 1 0,-2 0-1,-2 1 234,7-1 0,-2 1 0,-2 2 0,1-1 0,0 1-219,1 0 1,0 0-1,1 0 1,-1 1 0,1 1 218,-2-1 0,-1 1 0,1 1 0,1 0 0,3 0-27,1 0 1,3 1 0,2 0-1,0 1 1,-2 0 0,-4 0 26,-2 1 0,-3 1 0,-2 0 0,1 0 0,3 0 36,-2 1 1,2-1 0,1 1 0,0 0 0,-3 0 0,-4 1-37,3 1 0,-4 0 0,-2 1 0,-1 0 0,15 0 0,-2-1 0,-1 2 0,-4 0 0,-2 0 0,0 1 0,-6-1 0,-1 1 0,-1 0 440,15 0 0,-4 1-440,-10 2 0,-1 0 658,-1-2 1,-3 0-659,10 4 2212,-1-3-2212,-31-4 2335,-6 0-2335,-4 0 697,-3 0-697,-1 0 530,5-12-530,-1-6 0,7-19 0,-5-17 0,-6 17 0,0-3-1059,-1-13 0,-2-4 1059,-1 12 0,0-3 0,-1-2 0,0-8 0,-1-4 0,0-1 0,0 12 0,0-2 0,-1 0 0,0-1-564,-1-4 0,0-2 1,-1 0-1,1 0 564,-1-2 0,1 0 0,-1 0 0,0-1 0,-1 0 0,0 1 0,0-2 0,0-3 0,0 10 0,0-4 0,1-2 0,-1 1 0,0 1 0,1 3-384,0 2 1,-1 3-1,1 1 1,0 0 0,0-3 383,-1 0 0,1-2 0,0-1 0,0 0 0,-1 3 0,1 4 0,0-4 0,-1 4 0,1 2 0,-1 0-437,0-13 1,-1 1 0,1 1 436,-1 4 0,0 2 0,0 1 0,0 5 0,0 1 0,-1 2 225,-1-16 0,0 2-225,1 9 0,0 3 0,0 7 0,0 3 1188,0-22-1188,-2 7 2077,3 22-2077,-1 0 3149,2 19-3149,3 2 735,0 2-735,0-4 0,0 2 0,0-3 0,0 1 0,0 0 0,0 1 0,0-1 0,0 2 0,0 2-720,1 3-989,3 10-270,5 6-809,1 13 2788,4 4 0,4 9 0,3 4 0</inkml:trace>
  <inkml:trace contextRef="#ctx0" brushRef="#br0" timeOffset="150641">6180 3881 23454,'-4'-5'2518,"-3"1"-2248,6 1 0,-3 1-180,4 2 0,0 8 0,2 8 0,4 16 0,2 9-90,6 11 90,1 3-90,-7-13 0,0 1 0,3 16 45,-7-21-1,0-3-44,-3 2 0,-1-8 0,0-9 0,0-4 0,0-9 0,8-15 0,1-9 0,12-19 0,4-5-3302,9-7 3302,-5 16 0,1 0 0,18-11-360,-16 18 0,0 3 360,13 6 0,14 13-90,-18 13 180,6 13-90,-25 4 0,-11 7 0,-19 20 0,-10-11 0,-7-8 0,-6-3 2847,-14 3-2847,13-17 0,-1-3 0,-18-4 0,17-14 0,-1-2 0,-17-7-90,-8-12-90,15 0-90,17 2 696,-1 0-1326,21 6-449,5 3-450,6-1-719,5-1 2518,9-1 0,9-4 0,5-1 0</inkml:trace>
  <inkml:trace contextRef="#ctx0" brushRef="#br0" timeOffset="151004">6867 3781 22194,'2'-18'2069,"0"2"-1619,-2 9 90,-6 7-91,0 13-89,-7 14-180,7 8 0,2 4-180,-2 25 45,3-17 0,2 0-45,7 17-553,4-5 553,8-12 0,9-8 0,3-16 90,3-10-90,1-15 0,-5-12 0,-6-13 0,-13-4 0,-4-5 0,-5-25-539,-3 19 1,-3-2 538,-4 11 0,-2 1-89,-18-27 283,-6 5-284,-3 10-90,-1 11-269,0 8-361,6 9-269,3 7-630,6 9-720,4 7 2429,3 7 0,9 2 0,2 2 0</inkml:trace>
  <inkml:trace contextRef="#ctx0" brushRef="#br0" timeOffset="151256">6997 3777 15972,'24'-15'3508,"-5"8"-860,32-3-2378,11 24-180,-28-7 0,1 2-90,6 5 0,-1 3 45,-8-2 0,-1 0 140,2 1 1,-1 1-186,1 0 0,-1-2 0,0 1 0,-1 0 0,28 13 540,-8-6-1260,3 4-1798,-19-16 179,-7-3 2696,-17-17 0,-17-7 1,-1-5-1</inkml:trace>
  <inkml:trace contextRef="#ctx0" brushRef="#br0" timeOffset="151461">7675 3564 22014,'-11'-34'3149,"2"2"-2700,-1 7-89,1 7 0,-1 9 0,0 9 89,0 15-179,-4 15-90,-2 22-135,6-19 0,1 2-352,-2 5 1,0 2 306,1 2 0,-1 0-135,0 2 0,0-1-315,1-2 1,0 0-361,0-2 0,1 0-584,0-5 0,0 0 1394,-9 27 0,-2-6 0,-3-6 0</inkml:trace>
  <inkml:trace contextRef="#ctx0" brushRef="#br0" timeOffset="153339">6773 5722 15808,'-10'0'5937,"0"0"-5038,2 0-269,0 0-91,3 0-179,-2 0 0,6 0 0,-2 4 0,3 5-91,0 9-89,3 9-90,2 11-90,5 10 0,-2 7 45,-1-16 0,0 1-45,2 13 0,1 10 90,-4-34-90,-4-11 0,-4-13 0,-8-34 0,6-4 0,2-5-218,-2-1 0,1-2 218,5-8 0,2 1 0,0 12 0,0 2 0,3 0 0,0 2 0,10-20 0,1 9 0,17 16 0,-8 19 0,13 18-1609,-18 17 0,-3 8 1699,9 24-90,-11-14 0,-1 2-57,-8-12 0,-2-1 57,2 29 0,-4-9 0,-2-11 346,-2-9-346,0-13 0,0-12 0,0-16 3332,1-13-3332,5-17 0,5-12 0,5-15 0,-7 29 0,2-2-205,5-17 1,2 0 204,-6 16 0,1 2 0,2-10 0,1 6 0,2 5 0,0 17 0,1 26 0,1 19 90,2 22-90,1 11-45,-12-28 0,0 1-135,3 12 0,0-2-450,4 20 135,-8-27 1,-1-2-855,1-3 1518,-2-21 1,-2-17 0,0-17 0</inkml:trace>
  <inkml:trace contextRef="#ctx0" brushRef="#br0" timeOffset="153655">7480 5618 21205,'0'-44'2159,"0"6"-1889,0 8-91,0 10 91,0 11 0,0 15-90,0 11 0,0 16-90,4 6 0,0 9 0,8-3-90,0-1 0,6-6 90,3-11-90,3-10 0,15-11 0,-9-15 0,7-7 0,-18-33 90,-13 5-90,-8-22 0,-9 33 0,-4 2 90,-8-12-180,-14-4 90,9 29-90,-5 9-180,4 5-360,3 10-269,6 1-540,9 9-900,4-2 2339,7-1 0,7-5 0,2-4 0</inkml:trace>
  <inkml:trace contextRef="#ctx0" brushRef="#br0" timeOffset="154204">7882 5152 21385,'0'-39'3058,"0"5"-2698,0 5-90,0 6-90,-4 7-90,3 7-1,-2 5 91,5 14 90,11 29-180,1 4-45,-3-9 0,2 0-1507,7 25 1552,-2 0-90,-1 2-58,-3-6 58,-2-7 0,0 0 0,-5-20 90,-2-1-90,-5-20 0,0-3 1452,0-4-1452,2-6 68,4-5-68,4-12 0,5-7 0,3-4 0,2 0 0,1 2 0,1 3 0,-2 8-90,0 6 90,1 8 0,-1 11 0,0 8 0,4 24 90,-6 20-135,-10-18 0,-2 2 45,-8 26 90,-9-5-90,-7-25 0,-17 0-180,-7-18 90,-3-6 0,2-21 0,13-9 0,3-8-90,3-3-179,5-1-991,5-11 271,8 11-540,4-9 1619,12-5 0,1 13 0,7-12 0</inkml:trace>
  <inkml:trace contextRef="#ctx0" brushRef="#br0" timeOffset="154440">8446 5098 21565,'24'-34'3238,"-10"24"-2878,7 5-270,-11 30 89,4 14-179,-1-4 0,0 3 90,7 26-365,-6-20 0,0-1 6,4 17-271,-5-6-360,-2-9-269,-6-7-990,-2-10 2159,-8-12 0,-4-8 0,-5-8 0</inkml:trace>
  <inkml:trace contextRef="#ctx0" brushRef="#br0" timeOffset="154607">8398 4650 22284,'-25'-55'1260,"3"3"-1170,3 9-1,5 7-89,8 9-179,2 7-2340,17 10 2519,-4 4 0,10 16 0,-7 3 0</inkml:trace>
  <inkml:trace contextRef="#ctx0" brushRef="#br0" timeOffset="155460">8714 4659 24083,'0'-8'720,"0"2"-630,0 6-90,0 6 90,6 6-90,4 8 0,7 10 90,5 4-90,-1 6 90,-6-6 0,1 0 0,5 17-46,-8-17 1,-1-1-45,0 10 90,-2 6-90,-2-8 0,-3-5 0,0-13 0,-3-9 0,2 2 0,0-4 0,0 1 0,-1-4 0,0 0 0,0 0 0,1 2 0,0-2 0,0 2 0,2-2 0,0 1 0,2-5 0,2 3 90,6-7-90,-4 3 0,5-4 0,-5 0 0,0 0 0,2 0 0,0-2 0,3-5 0,3-4 0,4-8 0,3-5 0,1-6 0,8-24 0,-11 9 0,-10 14 0,-1 0 0,-2-14 0,0 2 0,-7 0 0,-2 6 0,-3 4 0,0 4 0,-5 4 0,-2 0 90,-5 4-90,0 1 0,0 2 0,-1 2 0,1 2 90,2 3-90,-2 4 0,2 3 90,-3 2-90,1 2 90,-3 6 0,3 1 0,-1 11 0,8 1 90,2 21 0,3 10-90,3 2 90,5 0-45,12-24-1,4-4-134,10 0 45,-3-5 0,1-5-45,14-18 0,-9-5 0,1-1 0,19-11-170,-19 4 0,-2-1 80,7-12 180,-5-2-90,-7 3 0,2-6-90,-14 12 0,-2-1-1439,-17 17 520,-8 3 1009,-25 22 0,-1 5 0,-18 18 0</inkml:trace>
  <inkml:trace contextRef="#ctx0" brushRef="#br0" timeOffset="157214">6952 6667 19462,'-23'16'3238,"3"-6"-2200,4-4-678,7-6 531,8-4-621,12-5 90,15-10-90,23-10-90,-14 9 0,5-2-760,11-6 1,5-1 699,-10 6 0,3-1 0,2 0-712,-7 4 1,2-1-1,1 0 1,1 0 613,5-2 1,3 1-1,0-1 1,1 0-23,-9 3 0,2 1 0,0-1 0,0 0 0,0 0 18,2-1 0,0 1 0,1-1 0,-1 1 0,0 0-18,0-1 0,-1 1 0,1-1 0,-1 1 0,0 0 0,10-5 0,-1 1 0,0-1 0,-1 1 0,-5 1 0,0 0 0,-1 1 0,-1 0 0,-4 1 0,-1 0 0,0 1 0,-2 0-292,8-4 0,0 1 1,-3 0 291,-5 3 0,-2 1 0,1-1-29,2-1 1,0-1-1,-2 2 29,8-3 0,-2 1 0,1-2 0,-4 2 0,3 2 0,-23 9 933,-15 9-933,-6 2 2756,-2 0-2756,-2 0 1601,-2 0-1511,0-22 88,0 4-178,0-41 0,0 16 0,-1-2 0,-1-4 0,-5-16-1317,5 18 0,-1 0 1317,-2 10 0,-1 1 0,4 0 0,-1-3-135,-4-15 0,-1-1 135,3 14 0,-1-1 0,-2-10 0,0 2 0,-4-13 0,-2 6 0,-2 10 0,-1 4 0,-10-1 0,8 12 0,-4-1 0,9 13 2541,-5-2-2541,3 7 363,-8 2-363,-9 9 0,4 8 90,-16 3-90,4 4-90,-6 5 90,-9 4-375,24-8 0,-1 1 375,-6 2 0,-1 0 0,-6 3 0,-1 0 0,-7 0 0,-2 0 0,15-4 0,0 0 0,-5 1 0,-4 1 0,-5 1 0,-1-1 0,3 0-945,-6 2 1,2-2-1,-2 1 945,2 0 0,-4 1 0,1 0 0,3-2 0,0 1 0,3-2 0,0 1 0,0 1 0,0-1 0,0 1 0,1-1 0,0 1 0,0 0-335,2 0 0,0 0 1,1 0 334,1 1 0,0-1 0,1 1 0,2-1 0,0 1 0,-2 1 0,2-1 0,-2 1 0,-1 0 0,4-1 0,-3 2 0,2-2 0,-2 2 0,-12 3 0,-2 1 0,4-1 0,-2 0 0,2-1 0,3-2 0,0-2-146,6 0 1,1-2 145,5-3 0,3-1 0,5-1 0,2-2 0,-21 1 424,13 0-424,11-9 2463,8 3-2463,6-4 1466,7 0-1466,4 0 526,5 0-526,0 0 0,-4 0-90,3 4 180,-6 1-180,2 0 90,1 3 90,0-7-90,4 3 0,0-4 0,0 4 0,0 11 0,0 5 0,0 15 0,0 6 0,0 15-373,2-23 0,0 2 373,1 6 0,0 2 0,2 1 0,2 3 0,1-1 0,1 4 0,0-3 0,1 9 0,0-1-363,0-7 0,1 2 0,0-4 363,-1 1 0,2-1 0,5 13 0,1-2-104,-5-17 1,0-1 103,3 7 0,0-2 0,3 3 0,4 8 0,-7-17 644,2 7-644,-6-20 1145,-4 0-1145,2-5 253,-2-2-253,-2-2 0,2-4 0,-3-1 0,2-2 0,-2 0 0,1 0 0,-2-4 0,2-1 0,-2 0 0,4-3 90,-2 3-90,4-4 0,2 0 0,6 0 0,5 0 0,9-2 0,7-3 0,9-6-569,13-5 569,-27 6 0,3-2-270,4-2 0,4-2 1,-2 0-316,8-2 1,1-2-278,-7 2 1,2-1 0,0-3 861,-3-1 0,0-3 0,-3 2 0,6-5 0,-1-1 0,-7 3 0,0 0 0,-1 0 0</inkml:trace>
  <inkml:trace contextRef="#ctx0" brushRef="#br0" timeOffset="167513">4475 15283 12030,'-5'25'-1529,"2"-4"1529,3-6 899,2-8 811,0-3 1977,0-4-2157,0 0 358,-13-14-1348,3 1-270,-10-20-90,8-1-90,0-9 0,0-7-308,-4-5 308,-3-1-90,-5-3 41,6 18 0,-1-3-41,-2-3 0,0-4 30,3 5 0,-1-3 0,1 1-455,-3-13 1,0 1 454,8 15 0,-1 0 0,2 1 15,-2-9 0,2 2 45,0-1 0,1-1 45,0 1 0,0 0-45,2 2 0,0 1 44,0 1 1,0 1 45,3 1 0,1 1 0,0 2 0,1 1-31,1 0 0,2 2-14,-1 2 0,0 1 90,0 3 0,0 0 134,0-24-89,0 10-90,0 10 104,0 13-284,2 9 187,0 13 443,7 47-338,-3-2 0,1 12 1,-1 5-1,1-2-892,-1 7 1,1 0-1,-1 6 615,-1-19 0,1 3 0,-1 3 0,1 1 0,-1 1 0,-1-1 0,0 4 0,-1 1 0,0 1 0,-1 0 0,0-2 0,0-2-15,1 0 0,-1-2 0,0-1 0,0 1 0,0 2 15,0 1 0,-1 3 0,1 1 0,-1 0 0,0 0 0,0-1-389,0-4 0,-1 0 0,0 0 0,0-1 0,1-2 0,-1-1 374,0 10 0,0-3 0,0-1 0,0 3 0,0-3 0,-1 2 0,1 2 0,0-3 0,1-6-290,0 9 1,0-5 0,0-2 289,1-4 0,-1-1 0,1 0 30,1 5 0,0 0 0,1-5-30,0 1 0,0-2 44,1 4 1,0-5-45,2-10 0,0-15 90,-2-13 1579,2-8-1669,3-10 2779,5-9-2689,9-12-90,10-14 620,-11 14 0,3-2-620,6-2 0,2-1-388,8-4 1,2 0 342,6-2 0,7 0-416,-10 10 1,6-2 0,2 2 0,-2 1 460,7-2 0,-1 2 0,4 0-342,-13 7 1,3-2-1,1 1 1,0 1-1,-2 3 342,0 1 0,-1 3 0,-1 1 0,1 1 0,-1 0 0,1 1 0,-1 1 0,0 0 0,14 0 0,-1 2 0,-1 1 0,-5 0 0,-2 2 0,-2 0 0,-5 0 0,-1 1 0,-2 1 165,12 2 0,-2 1-120,7-1 0,-5 1-45,6 2 273,-25-3 1,-6 0-274,-17-2 1721,-7-4-1721,-4-32 0,-4-10 852,-3 3 1,-2-5-853,0-7 0,-2-3-632,-1 9 0,0-2 0,-1-2 632,-1-10 0,-1-2 0,0-2-550,1 9 1,0-2 0,0 0 0,-1-2 549,2 9 0,0 0 0,0-2 0,0 1 0,0-1-360,-1-3 0,0 0 1,0-1-1,0 0 1,0 0 359,0 1 0,0 1 0,1-1 0,-1-2 0,-1-2 0,2 7 0,-1-3 0,0-1 0,-1-2 0,1 2 0,0 1 0,0 2-204,-1-6 0,2 4 1,-1 0-1,0 0 0,0-3 204,0 1 0,-1-2 0,0-2 0,1 1 0,-1 2 0,2 4-96,-2-3 1,2 3-1,0 3 1,-1-1 95,1 3 0,1 0 0,-1 1 0,1 0 141,-3-12 0,1 1 0,0 2-141,1 5 0,0 1 0,1 2 0,0 6 0,1 1 0,0-2 0,-1-8 0,1-2 0,0 6 0,-2 5 0,0 3 0,4-14 0,-2 8 1223,-4 23-1223,-4 11 1834,-5 14-1834,-10 9 0,-20 26 0,5-1-45,9-7 0,-1 2 77,3-2 1,-1 1-33,-7 5 0,-3 1-45,-6 3 0,-4 1 468,15-11 1,-1 0 0,-2-1-424,-1 2 0,-1-1 0,-4 0 0,-2-1 0,-4 0 0,0 0 0,2-1 0,-1 2 0,3-2 0,-3 1 0,4-4 0,-3 1 0,1 0 0,4-2 0,-14 6 0,4-3-442,4-1 0,2-1 442,8-2 0,1 0-45,7-2 0,1 0 45,1 4 0,3 0 0,-9 5 1065,3 3-1065,23-21 1582,8 2-1582,3-9 1253,3 3-1343,0-4 180,-4 0-90,-1 0 0,1 0 0,0 0-90,4 4 180,0-3-180,0 7-360,-3-1-809,-2 9-990,1 8 270,0 2 1979,4 6 0,0-5 0,0 0 0</inkml:trace>
  <inkml:trace contextRef="#ctx0" brushRef="#br0" timeOffset="170322">4463 13600 21385,'-16'-6'2428,"-6"-3"-2248,11-1-90,-1-1 0,30-4-90,8 1 0,28-7 45,-21 11 0,1 0-441,7-1 0,2 0 351,2-1 0,4-1 75,-4 0 0,3-1 0,-2 1-75,6-1 0,-1 0 90,12-4 0,-2 2-45,-26 6 0,-3 1 180,23-4 0,-16 2 179,-4 4-269,-19 2-90,-1 3 0,-13 2 883,-2 0-883,2 0 0,2 18 0,-2-1 0,4 20 0,-2-3 0,2 9 0,1-5 0,2 2 0,-3-7 0,1 2 0,5 29 0,0 2 0,-4-22 0,1-2 0,0 14 0,0-1 0,-2-15 0,0-3 0,-2-2 0,0-1 0,5 26 0,-4-10 0,0-11 0,-2-8 0,0-10 0,0-4 0,-1-3 0,0-1 0,0-1 0,1 1 0,0-3 0,-2 1 0,0-2 0,-2-4 0,0 5 0,0-9 0,0 11 0,0-10 0,0 10 0,0-7 0,-4 13 0,3-12 0,-8 10 0,8-8 0,-10 3 0,10 0 0,-10-2 0,9 0 0,-7 0 0,9-4 0,-4-1 0,0-4 0,3 0 0,-6 4-90,6-3 90,-2 3 0,3-4-90,0 0 90,0 5 0,0-4 0,0 3 90,0 0-90,0-3 0,0 3 0,-4-4 0,-2 4 0,-8 1 0,-5 4 0,-7 2 0,-8 2 0,-9 1 0,-10 4 0,-4-2-269,-4 2 179,2 0 180,2-2-90,6-6 0,5 2 0,7-7 0,4 7 0,7-3 0,2 0 0,3 0 0,3 0 269,2 0-179,4-4-90,0 3 0,7-7 0,-2 3 90,8-4 0,-6 0-1,6 0 1,-8 0-90,4 0 90,-5 0-90,5-4 90,-4-5-90,4-9 90,-6-9-90,2-12 0,-1-8-555,6-12 600,-1 24 0,1 0-45,0-3 0,1-1 0,-3-4 0,0 0 0,0-1 0,-1-1 0,1 0 0,-2 0 0,1 0 0,0 1 0,-1 2 0,0 0 0,0 4 0,1 1 0,-5-26 0,6 13 0,2 10-90,1-6 90,2 24 0,-3-7 0,4 27 0,0 0 465,2 2-465,0-2 0,2-1 0,0-3 0,-1 1 0,-2-6 0,-1 6 0,0-6 0,0 6 0,0-2-180,0 5-1439,0 0 450,0 14-1080,0 1 2249,0 14 0,4 0 0,0 2 0</inkml:trace>
  <inkml:trace contextRef="#ctx0" brushRef="#br0" timeOffset="170948">4511 15491 20665,'0'-14'2699,"0"1"-2519,0 1-90,0-1-180,0 8 0,2-1-270,4 6-270,5 0-899,5 0 1529,2 0 0,1 0 0,-1 0 0</inkml:trace>
  <inkml:trace contextRef="#ctx0" brushRef="#br0" timeOffset="171132">5182 15419 21924,'-11'-12'270,"5"-1"-989,2 1-1170,4-1 1889,4-1 0,6-1 0,5-1 0</inkml:trace>
  <inkml:trace contextRef="#ctx0" brushRef="#br0" timeOffset="171284">5494 15283 21835,'-12'-2'989,"5"-3"-1169,2-2-270,5-2-1079,2-2 1529,5 0 0,10-5 0,6 0 0</inkml:trace>
  <inkml:trace contextRef="#ctx0" brushRef="#br0" timeOffset="171422">5908 15224 21115,'0'5'720,"0"-1"-3419,0-4 2699,-7 0 0,-4 4 0,-7 1 0</inkml:trace>
  <inkml:trace contextRef="#ctx0" brushRef="#br0" timeOffset="171762">4520 15875 16528,'-33'14'5307,"4"-3"-4768,3-4-269,8-2-90,7-5-90,6 0-180,14-2-90,2-1-270,9-4-89,1 0-541,-1-2-449,0 0-540,1 0 2069,-1 0 0,0 2 0,1 1 0</inkml:trace>
  <inkml:trace contextRef="#ctx0" brushRef="#br0" timeOffset="171908">4804 15821 11701,'18'-2'2878,"-1"2"-154,-5-4-2724,-2 1 1081,-4 1-2520,5-1 374,-3 1 1065,5-2 0,-1-3 0,3-2 0</inkml:trace>
  <inkml:trace contextRef="#ctx0" brushRef="#br0" timeOffset="172059">5072 15762 21835,'17'-6'-1470,"0"1"1,-2-2 0</inkml:trace>
  <inkml:trace contextRef="#ctx0" brushRef="#br0" timeOffset="172190">5259 15731 21385,'8'-5'-2789,"2"-1"2789,2-1 0,2-5 0,3 1 0</inkml:trace>
  <inkml:trace contextRef="#ctx0" brushRef="#br0" timeOffset="172340">5681 15640 22194,'-8'0'-855,"-2"4"1,-2 3 0,-3 5-1</inkml:trace>
  <inkml:trace contextRef="#ctx0" brushRef="#br0" timeOffset="172756">4593 16183 19946,'-5'-7'2158,"2"2"-1978,3-1-180,0 1 90,0 1-180,1 1-90,5 1-359,3 2-811,5-2 1350,7-6 0,1 0 0,6-5 0</inkml:trace>
  <inkml:trace contextRef="#ctx0" brushRef="#br0" timeOffset="172908">5007 15997 20036,'4'-7'1888,"0"1"-1798,-2 1-269,0 1-451,4-1-719,2-1-720,2-1 2069,4-2 0,3 0 0,1 0 0</inkml:trace>
  <inkml:trace contextRef="#ctx0" brushRef="#br0" timeOffset="173045">5275 15925 17157,'8'0'900,"-2"4"-900,6-3 0,-5 7 0,5-3 0</inkml:trace>
  <inkml:trace contextRef="#ctx0" brushRef="#br0" timeOffset="173180">5510 15988 13829,'9'-9'0,"-1"0"0</inkml:trace>
  <inkml:trace contextRef="#ctx0" brushRef="#br0" timeOffset="173357">5929 15907 20665,'4'0'-383,"0"0"1,-4 0 0,0 0 0</inkml:trace>
  <inkml:trace contextRef="#ctx0" brushRef="#br0" timeOffset="174148">5900 15654 18706,'-14'-7'360,"7"4"-381,0-1-1958,7 4 2093,0 0 0,3 0 0,2 0 0</inkml:trace>
  <inkml:trace contextRef="#ctx0" brushRef="#br0" timeOffset="174349">6120 15613 18327,'-7'-7'2338,"-2"0"-3327,8 5-810,-3 0 1799,4 0 0,0 1 0,0-1 0</inkml:trace>
  <inkml:trace contextRef="#ctx0" brushRef="#br0" timeOffset="174498">6209 15586 16258,'-5'0'2518,"-2"0"-2967,6 0-91,-2 0 0,3 0 0</inkml:trace>
  <inkml:trace contextRef="#ctx0" brushRef="#br0" timeOffset="174822">6233 15889 20665,'0'-9'0,"-3"0"-1799,2 2 1799,-6 0 0,6 5 0,-3 0 0</inkml:trace>
  <inkml:trace contextRef="#ctx0" brushRef="#br0" timeOffset="178514">3301 13528 15538,'-6'6'5307,"-3"2"-4857,4 5-180,-5 1-90,0-1-90,-4-1 89,1-5-89,-3 1 90,2-7-90,-4 7 0,1-7 0,-3 3 0,2-4-90,-2-6 90,-3-2 0,1-5-90,-2-7 90,-3-5-90,1-13 90,-5-12-428,16 20 0,0-3 338,-2-6 0,0-1 89,-1-6 1,1-1-90,-2-6 0,1-3 45,-1-2 0,0-6-45,6 19 0,-1-4 0,1-2 0,0 0 0,-1-3 0,1-2 0,1 0 0,-1 0-369,0 0 0,1-1 0,-1 1 0,2 1 391,0 2 1,1-1-1,0 3 1,2 2-23,0 2 0,0 2 0,1 1 0,-3-21 0,0 2 0,1 3 0,0 2 0,1 1 0,1 1 0,0 4 0,0 0-45,1 1 0,0 1-357,0 0 0,0 0 402,0 1 0,0 1-133,1-1 0,-1 1 133,1 0 0,1 1 0,1 0 0,1 1 0,-2-1 0,1 1 0,2 1 0,1 0 0,-2-1 0,0-1 18,2 1 1,0-1-19,0 0 0,0-1 0,2 1 0,0-1 0,0 1 0,0-1 0,3 1 0,0-3 0,0 5 0,1-4 0,-1 0 331,1-4 0,0 0 1,1-3-332,0 7 0,0-1 0,0-1 0,0 3 0,0-4 0,0 2 0,1 0 30,2-5 0,1 0 0,0 5-75,-1 8 0,1 1 282,2-11 1,1 2-238,-4 17 0,0 1 0,11-31 0,-1-1 0,0 3 7,1 4-7,-1 5 0,0 7 0,0 5 626,-1 3-626,-1 4 404,-2 1-404,1 0 574,-3 3-664,0 0 556,4-11-556,2-6 90,0 1 0,-4 7 0,0 2 90,-1-1-90,12-20 0,-9 22 0,-3 8 0,4-6 0,-6 10 0,3 1 0,-3 1 0,1-1 0,-2 2 0,2-5 0,-2 0 0,4-2 0,-3-1 0,1 3 0,-2 1 0,0 1 0,0 1 0,-1-1 0,-3 0 0,-1-1 0,0-1 0,1-5 0,0 1 0,2-3 0,-1 0 0,0 1 0,0 1 0,-1 1 0,0 2 0,0 0 0,4-13 0,0-2 0,5-10 0,-7 14 0,2 8 0,-8 15 0,2 3 0,-2 1 0,-2 4 0,0 2-90,-2 3-9741,0 2 8690,0 4 1,0 3 0,0 5 0</inkml:trace>
  <inkml:trace contextRef="#ctx0" brushRef="#br0" timeOffset="179741">2843 7549 19136,'-21'16'2788,"5"-6"-2518,0-4-180,9-6 0,2 0-90,5-4 0,7-2 0,7-7 0,16-3 90,13-6-90,12-5-229,-24 13 0,0 0 229,0-1 0,1 1 0,-1 0 0,-1 1-83,25-12 83,-5 2 0,-9 3 0,-4 0 0,-9 1 0,-4 1 0,-3 2 454,-3 3-274,12-15-3,-13 11-87,5-4-90,-18 15 90,-4 6-90,0 0 90,3 18 0,2 4 0,3 23-90,0 7-265,4 9 265,-6-26 0,0 0 45,2 3 0,1-1-45,-1 2 0,0-1 45,0 0 0,0-1-45,0-1 0,-1-2 45,0-1 0,0 0-45,5 23 90,0-8-90,0-10 0,0-8 90,-1-10-90,-3-4 90,-2-9 0,-4-3 0,0-8 354,-2-3-354,-6-11 0,-11-1-90,-22-4 0,-2 9 0,-12 6 0,6 4 0,-6 1 0,-7-1-435,-6-3 435,32 4 0,-1-1 45,1 0 0,1-1 45,-30-4 0,4-2 0,10 0 90,-4-5-180,17 4 0,1-1 0,15 6 435,4 2-435,-7 1 0,-3 4 0,3-2 0,2 2 90,10 0-90,5 0 0,2 0 180,4 0-90,0-2-90,0-1 0,0-1 0,0-1 0,4-1 0,4-3 0,8-3-270,30-16-450,-2 5 96,-12 7 0,1-1-1805,18-8 2429,-2 5 0,-4 6 0,-3 3 0</inkml:trace>
  <inkml:trace contextRef="#ctx0" brushRef="#br0" timeOffset="189947">8065 16120 18596,'-11'0'3508,"5"0"-3148,-1 0-90,6 0 1259,-3 0-1259,1 0-180,2 0-90,-7 0 90,8 0-90,-8 0 90,4 0-90,-1 0 90,-4 0-90,8 0 0,-17 4 90,8 3 0,-12 6-90,4 3 90,-1 2-90,1 0 90,2 1-90,2-1 90,3 0-1,5 2 1,-1 2 0,6 16 0,-3-6 0,4 26 0,7-7-90,2 1 0,8-4 0,-1-16 0,0-1 0,0-1 0,-1-1 0,8 6 0,-5-8 0,8 6 90,-6-12-90,2 1 0,2-4 0,17 10 0,-7-8 0,11 5 0,-14-10 0,1-7 0,13 2 0,-9-5 0,24 0 0,-26-1 0,9-4 0,-15 0 0,-1 0 0,-1 0 0,-2 0 0,-1-2 0,-1-1 0,2-7 0,-7 2 0,3-7-90,-6 3 90,-2-3 0,2-2 0,0-1 0,-1 0 0,-1 2 0,-2 1 0,-2 1 0,0 0-90,4-5 90,-5 4 0,3-7-90,-4 8 90,-2-1 0,2 1 0,-2 0-90,0 1 90,0-3 0,-2 0-90,0-2 0,-2-12 90,0 7-89,0-10 89,0 11 89,0-1-89,0 0-89,0-7 89,0 7 0,0-15 0,0 17 0,0-15 0,0 16 0,0-6 0,0 8-90,0 0 0,4 0 90,0-1 0,5 1-90,0 2 90,2 1 0,1 1 0,-2 1 0,6-5 0,-5 5 0,5 0 0,1 3 0,-3 6 0,4-4 0,-1 6 0,4-3-90,0-1 90,1 1 0,-6-2 0,0 3-90,0-3 90,1 2 0,-3-4 0,2 4 0,-3-3 0,10-1 0,-9-1 0,7-1 0,-9 2 0,1 0-90,-1 0 90,0 0 0,0 0 0,0 0 0,6-4-90,3-1 90,0 0 0,-1-1 0,-6 5 0,3-5 0,-3 5 0,3-3-90,-6 4 90,6-4-90,-2-1 90,4 0-90,4-5 90,2 2-90,0-2 90,3 4-90,-8 4 90,8-6 0,-8 6 0,7-6-90,-10 8 90,8-5 0,-5 2 0,6-3 0,-4 1 0,0 1 0,3-1-90,-3 3 90,0 0-90,-3 1 90,-1 1 0,-2 0-90,-1 0 90,-3 2-90,-1-1 90,7-1 0,-2-1 0,5-1 0,-4 2-90,-3 0 90,0 0 0,-2 0 0,-1 0 0,-1 0 0,-2 2 0,0 0 0,4-1 0,-3 2 0,1-2 0,1-1 0,-2 4 0,7-8 0,-4 7-89,0-2 89,-2 3 0,-1 1 0,-3-1 0,0 1-90,0 1 180,-2 1-180,2-4 90,-2 3 0,2-12 0,-3 9 90,0-4-90,-3 7 0,0-1-90,0 2 90,0-5 0,0 0 0,0-2 0,0 0 0,-3 0 0,-2 0 0,-3 0 0,0-2 0,3 1 0,-7-9 0,9 6-90,-9-9 0,11 6 0,-6-10 90,2 6 0,-3-6 0,4 8 0,-9-8 0,7 0 0,-9 0 0,10 4-90,-6 11 90,10-2 0,-8 1 0,4-1 0,0-1 0,2-2 0,3 2 0,-4-1 0,3 1 0,-2 3 0,3 2 90,0 2-90,0 5 0,-4 0 0,3 2 0,-6 0 90,3 0-90,-5 0 0,5 0 0,-5 0 0,4 0 0,-5 0 0,0 4 90,0 3-90,-4 4 90,-1 3-90,-1-1 0,0 1 0,0-1 90,-3 1-180,3 0 180,-4-1-90,1 1 0,-1 1 0,-2-1 0,-1 2 0,1 0 89,-13 10 1,10-6-90,-9 8 0,11-9 0,0 1 0,-1-2 0,-1 4 0,1-1 90,0 0-90,1-1 0,1-2 0,3 0 0,-4 4 0,0 1 0,2-4 0,1 0 0,1-3 0,5-2 0,-7 4 0,6-6 0,-1 1 0,0-2 0,1 1 0,1-1 0,0-2 0,-7 6 0,3-3 0,-13 12 0,13-11 0,-6 4 0,3-4 0,5-3 0,-3 3 0,6-8 0,3 5 0,-2-4 0,7 5 0,-5-6 0,1 3 0,2-3 0,-9 4 0,10 0 0,-8-4 0,6 3 0,0-7 0,-4 7 0,3-7 0,-3 3 0,4 0 0,0 1 0,-2 4 0,2-3 0,-4 4 0,2-9 0,-1 11 0,-1-10 0,2 10 0,-2-11 0,0 9 0,5-9 0,-4 3 0,6-4 0,-5 4 0,2-3 0,-5 7 0,1-7 90,-2 3-90,4-4 0,6 0 90,-3 0 0,6 0-90,-7 0 0,0 0 0,-1 4 0,-4-3 0,2 3 0,-1 0 90,5-3-180,-2 3 90,5-4 0,-6 0 90,-2 0-90,5 0-90,-10 0 90,10 4 0,-9 2 0,4-1 0,0 3 0,1-7 0,1 7 0,0-7 0,-4 7 0,-2-7 0,-1 7 0,3-7 0,4 3 0,0-4 0,2 0 0,-2 0 0,1 0 0,5 0 0,-5 4 0,0-3 0,-3 7 0,-2-7 0,2 3 0,-1-4 0,-6 0 0,3 4 0,-5-3 0,6 7 0,1-7 0,2 3 0,0-4 0,1 0 0,1 0 0,2 4 0,0-3 0,0 3 0,4-4 0,-5 4 0,-4 3 0,5-1 0,-8 4 0,11-9 0,-12 7 90,3-3-90,-2 0 0,4-1 0,4-4 0,0 0-90,-2 0 90,2 0 90,-2 4-90,2-3 0,-2 3 0,-6-4 0,4 0 0,-5 0 0,1 0 90,1 0-90,-3 4 0,4-3 0,3 7 0,2-7 0,0 3 0,5-4 0,-3 4 0,0 3 0,-5 6 90,5 0-90,-9 0 0,10-8 0,-4 3 90,1-3-90,4 0 0,-5 5 0,5-3 0,-4 5 0,8-5 0,-8 3 0,8-3 0,-6 5 0,6-1 0,-6-2 0,6 2 0,-3 1 0,4 1 0,-3 1 0,-2-3 0,1-3 90,-4 2-90,8-3-90,-8 7 90,7-1 90,-2 1-90,3-1 0,0 3 0,0-2 0,0 8 0,0-7-90,0 2 90,0-10-90,0 1-450,2-3 1,-2 6-181,4-5-719,-2 6-630,4-6 2069,0 5 0,2 0 0,0 0 0</inkml:trace>
  <inkml:trace contextRef="#ctx0" brushRef="#br0" timeOffset="190974">9328 16821 20845,'-6'-21'3778,"-1"1"-3328,1 4-180,-3 0-1,8 5-89,-3 12-90,4 9 0,4 19 0,0 14 0,3-1 0,2 5-45,-4-8 0,1 2-449,4 15 1,0 0 403,-4-13 0,0-2 0,2 0 0,0-1 45,-1-3 0,1-1-226,3 8 1,1-2 90,6 11 0,7 5-270,5-38 180,-6-15 0,8-12 90,-10-16 776,-5-6-686,-5-8 0,-6-1 482,-8-1-302,-13-11-90,-2 19-90,-10-6 0,3 24 0,-3 6-180,-1 3-539,-12 4-91,15 4-179,-6-3-630,17 7-630,7-7 2249,2 3 0,8-4 0,2 0 0</inkml:trace>
  <inkml:trace contextRef="#ctx0" brushRef="#br0" timeOffset="191206">9661 16934 22014,'2'-25'2969,"0"-4"-2879,-2 13 0,0 2 90,3 26-1,4 7-89,7 24 0,4 7-90,-1-5 0,1 1 0,-4-10 0,0 2-606,10 23 0,0 0 426,-11-28 1,1-2-226,2 8 0,1-3-584,3 0-361,-3-7-808,-5-10 2158,-6-8 0,-2-13 0,-4-6 0</inkml:trace>
  <inkml:trace contextRef="#ctx0" brushRef="#br0" timeOffset="192257">9380 17002 21385,'-47'0'2249,"5"0"-2249,5 0-90,10 0 0,13-5-90,10-2-90,14-6 90,11-5-45,6-1 0,5-1 45,25-11 135,-16 9 0,3-2 45,17-4 0,-2 0 0,-23 11 0,-1 1 90,17-9 0,-2 1 270,-3 2 180,-12 7-270,-5 2 89,-14 9 91,-5 8-270,-2 5 0,5 9 0,0 9 90,2 7-90,5 13-90,1 10-340,-10-24 1,-1 0 249,0 3 0,0 0 45,-2 1 0,0-1 0,0 0 0,-1 1 0,-1 7 0,0 0-45,-1 16 0,-2-25 0,-2-3 89,-9-1-89,-3-10 0,-6-10 0,-4-25 0,10-11-89,0-24 89,10-8 0,3-6 0,4 17 0,3 0 0,4 5 0,4 2 44,4-2 1,5 4 724,19-2-679,2 31-90,-12 21 0,1 10 90,-1 9-90,-1 2 0,-3 0 0,-3-4 0,-7-6 0,-4-5 0,-4-6 0,-3-6 0,-3-3-90,-4-8 0,-2-5 0,-2-11 0,-16-38 0,1 4 45,-6 2 0,-6-3 45,-2 13 0,-2 2-1651,1-1 0,-2 4 1651,-4 6 0,-3 6-165,-4 9 0,0 5 165,11 1 0,-1 1 45,-8 1 0,1 1-242,-3 2 197,10-1 0,17 3-89,10-3 2995,18-1-3356,38-14 270,0 1 84,-8 4 0,1 1 51,-6 1 0,0 0 45,1 1 0,1-1 0,-1 1 0,0-1 235,7-3 1,0-1-56,-7 2 0,-2 1-46,-2 0 1,-3 0 135,9-4-90,-25 7 0,-3 7 734,-8-1-824,0 6 0,-4-2 270,1 26-270,2 4 89,3 30-134,0-12 0,3 1-315,-1-8 0,1 1 270,5 13 0,0-1 0,0-16 0,1-2 0,0-3 0,2 0-83,8 1 0,1-3 83,15 7-90,-7-21 0,1-7-89,2-11 89,9-17 0,-23-10 0,-9-6 90,-6-10-45,-12 11 0,-3-1 45,-5-18 0,1 19 0,-2 2-90,-7-5-180,-2 7-180,-1 3-269,1 4 260,-2 1-2959,-6-9 3461,6 6 1,-4-4 0,10 10 0</inkml:trace>
  <inkml:trace contextRef="#ctx0" brushRef="#br0" timeOffset="192411">10741 16314 24083,'-11'-2'2249,"5"-2"-2069,2-2-90,4-2-90,6-1 0,6-5-1080,34-14-269,-6 7-3567,-1 3 1,-1 0 3774,0 0 1,4-1 0,-26 8 0</inkml:trace>
  <inkml:trace contextRef="#ctx0" brushRef="#br0" timeOffset="194744">8645 14826 20485,'13'18'2969,"-1"-2"-2430,-6-6-179,-2 0 90,-2-9 90,-2 3 179,-4-4-359,-2 0-90,-4 0 359,-19-18-359,0-7-45,-8-17 0,-4-7-752,7 6 0,-1-2 557,1 1 0,-3-5 0,1 1-600,3 4 0,0-1 0,-1 0 600,-4-4 0,0-2 0,-1 0-401,8 11 1,1 0 0,-2-1-1,-2-4 371,3 4 0,-2-3 0,-2-2 0,0 0 0,1 0 0,1 2-363,1 0 1,1 2 0,0 0 0,1-1 0,-3-2 362,0-2 0,-2-2 0,-1-2 0,0 1 0,1 0 0,3 2 0,-4-8 0,2 3 0,0-1 0,0-4 0,4 7 0,0-2 0,-1-2 0,0-1 0,1 0 0,1 0-153,0-1 0,1-1 1,1 0-1,0 0 0,0 0 1,0 0 152,1 1 0,-1 0 0,0 0 0,1 1 0,1-1 0,1 2-96,-2-8 1,1 1-1,1 0 1,2 3-1,1 3 96,2 6 0,3 3 0,0 1 0,0-3-43,-1-2 0,-1-3 0,0-2 0,1 2 0,0 3 43,1 0 0,1 2 0,-1 1 0,1-3 115,-4-10 1,0-3 0,0-1 0,-1 1-116,1 2 0,0 0 0,0 2 0,1 2 0,-2-5 0,2 3 0,-1-3 104,0 5 1,0-3-1,-1 0 1,2 4-105,-1 2 0,1 3 0,0 0 0,0 0 0,1 0 0,-1 1 0,0 1 0,-1 1 0,1 0 0,1 2 0,0-1 0,0 1 0,1 3 0,0 0 0,-1-2 228,-3-13 1,-1-4 0,1 3-229,6 13 0,0 4 0,0-3 266,-4-11 1,1-3 0,1 5-267,1-3 0,2 3 0,0 1 0,1 1 0,2 3 0,0-1 179,-4-12 1,1 1-180,4 17 0,-1 2 690,-3-9 1,-1 2-691,2 10 0,0 4 0,-9-19 0,9 22 0,0 1 0,-6-11 1415,2 2-1415,1 1 1223,3 3-1223,6 3 0,-2 7 1168,8 5-1168,-4 3 113,4 4-113,0 1 0,0 1 0,0-1 0,-4-5 0,3 3 0,-2-3 0,3 7 0,0 1 0,0 4 0,0 1 0,-4-7 0,3 3 0,-6-10 0,3-10 0,-5 2 0,5-10 0,0-9 0,4 22 0,0-19 0,0 29 0,0-5 0,0 9 0,0 2 0,-3 4 0,2 1 0,-3 2 0,4-5 0,0-2 0,0-3 0,-3-5 0,2-4 0,-3-18 0,4 8 0,0-10 0,0 18 0,0 1 0,0 8 0,-4 3 0,0 6 0,-13 29 0,1 5 0,3 0 0,-2 4 0,-6 15 0,0 2 0,3-9 0,-1 1-433,-7 15 0,1 0 433,7-16 0,1-1 0,0 0 0,0 0 0,1-2 0,1 1-140,1-4 1,0 0 139,1-3 0,0-1 0,-8 24 0,3-10 0,4-3 0,7-17 0,4-14 0,16-42 0,-2-3 0,1-6 0,1 1 0,0-3 71,2-9 0,-1-1-71,-4 13 0,-1 1 0,0-1 0,0 1 47,-1 2 0,0 2-47,8-30 0,-1 10 0,0-3 0,-4 17 0,1-1 0,-6 19 0,2 4 0,-3 2 705,2 4-705,-2 3 204,1 3-204,-2 1 0,-2 1 0,0-1 0,-1 3 0,2 0 0,3 0 0,0-1 0,4-1 0,0 1 0,20 1 0,2 2 0,19 0 0,-10 3 0,0 0 0,24 5-231,-21-1 0,0 1 231,12 10 0,-3 1 0,-4 1 0,-4-2 0,-7 0 0,-3-2 0,2 0 0,-12-4 0,2-5 0,-15 1 0,-4-7 462,-4 7-462,-2-3 0,-7 4 0,-4 2 0,-9 0 0,-10 7 0,-11 5 0,-1-1 0,-3 3 0,7-4 0,-1 1 0,-13 7 0,-2 1 0,-2 3 0,2 0-406,11-9 1,1 0 405,-9 7 0,-2 1 0,5-4 0,2-2 0,12-6 0,1-1 0,-7 4 0,2-1 0,-5 0 0,11-3 0,5-6 0,7-2 0,6-6 0,2-1 811,2 0-811,0-3 0,0 3 0,-2 2 0,-2 0 0,-5 7 0,-1-4 0,-2 3 0,-6-3 0,8 0-90,-1-4-720,12-1-449,4 0-630,6 3 1889,4 4 0,3 5 0,2 0 0</inkml:trace>
  <inkml:trace contextRef="#ctx0" brushRef="#br0" timeOffset="210309">23057 2465 16078,'-5'0'5757,"-2"0"-5128,6 0-179,-8 0-180,8 0 90,-8 0-1,8 0 1081,-3 0-1171,4-2 1,0 0 0,0-3 0,0 1-180,4-1-90,2-1 90,5 1-90,4-4 90,18-2-90,-3-1 0,17-2 90,-8 3-90,4 2 90,-10 1 0,2-1-90,17-4 45,-17 3 0,-1 1-45,11-5 0,-7 2 0,-3 1 0,-5 2 0,5-4 0,-8 5 0,4-4 0,-9 5 0,1-2 0,1 2 0,-1-2 0,8 2 0,-8 0 0,6 0 0,-9 1 0,0 1 0,1-2 0,10-1 0,-1 2 0,3 0 0,-5 2 0,-1 1 0,-5-1 0,6-3 0,-8 0 0,0 0 0,1-2 0,-1 4 0,2-3 0,1 1 0,-1-2 0,0 2 0,-3 0 0,-1 1 0,-4 1 0,0-2 0,0 1 0,1 1 0,1-2 0,0 5 0,2-4 0,10 0 0,-6-1 0,8 1 0,-12 1 0,0 3 0,9 0 0,-11 0 0,6-1 89,-14-1-178,0 1 89,2 1 0,1 0 0,1 0 0,0-3 0,0 3 0,-1 0 0,0 2 0,2 0 0,-4 0 0,0-2 0,-7 1 0,0-1 0,4-2 0,-2 3 0,6-5 0,2 6 0,-5-2 0,3 2 0,-8 0 0,0 0 0,3 0 89,-2 0-178,5 0 89,-2-2 0,-1 1 0,-1-1 0,-1 0 0,-1 0 0,1-1 0,-2 1 719,-1 2-719,-3 0 0,2 0 90,-6 0-90,6 0-3868,-3 0 3868,-3 0 0,-9 10 0,-9 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6:36:43.910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15277 2768 20036,'0'-20'3508,"0"4"-3149,0 5 91,-4 6 180,-2 9 89,-7 12-179,-3 17 0,-4 24-653,9-19 0,-1 3 338,-1 11 0,0 4-604,4-12 1,0 1-1,1 2 469,-2 6 0,1 1 0,-1 2-606,0 5 1,0 2 0,0 1 515,2-14 0,1-1 0,-1 3 0,0 3-346,1-4 1,-1 4 0,0 2 0,0 1 0,0-1-1,0-3 346,1 1 0,-1-4 0,1 0 0,0 3 0,-2 4 0,2-4 0,-1 4 0,-1 4 0,0 1 0,0 0 0,0-1 0,1-3 0,0-5-232,-1 7 0,1-5 0,1-2 1,-1 1-1,-1 2 232,0 1 0,0 3 0,-1 1 0,0 0 0,1-3 0,0-4-18,-1 5 1,1-4-1,0-2 1,0 0 17,-1-3 0,1 0 0,-1-1 0,0-1 0,-1 12 0,-1-1 0,1-2 0,-1-4 0,1-1 0,-1-2 0,2-5 0,0-2 0,0 0 0,-5 15 0,-1-3 0,3-9 0,0-1 0,1-7 0,-1-2 730,-7 22-730,4-14 0,7-11 0,9-12 0,14-10 1824,18-6-1824,15-7 0,14-5 0,-2 1 0,-14 2 0,-2 0 0,5 0 162,11-2 0,7 0 1,2 0-1,-4 0-162,-11 2 0,-2-1 0,0 1 0,1 0 0,6-1 0,1 1 0,2-1 0,6 1-148,-9 1 0,4-1 0,4 1 0,2 0 0,-1-1 0,0 1 0,-4 1 148,1-1 0,-2 0 0,-1 1 0,0 0 0,2 0 0,3 0-189,-10-1 1,3 1 0,1 0-1,1 0 1,1 0 0,0 0-1,-1 0 1,-1 1 0,-3-1 188,5 2 0,-2-1 0,-2 1 0,0 0 0,0 0 0,1 0 0,0 1-163,2-1 1,0 0 0,-1 0 0,2 1 0,0 0 0,3 0 0,3 0 162,-12 0 0,1 0 0,2 1 0,2-1 0,0 1 0,2 0 0,0 0 0,0 0 0,1 0 0,0 0 0,-1 1-21,-1-1 1,0 1 0,1-1 0,1 1 0,0 0 0,0 0 0,0 0 0,0 0 0,0 0 0,1 0 0,-1 0 0,-1-1 20,1 1 0,0 0 0,0 0 0,0-1 0,0 1 0,-1 0 0,1 0 0,0-1 0,0 1 0,-1 0 0,1 0 0,-1 0 0,-1 0 0,1 1 0,0-1 0,0 0 0,0 1 0,-1-1 0,1 1 0,-2-1 0,0 1 0,-2-1 0,-1 0 0,-1 0 0,11 2 0,-2-2 0,-2 1 0,-1 0 0,0 0 0,-1-1 0,0 1 0,1 0 0,1 0 0,0 0 0,0 0 0,0 0 0,0 0 0,-1 1 0,1-1 0,0 0 0,-1 0 0,0 0 0,0 0 0,0 0 0,0 0 0,0 0 0,0 0 0,0 1 0,-2-1 0,-1 0 0,0 0 0,0 0 0,0 0 0,2 1 0,1-1 0,2 1 0,-7 0 0,2-1 0,1 1 0,2 0 0,1 0 0,-1 0 0,1 0 0,-1 0 0,-2 1 0,-1-1 0,-2 0 0,8 0 0,-3 1 0,-2 0 0,0-1 0,-1 1 0,1 0 0,1 0 0,3 0 0,-6 0 0,3 0 0,2 0 0,0 1 0,0-1 0,0 1 0,-1-1 0,-1 0 0,-3 1 0,-4-1 0,14 2 0,-5-1 0,-2 1 0,-1 0 0,-1-1 0,0 1 0,-4-1 0,0 1 0,0-1 0,-1 0 0,-1 1 0,0-1 107,5 1 0,-1 0 0,-1 0 0,1 0 0,2 0-107,-5-1 0,3 1 0,0 0 0,-1-1 0,-1 1 0,-4-1 98,8 1 1,-4 0-1,-1 0 1,2 0-99,7 1 0,3-1 0,-2 1 0,-4-1 0,1 1 0,-5-1 0,-4 0 305,4-1 1,-4-1-306,9 2 0,-6-3 0,-3-2 0,-13-4 1777,-8 0-1777,-9 4 997,2-3-997,-11 3 1891,5-4-1891,-7 5 1987,1-4-1987,-1 7 0,-2-7 0,-4 3 0,0-4 0,-4-6 0,0-30 0,-2-11 0,1 8 0,0-4-216,0-1 0,0-5 216,2-8 0,2-8 0,0-4-650,0 15 0,1-3 0,1-2 0,0-1 1,0 0 649,0-3 0,0 1 0,0-2 0,1 0 0,0-2-363,1 5 1,0-2 0,1-1 0,0 1 0,0 1 0,0 1 362,0 0 0,0 2 0,1 1 0,0-1 0,2-3-208,-1 5 1,0-2-1,2-2 1,0-1-1,0 1 1,0 1-1,-1 4 208,2-8 0,0 4 0,-1 1 0,0-1 0,2-2-148,-1 2 1,1-4-1,1 0 1,-1 1-1,0 2 1,-1 5 147,1-3 0,-1 4 0,-1 2 0,0 1 13,0 2 0,0 1 1,0 1-1,-1 0-13,3-12 0,0 1 0,-1 2 179,-1 5 0,-1 1 0,0 2-179,-1 4 0,0 1 0,-1 2 0,3-14 0,0 1 0,1-2 0,-2 2 0,-4 18 0,0 2 653,0-2 0,-1 3-653,-2 5 1954,-2 9-1954,0 6 899,-7 17-3597,-5 6 3108,-14 13 1,-19 5 0,-9 1 0</inkml:trace>
  <inkml:trace contextRef="#ctx0" brushRef="#br0" timeOffset="857">15516 2470 21132,'-44'2'749,"0"1"1,3-1 0,1 0-570,6-2-1,1 0 1058,-24 0-788,38 4-89,41-3 0,23-1-203,6 0 1,13-1-1,5 1 1,-1-1-889,-8 0 1,0-1 0,1 1 0,3-1 0,3 0 763,-13 1 1,3-1 0,2 1 0,1-1 0,0 1-1,1-1 1,-1 1 0,0 0-184,5-1 0,-1 1 1,-1 0-1,0 0 0,3 0 1,3 0-1,4 1 184,-18-1 1,2 1-1,3 0 1,2 0 0,2 1-1,0-1 1,1 0-1,1 0 1,-1 1 0,-1 0-1,0-1 1,-2 1 0,-1 0-162,2 0 0,-1 0 1,-1 0-1,-1 0 0,0 1 1,-1-1-1,1 1 0,1-1 1,1 1-1,2 0 0,1 0 127,-3 0 0,2-1 0,1 1 0,1 0 0,2 0 0,0 0 0,0 0 0,1 1 0,-1-1 0,-1 0 0,0 1 0,-1 0 0,-3-1 0,-1 1-93,5 1 1,-3 0 0,0-1 0,-2 1 0,0 0 0,-1 0 0,0 1-1,0-1 1,0 0 0,1 1 0,0 0 92,0-1 0,1 1 0,0 0 0,0 1 0,0-1 0,0 0 0,0 1 0,-1-1 0,1 1 0,0 0 0,0-1 0,-2 1 0,1 0 0,-2 0 0,1 0 0,-1 0 0,1 0 0,1 0 0,0 1 0,1 0 0,2 0 0,1 1 0,-7-1 0,1 0 0,2 1 0,1 1 0,1-1 0,1 1 0,0-1 0,0 1 0,0 0 0,-1 0 0,0 1 0,0-2 0,-3 1 0,0 0 0,-2-1 0,8 2 0,-3 0 0,0-1 0,-2 0 0,-1 1 0,0-1 0,0 0 0,1 1 0,0 0 0,2 0 0,1 1 0,-6-2 0,2 1 0,0 0 0,2 0 0,1 1 0,0-1 0,-1 1 0,1 0 0,-1-1 0,-1 1 0,-2 0 0,-1-1 0,-2 0 0,-2 0 0,16 4 0,-2-1 0,-3 0 0,-2 0 0,-1 0 0,-1 0 0,0-1 0,1 1 0,-4-1 0,0 0 0,0 0 0,-1 0 0,-1 0 0,0 0 0,-1 0 0,0 0 0,3 0 0,-1 1 0,0-1 0,-1 0 0,-1 1 0,-1-1 0,0 0 0,3 0 0,-1 1 0,-1 0 0,0-1 0,-2 0 0,0 0 0,3 1 0,0-1 0,-2 0 0,-1-1 0,-1 0 0,4 2 0,-1-1 0,-1 0 0,-2-1 198,7 1 1,-2-1 0,-2-1-199,-10-1 0,-1-1 0,-3 0 0,11 1 0,-4-2 0,-11-2 0,-2-1 1219,21 0-1219,-13-4 0,18 8 0,-5-2 0,-17 1 0,3 1 0,-3-3 0,3 0 0,1 1 0,4 1 0,1-1 380,1-2 0,0-1 0,0 1-380,-1 2 0,0 0 0,-2-1 0,14-2 0,-8-1 0,0 2 2478,-13-4-2478,-11 0 0,-6 0 0,-8 0 1185,-3 0-1185,-6 0 202,-2 0-202,0 0 140,0 0 1,-27-4-1,-7-1 1</inkml:trace>
  <inkml:trace contextRef="#ctx0" brushRef="#br0" timeOffset="1732">17453 8576 17492,'10'-40'749,"0"0"1,1 2 0,1 1-180,1 3 1,2 0-121,17-22 539,14 12-539,-14 35 981,3 31-1431,-27 7 0,-6 10 0,-2 13 0,-4 10 0,-1-2-227,1-7 1,-2 0-1,0 3 227,-1 2 0,0 5 0,-1 0 0,0-3 0,-2 6 0,0-1 0,-1-1 0,4-14 0,-1 0 0,0 0 0,1 0 0,-3 13 0,0 0 0,-1 1 6,2-8 1,-1 2-1,1 0 1,0-5-7,0-3 0,0-3 0,0 0 74,-1 6 1,1 1 0,-1-11-75,-7-1 107,3-34-107,4-48 0,7-3 0,2-10 0,1-1-45,0 5 0,2-1 0,1-3 22,1-5 1,0-4-1,2-1 1,1 2-207,0 6 1,2 2 0,1 0 0,0-1 205,2-5 1,0 0 0,1 0-1,1 0 23,0 0 0,1 0 0,1-1 0,4-3-41,-2 11 1,2-2 0,2-4-1,1 1 1,1 0 0,0 3-1,0 3 77,4-2 0,0 4 0,1 1 0,0 1 0,2-2-18,2-8 0,2-3 0,0 0 0,1 7 0,0 11-18,6 7 0,1 9 0,-3 14-33,0 14 0,-4 16 33,-8 11 0,-4 12 0,-6 4 0,-7 12 0,-8 6 0,-3 1 28,2-14 1,-2 1 0,-2-1 0,-5 1-29,-5 3 0,-5 1 0,-3-2 0,-2-3 0,-5 1 0,-3-3 0,-2-2 0,-2-1 0,-1-1 0,-1-2 0,0-2 0,0-2 0,-2-2 0,3-4 0,0-1 0,-1-2 0,-13 7 0,1-4 0,6-6 0,0-7 510,0-9 1,3-9-511,-6-16 1185,13-33-1185,40-18 0,5 30 0,4-1-88,5 0 0,3 1 88,4 3 0,4 3 390,3 5 0,3 4-390,1 6 0,1 5 0,3 6 0,0 6 0,1 6 0,-1 5 0,0 5 0,0 4 0,-2 3 0,1 5-300,-7 1 0,1 4 0,-2-1-555,4 6 1,-1 1-78,-7-6 0,0 1 0,-2-2-463,-2 1 1,-1-2 1394,-2-5 0,1-1 0,23 13 0,-1-9 0</inkml:trace>
  <inkml:trace contextRef="#ctx0" brushRef="#br0" timeOffset="2125">19224 8557 24713,'10'-53'1979,"-7"14"-1080,-15 32-89,-15 32-720,6 3 0,-1 5-90,-4 12 0,-1 3 0,6-10 0,0 2 0,0 0 0,0 3 0,0 1 0,-1 8-388,5-5 0,-1 7 0,-1 4 0,0 2 0,2-4 0,1-5 388,-3 15 0,1-5 0,0 3 0,3-10 0,-2 6 0,1 0 0,2-6 0,5-14 0,4 8 0,15-78 0,0-1 0,0-6 0,5-12 0,1-4-469,-4 11 1,2-2 0,0-1 468,3-7 0,1-2 0,0-1-506,2-6 1,1-2-1,1-1 506,-4 14 0,-1 0 0,2-2 0,0-3 0,2-1 0,1-4 0,0-1 0,0 1 0,0 3 0,-2 3 0,0 3 0,-1 0 0,1-1 0,4-8 0,1-4 0,-1 4 0,-1 7 734,1-8 0,2 15-734,29 11 0,-29 69 0,-5 21 0,-5-15 0,-1 2 0,-3 5-236,-2 5 1,-2 4 0,-2 3 0,0-3 235,0 11 0,0-2 0,-1 1-258,-1-14 0,0 1 0,0-1 1,1 1 257,-1 0 0,1 0 0,1 0 0,-1-1 50,0 0 1,1-1-1,0 0 1,-1-1-51,3 14 0,0-2 0,1-2-270,-1-5 0,0-2 1,0-2-586,3 16 1,1-3-271,-2-13 1,0-5 950,4 18 0,-5-47 1,-6-25-1</inkml:trace>
  <inkml:trace contextRef="#ctx0" brushRef="#br0" timeOffset="2274">19301 9050 23634,'-51'-41'1978,"7"5"-1528,16-3-450,28 18-270,28-4-629,31 14 134,-22 5 1,4 0 764,1-1 0,3-1 0,-1-1 0,6 0 0,1-2 0,-7 2 0,0-1 0,0 1 0</inkml:trace>
  <inkml:trace contextRef="#ctx0" brushRef="#br0" timeOffset="2729">20198 8467 24546,'11'-16'1799,"-5"6"-909,-3 14-81,-3 19-539,0 24-270,0-12 0,0 3-353,0 7 0,0 5 353,1 4 0,-1 6 0,1-2-271,0-12 0,1-1 1,-1 1 270,2 14 0,0 3 0,1-5-999,2 0 0,1-4 999,1-5 0,0-3 0,-1-10 0,1-2 0,6 11 0,0-31 411,2-28-411,2-33 0,-6 11 0,0-3 113,1-10 1,1-4-114,2-8 0,2-7-121,-4 15 1,2-6-1,-1-2 1,1 4 120,0-4 0,1 3 0,0-3 0,-1 4 0,0-5 0,1 2 0,-1 6-566,-2 8 1,-1 4-1,0 3 566,3-7 0,1 6 0,9-5 0,-6 51 0,-4 36 41,-8-4 1,-2 4-42,1 6 0,-1 1 618,0 4 0,2 0-618,-1-1 0,2 0 0,0-7 0,2-1 0,0-8 0,3-2 0,16 13 2105,6-28-2105,11-26 0,8-30-366,-22 10 1,1-5 365,2-5 0,1-1 0,3-3 0,0 0 0,-1 3 0,1 3 0,-4 1 0,3 9 60,23 17 0,1 14-60,-25 1 0,-3 7 0,22 16 0,-5 10 0,-28-3 0,-5 3-90,-2-1 0,-2 3-2699,0 18 1,-6 1 2788,-5-18 0,-4 0 0,-3 11 0,-3-2 0,-6-21 0,1 1 0</inkml:trace>
  <inkml:trace contextRef="#ctx0" brushRef="#br0" timeOffset="4237">19471 2746 20935,'6'-14'2339,"0"-1"-1890,4-2 1,1-1 630,8-10-541,-5 10-269,4-6 0,-10 15-180,-4 10 450,-2 47-316,-10 9 1,-2 7-512,4-19 0,1 1 0,-1 3 347,-5 13 0,-2 3 0,1-3-1016,1-8 1,0-3-1,0 1 1016,0 1 0,-1 1 0,1 0-30,-1-2 0,0 0 0,-1 2-60,1-3 0,-1 3 1,0 0-1,0-1 52,1-2 1,1-1 0,0 0-1,0-1-22,-4 15 0,0-1 0,1-2 0,3-9 0,1-2 0,1-5 0,1-5 0,1-1-86,1 7 0,0-2 86,0 12 0,2 4 0,4-36 633,0-6-633,7-18 3083,0-3-3083,13-22 0,-5 9 627,5-4-627,-2 9 306,1 2-306,3 0 0,17-2 0,-6 2 0,20-2 0,-6 2-380,14 2 380,-24 2 0,2 1-507,7 1 1,6 1 506,-8 0 0,6 1 0,3 0 0,1 0 0,-3 2 0,2-1 0,2 1 0,0 0 0,0 0-501,1 1 0,1-1 1,0 0-1,0 1 1,1 0 500,2 1 0,1-1 0,0 2 0,-2-1 0,-2 1 0,-1 0 0,-3 0 0,-1 1 0,0 0 0,0 0 0,0 0 0,0 0 0,0 0-526,-2 1 1,0-1 0,0 1-1,-1 0 526,13 1 0,0 1 0,-1 0 0,-4-1 0,0 1 0,-1-1-176,-3 1 1,-1-1 0,-1 1 175,-1-1 0,-2 1 0,0-1 0,-2 1 0,-1 0 0,2 1 0,17 3 0,3 1 0,-2-1 0,-16-2 0,-1 0 0,3 0 0,8 2 0,6 1 0,0-1 0,-2 1 17,-12-3 0,-3 0 1,1-1-1,2 1-17,9 1 0,3 1 0,0-1 0,-3-1 238,2 1 1,-2 0-1,-2-1-238,-5-1 0,-1-1 0,-5-1 0,0-3 0,-4-1 0,-4 1 0,-1-2 0,-4-1 0,-2-2 0,25 1 2202,-6 0-2202,-6 0 0,-5 0 0,-3 0 1244,6 0-1244,-3 10 747,-4-7-747,-7 13 1504,-8-8-1504,-7-1 43,2-1-43,-10-6 0,-4-8 0,0-8 0,-2-16 0,0-13 0,0-16-286,-1 26 0,2-5 286,-1-3 0,2-4 0,-1 1-568,2-12 0,0 0 568,1 6 0,0-3 0,1 2-1109,1-9 0,2 2 1109,2-1 0,0 0 0,0-1 0,1 1-352,1 3 1,0 1 351,-1 4 0,1 1 0,-2 7 0,0 2 0,-1 6 0,0 2 332,5-19-332,0 5 792,-7 22-1242,-1 4 1287,-10 22-2006,-4 8 778,-10 11-2127,-7 8 2518,-11 3 0,-7 5 0,-6 0 0</inkml:trace>
  <inkml:trace contextRef="#ctx0" brushRef="#br0" timeOffset="5530">22553 1375 21115,'0'-18'2339,"0"2"-1980,0 3 1,0 1 90,-7 7-180,-4 9 90,-9 15-91,-6 17 1,-7 14-135,14-19 0,0 1-207,-3 4 0,-1 1 162,0 0 0,-1 3 0,-12 16 0,0 0-90,10-15 0,-1 1 30,-1-2 0,-2 3 0,4-4-30,5-9 0,1-2-45,-5 6 0,1-4-315,2-1-180,4-8-269,9-3-1350,4-11 2159,23-15 0,1-11 0,17-16 0</inkml:trace>
  <inkml:trace contextRef="#ctx0" brushRef="#br0" timeOffset="5874">22460 1344 19676,'10'-32'3418,"0"4"-2968,-2 2-91,1 5 1,0 1-90,0 4 0,1 2-90,0 3 90,0 6-91,2 1 181,2 12-180,3 4 180,10 35-270,-9-13 0,1 5 0,7 20 0,-1 3-212,-2-9 1,-1 2 121,-3-8 0,0 4 0,-1-4-445,3 8 0,-2-3 445,1-1 0,0-2 0,-5-9 0,-1-4-270,2 2-449,0-2-1,-7-18-179,-1-2 41,-6-16-8973,-2-20 9210,0-3 1,-8-22 0,-1 2 0</inkml:trace>
  <inkml:trace contextRef="#ctx0" brushRef="#br0" timeOffset="6213">22350 1629 20845,'-33'-6'1574,"1"1"0,-6 1-1304,-13-4 270,47 8-270,13 0 0,24 0 89,12 4-134,-2-2 0,5 1-45,0 2 0,1 1-90,9-1 0,-1 0-202,-16-2 0,-4 1 202,15 0-90,-27-4 0,0 4 0,-11-3-180,1 7-359,-9-7-271,-4 3-316,0 0-1212,-2 1 2338,-7 0 0,-6 5 0,-7-3 0</inkml:trace>
  <inkml:trace contextRef="#ctx0" brushRef="#br0" timeOffset="8797">5137 7798 22644,'0'-9'2878,"0"4"-2338,-9 33 0,-6 18-315,2-2 0,-2 6-1027,-3 6 1,-1 3 861,5-14 0,0 2 0,-1 0 0,-1 4 0,0 2 0,-1-1-402,0 3 0,-1-1 0,1 1 342,-1-1 0,0 1 0,0-1 0,1-1 0,0-1 0,0-1 0,1-3 0,1-2 0,0-1-480,-4 17 1,1-2 164,2-11 0,2-3-90,3-6 1,1-3-856,-4 15-1888,10-35 3148,19-69 0,-5 14 0,0-5 0,3-1 0,-1 0 0,0 0 0</inkml:trace>
  <inkml:trace contextRef="#ctx0" brushRef="#br0" timeOffset="9014">4934 8128 21655,'9'-52'809,"0"1"1,1-1-1,1-16 1,1 7-271,-3 23 1,3 10-180,7 15-90,17 24-225,-15 20 0,-1 10-2831,4 9 1,1 4 2815,-6-13 0,1 2 0,-1 1 0,2 4 0,0 1 0,1 1-39,0 0 1,0 1 0,1 0 8,-1 0 0,1 1 0,-1-1 202,0-2 1,-1-1 0,1 2-413,5 11 0,1 1 0,-2-3-60,-7-15 0,-2-3 1,1 0-91,4 7 0,-1 0 0,-2-6-360,-3-6 1,-3-4-1799,5 13 2518,-8-19 0,-10-16 0,-4-13 0</inkml:trace>
  <inkml:trace contextRef="#ctx0" brushRef="#br0" timeOffset="9223">5007 8775 23364,'-50'-9'1889,"8"-3"-1710,13 1 1,17-5-90,18-2 0,22-4-90,18 1 0,8 0-90,-8 5 0,2 1-509,-2 1 0,4 0 1,-3 1 103,6 1 0,0 3-1574,9 2 1,-2 1 2068,-21 2 0,-4 1 0,2 4 0,-7 4 0,-16 5 0</inkml:trace>
  <inkml:trace contextRef="#ctx0" brushRef="#br0" timeOffset="9696">1896 8747 21295,'-40'-14'1529,"-1"5"-1079,-4 5 179,3 14 91,1 13-180,4 22-406,20-12 1,2 4-520,1 7 1,1 3 429,1 7 0,2 5-16,4 1 1,2 6 0,0-2-30,0-15 0,-1-1 0,2 2-409,1 14 1,1 3-1,0-6 319,-1-2 0,0-3-675,2 8 1,0-4-4152,0-21 1,0-3 3977,-4 21 0,3-67 0,-2-29 1</inkml:trace>
  <inkml:trace contextRef="#ctx0" brushRef="#br0" timeOffset="9863">1624 7920 23454,'0'-60'719,"0"8"-719,0 14-90,4 13-359,2 11-271,8 12-989,5 17 1709,5 13 0,1 19 0,1 9 0</inkml:trace>
  <inkml:trace contextRef="#ctx0" brushRef="#br0" timeOffset="10599">2051 8725 21745,'10'18'1709,"0"0"-1350,-6 4 1,0 5-90,-4 13 0,0 11-180,2 14-45,1-11 0,2 1-45,-2-12 0,1 1-342,2 11 1,0-1 431,2 11-90,-2-15 166,-2-12-166,-2-47 0,-2-55 0,1 23 0,0-4-367,0-14 0,2 0 412,0 13 0,2 2-45,0 2 0,0 2-1444,1 4 0,0 2 1444,7-23 319,-1 19-229,13 25 0,-5 23 0,14 29 0,-14 5 0,-1 5-90,-3-10 0,0 1-313,4 15 0,1 0 313,-7-18 0,0-2 0,0-3 0,0-2 2825,15 17-2825,14-11 0,9-36-90,-16-16 0,-1-10-355,-4-3 1,-3-6 399,4-14 0,-5-4 0,-6 5 0,-3-1 45,1-7 0,-2-1-45,0-2 0,-1-5 45,-4 3 0,-1-5 0,0 0 22,-4 16 1,0 0-1,-1 0 1,0 0 64,1-15 0,0-1 1,-1 3-58,-2 6 0,-1 3 0,-1 5-30,0 6 0,-2 4 4,0 4 0,0 3-4,-4-18 0,-4 14 0,-1 23 808,-2 23-718,2 28-90,1 28 347,4-25 1,0 2-348,2 8 0,0 2 45,0 4 0,0 2-580,2 2 1,0 0 534,0 3 0,0-1 0,2 0 0,0-1 0,0-2 0,2 0 0,1-4 0,2-1 0,1-4 0,0-1 0,2-5 0,1-1-125,0-5 0,2-1 80,-1-6 0,1-1-135,13 19-90,-3-12-270,-1-9-89,-4-10-181,-1-8 234,-3-13-1493,-4-12 2378,-2-11 1,-4-9 0,-2-5 0</inkml:trace>
  <inkml:trace contextRef="#ctx0" brushRef="#br0" timeOffset="10974">2680 8567 21745,'-43'0'2158,"3"0"-2068,7 0 90,8-5-180,17-2 0,14-4 90,22-5-90,19-2 0,-15 7 0,3 0-882,5-2 1,2 0 881,2 0 0,2-1-563,17-2 1,0-1 562,-19 5 0,-1 0-372,10-1 1,-4 1 11,0-1-270,-13 6-629,-10 3-1170,-7 2 2782,-9 2 0,-4 0 0,-4 0 0</inkml:trace>
  <inkml:trace contextRef="#ctx0" brushRef="#br0" timeOffset="11526">7362 7603 22464,'-14'-36'2249,"2"2"-1889,-2 2-180,3 7-90,1 7 89,-3 21-89,7 14-90,-3 22 90,9 8-90,1-12 0,1 1 0,5 17 0,3 5 0,2-28 0,4-16 0,-5-14 0,3-16 0,-4-32-90,-3-8-179,-2 0-451,-3 11-449,-2 24 1169,0 10 0,0 15 0,0 8 0</inkml:trace>
  <inkml:trace contextRef="#ctx0" brushRef="#br0" timeOffset="11758">7537 8476 25253,'-5'12'1888,"2"-1"-1348,12 2 0,6 3-180,11 6-360,7 10 0,0 6 0,-1 14-320,-18-21 1,-1 1 319,-2 4 0,-4 3-135,-7 25 0,-6 2-450,-3-12 0,-4 0-559,-1-4 1,-3 2 0,-3-3 153,0-9 1,-2-2 0,-3 0 989,-2 3 0,-3-1 0,-1 1 0,-4 1 0,-2-1 0,-2 1 0,-2 0 0,-1 0 0,1 0 0</inkml:trace>
  <inkml:trace contextRef="#ctx0" brushRef="#br0" timeOffset="17493">2668 6540 22824,'-28'33'899,"1"1"1,1-5-1,1-2-269,-18 18-180,11-17 0,15-17-1,20-26-89,29-34-225,-1 6 0,7-8-645,-6 9 1,5-5 0,4-4-1,2-2 1,0 0 509,-5 9 0,1-1 0,2-2 0,1 0 0,0 0 0,0 0 0,0 0-281,1-2 1,0 1 0,0-1 0,1 0 0,-1 1 0,1 0 0,0 0 280,1 0 0,2 0 0,-1 0 0,0 0 0,0 2 0,-2 2 0,-2 2-260,1 0 0,-1 3 1,-2 2-1,-1 1 0,0 0 260,7-7 0,0 1 0,-2 2 0,-1 0 0,-4 5 0,-1 1 0,0 1 0,-2 1 0,6-5 0,-2 1 0,-1 1 0,8-8 0,-2 3-111,-9 7 1,-2 3 110,-8 4 0,-3 2 1116,11-10-1476,-12 10 1607,-10 8-11078,-6 9 8655,-13 3 1,-4 4 0,-10 0 0</inkml:trace>
  <inkml:trace contextRef="#ctx0" brushRef="#br0" timeOffset="17823">5255 3546 25702,'8'-64'1529,"0"10"-1439,0 11 0,4 18 0,8 12 0,10 19 0,9 10-90,12 16-218,-23-12 0,1 1 263,1 2 0,1 1-45,9 10 0,-3 1 0,-11-10 0,-2 0 45,4 4 0,-4-2 45,-4 0 0,-11-12-90,-4-7 0,-8-41 0,2-7-462,0 2 1,2-4 326,3-4 0,3-1-90,3-5 1,3-3-653,5-5 1,2 0 336,3-1 0,2 2-1037,2 1 0,1 2 677,-1 5 1,1 2-360,-3 8 0,-1 3 1254,-3 7 1,-1 3 0,3-6 0,-9 13-1</inkml:trace>
  <inkml:trace contextRef="#ctx0" brushRef="#br0" timeOffset="18343">5510 3198 12457,'-49'33'989,"0"1"1,4-5-1,1-2 367,6-7 1,3-4-1178,-19-2 1603,22-21-1332,24-24 90,22-24-164,3 21 1,5-3-152,6-5 0,5-1 0,5-1 0,5 3-45,5-1 0,2 4 928,3 5 0,2 5-1018,-2 5 0,4 9 60,-6 14 0,3 8 0,-2 3-105,6 8 0,-1 8-45,-7 1 0,0 5 0,-4 3 30,-12-3 0,-4 2 0,0 1-30,-1 1 0,1 1 0,-2 1 0,0-1 0,0 0 0,-1-1-105,10 16 1,0 1 104,-8-13 0,0 1 0,-1-2 0,2 1 0,-1-2 0,3 5 0,-2-4 90,2-4-90,-10-13 0,-5-16 837,-25-28-927,-7-6 90,-27-17 0,-3 14 1175,-14 14-1175,26 14 0,-1 4 0,-3 6 0,-1 4-693,-2 8 0,0 3 693,1 4 0,1 3 0,2 5 0,2 1-197,5 0 1,3 1 196,5-3 0,6 2 45,9 6 0,8-1-45,14 13-30,17-19 0,8-6 30,21-11-133,-17-9 1,0-2 132,20-1 0,0 5 0,-1 10 92,-34-8 0,0 1-92,25 20 0,-4 2 197,-8 7-197,-7-2-450,-5 0-629,-7-5-300,-5-6-510,-5-8-619,-8-10 2508,-3-12 0,-10-12 0,-2-6 0</inkml:trace>
  <inkml:trace contextRef="#ctx0" brushRef="#br0" timeOffset="18835">6781 3356 22914,'2'-40'719,"1"0"1,-2 4 0,0 2-540,1-16-1,-2 19-89,0 15 180,0 14-180,-4 13 360,-1 0 180,1 0-451,-5-13 1,8-14-90,-8-12 180,8-36-180,1 29 0,1 0-90,3 0 0,1 1 0,13-15 0,6 32 0,9 10 0,8 7-180,-9 5 0,2 3-135,2-3 1,0 1 224,0 1 0,-2-1-90,22-6 90,-27-13 90,-9-35 180,-10-2 0,-8 13 0,-5-3-113,-7-8 1,-4 2 112,3 11 0,-1 1-45,-5-9 0,0 4-45,-3-2 0,6 16-90,5 16 0,19 52 0,5 15-558,1-7 1,0 5 557,0-2 0,1 3-30,0-2 0,1 4 0,0 0-360,-1-4 0,-1-1 1,1 0 29,-1 0 0,0-1 0,0-3-315,1 8 1,-2-8-1305,-2-7 2098,-17-40 0,-9-33 0,1-1 0,0 0 1</inkml:trace>
  <inkml:trace contextRef="#ctx0" brushRef="#br0" timeOffset="18994">6920 1262 23029,'-23'-46'450,"1"0"0,0 9 0,-3 7-361,-22 6 211,-3 44-300,13 27 0,3 16-630,14-12 1,2 5-1,2 1-1643,-1 0 0,0 1 0,4 0 2273,6 0 0,2 1 0,5-5 0,7 0 0,3-5 0,1-3 0,1 1 0</inkml:trace>
  <inkml:trace contextRef="#ctx0" brushRef="#br0" timeOffset="19242">7508 1859 25612,'19'-9'1170,"2"2"-1080,2 3 0,7 14 0,5 11-1,6 19-44,-19-13 0,0 1-324,1 4 0,-1 2 279,0 2 0,-1 2 0,-1 3 0,-1 0 0,-4 0 0,-1 0-45,-2 0 0,-2-1-180,-3-1 0,-2-1-180,-2-4 1,0 0-787,-1 7 0,-3-3 1191,-11 9 0,-2-5 0,-12-32 0</inkml:trace>
  <inkml:trace contextRef="#ctx0" brushRef="#br0" timeOffset="19830">7825 2212 22464,'26'-21'1709,"6"7"-1439,9 14 45,-2 11 0,4 4-270,-8-1 0,2 2-466,13 6 0,0 1 466,-10-5 0,-2 0-45,-2-2 0,-1 0 45,-2-2 0,-1-1 179,21 7-134,-12-8 0,-11-6 0,-13-12-90,-8-10 0,-16-15 0,-8-7 0,-3-4 0,-1 6 0,-2-2-78,-11-15 1,-2-1 77,3 11 0,-3 2-868,-2-1 0,-3 2 868,-3 0 0,-3 3 0,-3 3 0,-2 2 0,-1 4 0,-2 2 0,1 5 0,-4 3 0,11 8 0,-2 1 0,3 2 0,-3 0 0,1 2-63,-13 1 1,7 2 62,19 2 0,21 0 0,50 0-45,-6-2 0,6-2-512,13-4 1,7-3 0,-1-2 496,-9 3 0,-2-1 0,5-3 6,-2-1 0,6-3 0,2 0 0,-2-1 0,-5 1 61,3-2 1,-5 0 0,2-1 22,10-6 0,2-2 0,-7 2 10,-9 1 0,-5-1 50,-6-3 0,-6-1 90,-6-13-180,-31 18 2156,-18 28-2066,-9 32 1855,22 12-1900,15-12 0,7 2-45,10-3 0,5-3 0,-2 1 0,3-6 94,12-11 0,0-9-94,-1-20 0,1-21 45,-32 1 0,-8-4-45,-6-20-45,-1 19 0,-4 1-225,-15-6-539,-3 13-360,-1 14-1170,4 16 2339,3 15 0,6 17 0,2 7 0</inkml:trace>
  <inkml:trace contextRef="#ctx0" brushRef="#br0" timeOffset="20042">8885 1809 15404,'28'26'2069,"3"-4"940,3-4-2469,6 0-270,9 0-90,4 5 1073,2 2-1253,0 0 0,-4 1 547,-6-2-1176,-6-2-181,-9-4 2588,-8-8-3397,-4-4-720,-9-6 2339,-7-6 0,-10-6 0,-5-6 0</inkml:trace>
  <inkml:trace contextRef="#ctx0" brushRef="#br0" timeOffset="21042">9299 1552 21295,'-6'-33'1124,"0"0"1,-6-28-676,1 6 1,5 12 90,-1-1-450,2 21 0,1-2-90,0 18 90,4 2-90,0 3 0,0 2 90,0 9-1,0-1 1,0 9-90,0 15 90,0 11-90,4 16 0,2-14 0,5-4 0,1-23 0,0-2 0,-2-9 0,0-3 90,0-12-90,-5-22 0,0-3 90,-5-20-90,0 10 90,0-1 0,-5 4 0,0 6 0,-5 4 0,0 10-90,-4 2 0,3 11 90,-4 11-90,4 14 0,1 16 0,4 12 0,2 6 0,4 3 0,3-19 0,1 0 0,5 12 90,9 4-90,3-36 0,3-8 0,3-14 0,-1-7 0,0-15 0,-3-12 0,-3-12 0,-4-10 0,-8 13 0,-2-2-169,-1 13 1,-1 0 213,-1-11 0,0 0 0,-2 10 0,0 3-45,0-12 0,4 1 0,1 33 0,4 8 89,2 18-89,4 12 90,3 21-586,-1 18 541,-8-24 0,-2 1-45,-1 4 0,-1 3 0,-3-1 0,0 2 0,-1-2 45,1 5 0,-2 0-45,-4 14 0,0-4 0,2 5 90,-5-17-90,6-13 406,0-13-406,6-12 90,22-25-180,4-5 90,-5 0 0,0-2 0,22-13 0,2 0-1136,2 2 1136,-4 5-231,-3 7 231,-5 2 0,-8 6 90,-5 5 355,-10 1-445,-7 2 0,-6-5 90,-10-5 1073,-6-6-1163,-6-5 366,-5-9-366,0-6 90,-1-12-299,3-7 209,13 23 0,3 0 0,1-2 0,3 0 45,2 0 0,5-1-45,11-8 0,5 4 0,19-7 45,-8 24 0,2 10 45,27 30-45,-30 2 0,0 6-387,-1 8 1,-1 4 386,-2 4 0,-3 4 0,-2 3 0,-4 3-45,-2-1 0,-3 3 0,-7-6 0,-1 2 0,-2-2-90,1 4 0,-2 0-180,-4 11 0,-3-4-899,-8 7-360,-8-11-1080,-1-10 2609,-2-15 0,1-11 0,-1-11 0</inkml:trace>
  <inkml:trace contextRef="#ctx0" brushRef="#br0" timeOffset="21293">10469 833 22862,'0'-46'1889,"0"5"-986,3 9-453,5 10-91,9 10 1,9 16 221,10 17-311,9 24-135,-19-18 0,1 9-100,-2 8 1,3 13 0,1 5 0,-1 0 0,-3-8-36,1 3 0,-3-5 0,3 6-307,-3-5 0,3 8 0,0 0 1,-2-4-1,-6-9-143,0 4 0,-5-11-989,-1-1-63,-5-19-1286,-4-15 2788,-8-25 0,-4-20 0,-5-14 0</inkml:trace>
  <inkml:trace contextRef="#ctx0" brushRef="#br0" timeOffset="21457">10757 656 23634,'-19'-55'2428,"3"6"-2068,8 12-90,2 10-180,15 7 0,13 5-90,18 1-360,16-2-90,-23 8 0,0 0-315,1 0 1,0 0-1934,29-5 2698,-9 4 0,-13 4 0,-5 3 0</inkml:trace>
  <inkml:trace contextRef="#ctx0" brushRef="#br0" timeOffset="24695">2380 12203 24803,'0'-55'2968,"0"7"-2428,-6 12-270,-1 12-270,-7 16 0,-4 19 0,-6 29 0,8-7 0,0 5-557,-4 11 1,1 4 556,4-13 0,-1 2 0,0 1-1008,-1 3 0,0 2 1,0 0 1007,-1 3 0,0-1 0,-1 1 0,1-1 0,1 1 0,-1-2-266,1 0 0,0-2 0,0 0 221,-4 17 0,0-3-956,1-7 0,1-2-1518,0 0 0,0-4 2519,-5 1 0,5-15 0,13-46 0</inkml:trace>
  <inkml:trace contextRef="#ctx0" brushRef="#br0" timeOffset="24909">2168 12049 24623,'21'-55'2608,"-1"12"-1708,-2 20-450,4 31-450,7 29 0,-11-4 0,0 4-726,5 9 1,1 4 725,2 5 0,1 3-301,-8-17 1,1 0 0,0 0 300,-1 0 0,1 0 0,0 1-30,5 11 0,2 3 0,-2-4-600,1 4 1,0-1 119,-6-12 0,0 2 1,-2-6-431,-2-7 1,-4-3-1759,5 18 2698,-7-17 0,-12-14 0,-5-10 0</inkml:trace>
  <inkml:trace contextRef="#ctx0" brushRef="#br0" timeOffset="25109">2071 12841 25073,'-60'-10'2068,"8"3"-1888,11-1-90,11-1 0,26-17-90,19 1-270,34-15-135,-16 22 1,3 0-736,5 0 1,2 0 14,3-1 1,0 1 1124,0 1 0,1 1 0,-1 1 0,0 0 0,-1 0 0,1 1 0</inkml:trace>
  <inkml:trace contextRef="#ctx0" brushRef="#br0" timeOffset="25411">3521 12135 22914,'-45'-7'2518,"2"4"-2248,4-1 0,7 2 0,7 0-180,13-1 0,5 1-90,54 2 0,-7-2 0,3 0 0,3 0-550,-9-1 1,1-1 279,2-1 0,2 1-180,0-1 0,1 1-90,-2 0 1,0 1-271,-3 0 1,1 1 809,4 2 0,-3 2 0,12 9 0,3 6 0</inkml:trace>
  <inkml:trace contextRef="#ctx0" brushRef="#br0" timeOffset="25609">3667 12700 23094,'-37'16'2249,"3"-6"-7730,9-4 5571,5-6 1409,11 0-1409,13-4 769,16-7-859,23-8-225,7-2 1,10-3-879,-13 7 1,2-1 0,0 1 232,3-1 1,-1-1-1,0 2 949,0 0 1,-1 0 0,-4 3-1,0 0 1,-3 1 0,-1 0 0,-1 1-1</inkml:trace>
  <inkml:trace contextRef="#ctx0" brushRef="#br0" timeOffset="25881">5515 11583 24263,'1'-20'810,"7"-3"-720,8 5 90,16-4-91,13 1-44,-15 10 0,3 0-762,22-4 0,3 1 537,-11 3 0,0 2-180,14-3 0,0 2-225,-21 5 1,-3 1-1395,24-2 2058,-14 1 1,-21 3 0,-9 0 0</inkml:trace>
  <inkml:trace contextRef="#ctx0" brushRef="#br0" timeOffset="26609">5644 11416 23274,'-16'0'1799,"-5"8"-630,-17 40-899,8-6-135,9-6 0,1 4 45,2 1-1,1 0-89,4-9 0,-1 0-136,-4 10 0,1-1 136,-4 9-23,3-10 23,4-6 0,7-9-90,2-7 90,5-9-90,0-1 0,0-7 295,5 3-295,9 0 0,4-3 0,6 3 0,0-4 0,2 0 0,5 0 0,5 0 90,21-6-90,-22 4 0,1-1 0,-2-3 0,0 1 0,9 0 0,-3 1 0,1-3 0,14-2 0,-14 4 0,-12 1 0,0 2 90,-19 2-90,0 0 0,0 0 0,0 0 0,6 4 90,-5 3-90,3 2 0,-4 6 90,0-1-90,0 8 90,1 6 0,-1 4-90,-2 8 90,-2-1-90,-2 6 0,-2-2 0,-13 4 0,-21-2 0,-7 0 0,11-15 0,-3-1-366,-3-1 1,-4 2 0,1-5 365,2-6 0,1-4 0,-1-2 0,1-2 0,-29 5-46,8-7 46,10-5 0,11-4 0,9-4 0,9-1 0,8-6 0,4 0 0,13-5 280,1 4-3788,19-3 720,-5 8 2801,12-2 0,-2 2 0,3 0 0</inkml:trace>
  <inkml:trace contextRef="#ctx0" brushRef="#br0" timeOffset="26865">7094 11475 23634,'17'-33'3058,"-3"6"-2788,-8 7 89,-2 7 1,-4 2-180,0 2-90,2 2 0,-2 2-540,2 3-4947,-2 2 5397,0 6 0,0 6 0,0 6 0</inkml:trace>
  <inkml:trace contextRef="#ctx0" brushRef="#br0" timeOffset="27091">7118 11913 23813,'6'14'3328,"4"4"-2248,7 6-720,7 10-360,7 14-1240,-13-20 0,0 2 1240,2 4 0,-1 1 0,0 3 0,-1 1 102,-1 0 0,-3 3-102,-4 21 0,-6 2 0,-4-14 0,-4-1-655,-1-5 1,-3 2 0,-3-4-471,-10 7 1,-5-5-405,-4 3 0,-5-3 1529,-6 1 0,-3-1 0,11-16 0,-1 0 0,-1-1 0,-3-1 0,1 1 0,0 0 0</inkml:trace>
  <inkml:trace contextRef="#ctx0" brushRef="#br0" timeOffset="28974">2282 15296 23813,'-26'-16'1440,"-2"11"-1081,-7 20 1,-4 30-180,17-11 0,0 5-1057,-3 11 1,1 4 906,7-13 0,1 3 0,0 0-418,-2 5 0,1 2 0,0 1 388,-1 3 0,1 0 0,1 1-90,-1 0 0,0 0 0,1 0-120,1-2 0,0 0 1,1-1-312,1-6 0,2 0 0,0-2-19,-3 14 0,2-3-180,5-12 1,1-2-1530,-1 16 2249,14-30 0,6-32 0,8-21 0</inkml:trace>
  <inkml:trace contextRef="#ctx0" brushRef="#br0" timeOffset="29177">2156 15554 15636,'15'-62'742,"-1"1"0,-4 15 0,1-1 0,0 5 1124,-1-2 0,5 12-606,24 21-901,-7 63-477,-16-14 0,0 7 1,0 1 147,-1-2 0,1 0 0,0 0 0,1 4 0,2 1 0,0-1-90,-1 1 0,2-1 0,1 3-188,0-4 1,1 2 0,1 0-1,-1-4-232,-1 1 1,0-3-1,1 0-90,5 9 1,1 1-1,-2-7-644,-2-7 0,-2-6 1441,14 20 0,-10-26 1,-6-13-1</inkml:trace>
  <inkml:trace contextRef="#ctx0" brushRef="#br0" timeOffset="29408">2067 15821 25702,'-54'4'720,"-1"-3"-630,29 3-90,39-16-90,30-1-45,-2 0 0,4-1-225,-1 2 0,0-1-576,4 0 1,0 1 125,0 0 1,-1 1-495,0 1 0,0 0 1304,-4 2 0,0 0 0,-3 0 0,0 1 0,-2 0 0,-1 0 0</inkml:trace>
  <inkml:trace contextRef="#ctx0" brushRef="#br0" timeOffset="29758">3707 15333 23184,'-26'7'3238,"-8"3"-2698,14-9-450,0 3-1,18-4 1,16 0-90,16 0 0,25 0-90,8-3 1,6-2-827,-12 2 0,2 0 706,-4-1 0,3-1 0,-3 1-285,6 0 1,-4 1-580,-2 0 1,-2 0-51,-5 1 0,-1 1 1124,-7 0 0,-2 0 0,23 1 0,-12 0 0</inkml:trace>
  <inkml:trace contextRef="#ctx0" brushRef="#br0" timeOffset="29974">3703 15997 20503,'-51'28'990,"8"-5"1107,22-12-2097,23-9 90,27-11-90,29-9 0,-17 6 0,4-1-423,10-3 1,2 0 107,5-1 0,3 0-177,-20 6 1,0-1 0,1 1-79,-2 1 1,1 0-1,-1 0-734,18-4 0,0 0 1304,-7 1 0,-1 1 0,-6-2 0,-2 0 0,-4 1 0,0-1 0</inkml:trace>
  <inkml:trace contextRef="#ctx0" brushRef="#br0" timeOffset="30424">5961 14672 18545,'-14'0'2339,"5"0"-307,0 0-1853,8 0 649,-2-2-738,3-2 394,7-3-394,11-2-90,20-2 45,14 2 0,6 0-55,-5 1 0,2 1 10,-2 1 0,3 0 0,-2 0 0,12 0 0,1 1-30,-11 1 0,4 1 0,-5-1-105,5 0 0,-2 1-135,10-1 0,-4 1-539,-3-1-1530,-14-2 180,-24-2 2159,-18-7 0,-29 5 0,-14-3 0</inkml:trace>
  <inkml:trace contextRef="#ctx0" brushRef="#br0" timeOffset="30847">6209 14550 22374,'-19'-7'2159,"3"1"-1799,2 3 0,2 1 449,-7 30-629,-1 5-90,1 18 0,-1 9-45,1 3 0,0 0-417,6-19 1,0 0-1,1-1 372,-4 18 0,1-5 90,-1 7-90,7-5 90,4-24-90,5-8 0,3-20 0,9-12 0,11-4 0,15-8 0,11-3 0,-4 8 0,2 2 0,-8 3 0,0 3 209,15 3 0,1 6-209,-13 6 0,-1 5 0,1 7 0,0 4-45,-3 4 0,-1 1 45,-3 3 0,-3 1 0,-5 0 0,-4 2 0,-6-2 0,-4 1-12,-6-3 0,-8 1 12,-14 9 0,-8-2 0,4-11 0,-6-2 0,-25 12 0,-8-6-400,12-16 1,-1-5 264,0 1 0,2-3-584,-21-7-733,40-10-527,14-12 2134,17-11 1,16-15 0,12-6 0</inkml:trace>
  <inkml:trace contextRef="#ctx0" brushRef="#br0" timeOffset="31126">7557 14636 23382,'-20'-28'1349,"1"4"-291,5 6-1058,6 4 437,6 3-347,13 4 89,14-1-179,19 0 0,-13 4 0,5-1 0,8 1 0,6-2 0,-1 1-396,12-1 1,2 0 365,-5 0 0,3 0 0,-3 0-105,6-1 0,-2 1-375,-11 0 1,2 1-1,-4 0-338,2 1 1,-2 0 172,6-1 1,-7 2-1575,-13 3 2249,-21-2 0,-28 1 0,-12-1 0</inkml:trace>
  <inkml:trace contextRef="#ctx0" brushRef="#br0" timeOffset="31565">7776 14636 21745,'-31'8'1978,"3"-2"-1168,10-6-180,7 0-91,2 0 1,5 4-180,-6 5 0,-2 7-91,-5 12 1,-5 9-180,-4 15-401,-5 5 356,14-24 0,0 0-45,0-2 0,1-1 0,-15 29-28,16-27 0,0-2 28,-2 10 0,3 0 0,11-20-90,10-5 90,7-6-90,42-5 0,0-8-220,-11 2 1,1 1 309,-3-2 0,0 1-421,2 2 1,2 2 420,1 2 0,1 3-45,13 9 0,-1 5 45,-19-4 0,-2 3-82,7 7 1,-7 4 81,-10 18 0,-22 2-49,-16 1 94,-14-18 0,-6-1-45,5-8 0,-3-1 112,-10 5 0,-2-2-112,-20 2 0,3-6-90,6-7-360,11-7-269,9-5 942,15-8-3101,17-19 449,16-9 2429,-2 5 0,3-2 0,3-1 0,3-1 0,1-3 0,1 0 0</inkml:trace>
  <inkml:trace contextRef="#ctx0" brushRef="#br0" timeOffset="31776">9194 14641 22824,'22'-30'2429,"-3"3"-2070,-5 4 1,-4 5 180,-4 5-180,0 1-270,-2 3-90,-2 0-360,0 4-540,-2 1-3417,0 4 4317,0 8 0,0 8 0,0 10 0</inkml:trace>
  <inkml:trace contextRef="#ctx0" brushRef="#br0" timeOffset="31976">9437 15305 27321,'8'4'900,"0"6"-810,2 6-90,1 6 0,1 5-90,-4 7-450,-6-2 0,-5 3-539,-9 23 137,-1-16 0,-3 0-137,-3-9 0,-4-1 670,-5 0 1,-3 0 0,-6 2-1,-3-1 1,-4 0 0,-1 0 0</inkml:trace>
  <inkml:trace contextRef="#ctx0" brushRef="#br0" timeOffset="36894">20856 3519 22914,'0'-30'2608,"7"13"-2428,8-8 0,37 18-135,-13 4 0,4 1-45,1 0 0,1 2-298,5 3 1,-2 0 297,-14-2 0,0 0 0,7 4 0,0 0 0,14-4 146,7 3-506,-29-4-360,-13 0-1618,-4 4-1,-13 1 2339,-12 0 0,-6-1 0,-10-4 0</inkml:trace>
  <inkml:trace contextRef="#ctx0" brushRef="#br0" timeOffset="37443">21027 3487 20215,'0'-13'3419,"0"1"-2880,0 3-89,0 3-180,0 3 90,0 1-91,0 8 361,-6 22-270,-2 5-180,-4 3 0,-2 5-45,-2 0-1,-1 0-89,0 0 0,0-1-45,0-2 0,0-2 90,-3 4-90,-4 2 0,14-17 90,-3 1-90,13-19 90,0-3-90,15-8 0,1-3 0,18-7 0,-1 0 0,5-1 0,1 3 0,0 3 0,-1 4 0,-1 3 0,12 8 0,-13 4 0,14 22 0,-25-4 0,-2 16 0,-15-8 90,-4 3-90,-8 0 0,-9 11 0,-9-7 0,-1-4 0,-1-13-270,10-19-179,5-3-451,4-4-269,5 0-540,2-6-900,4-6 2609,4-8 0,8-7 0,3-3 0</inkml:trace>
  <inkml:trace contextRef="#ctx0" brushRef="#br0" timeOffset="37745">21802 3705 21565,'0'-8'1799,"0"2"-1080,4 3-179,15 1-180,21 12-270,8-1 0,14 9-90,-10-5 0,2-1 90,-3-1-270,4-2-270,-21-4-539,-2-1-451,-24-4-1078,-9 0 2518,-11-4 0,-13-1 0,-6-4 0</inkml:trace>
  <inkml:trace contextRef="#ctx0" brushRef="#br0" timeOffset="38260">21831 3682 21295,'0'-14'2518,"0"3"-2068,0 2-180,0 4 0,0 3 90,0 2-180,-6 8-1,-1 8 1,-7 14-90,-2 9 90,-2 6-90,-3 3 0,3-3-161,0-2 161,3-7 180,1 0-90,4-12-90,4-6 90,2-12-90,4-6 0,0 0 250,4 0-340,2 0 90,8 0-90,6-4 0,9-1 90,5-2 0,9 2 0,2 3 0,4 8 0,-4 4 0,-3 8 90,-5 4-90,-8 1 180,-5 14-270,-14-11 0,-8 8 0,-12-11 0,-10-2 0,-5-3 0,-2-3 0,3-7 0,3 2-450,5-9-450,8 3-2158,2-4 450,3-2 2608,2-5 0,-3-2 0,4-5 0</inkml:trace>
  <inkml:trace contextRef="#ctx0" brushRef="#br0" timeOffset="40628">20235 13410 23544,'-14'-52'1529,"1"4"-1439,5 8-90,-3 10 719,6 16-3891,-5 63 3487,4-17 0,0 6-165,1 7 0,1 6 0,-1 1-241,-2 4 1,-1 1-1,-1 7 106,1-12 0,-2 6 0,0 4 0,0 0 0,0 0 0,0-3-15,0 2 0,0-2 0,0-1 0,0 1 0,-1 4 0,1-8 0,0 2 0,-1 2 0,0 1 0,0 0 0,0 2 0,0 1 0,0 0 0,-1 4 0,1 1 0,-1 0 0,0 0 0,1-1 0,0-3 0,0-4-349,0 9 0,0-6 0,1-1 0,-1 1 0,0 4 349,1-10 0,0 4 0,0 2 0,-1 1 0,1-1 0,0-2 0,1-4 0,1-6-177,-1 8 1,0-7 0,2-3 0,-1 1 176,-1 12 0,-1-2 0,1 1 230,1-9 0,1 1 0,-1-1 1,1-4-231,-3 19 0,0-4 0,5-15 0,0 0 0,-1-6 1121,-4 16-1121,8-17 0,-7-12 2407,8-11-2407,-2-5 1821,10-12-1821,33-22 0,12-7-125,-4 4 1,5-1 124,-12 9 0,1 0 0,3 1-976,10-3 0,3 2 0,3-1 976,-8 4 0,1 0 0,4 0 0,5 0 0,-8 3 0,5 0 0,4-1 0,2 1 0,0 0 0,-1 0 0,-2 1-327,2 0 1,-3 1 0,-1 0 0,2 1 0,4-1 0,5 0 326,-15 2 0,3 0 0,3 0 0,3-1 0,2 1 0,1-1 0,1 1 0,-1 0 0,-1 0 0,-2 0 0,-2 1 0,-3 0-164,9-1 0,-3 1 1,-2 1-1,-1 0 0,0 0 1,0 0-1,3 0 0,2 0 164,-7 0 0,3 0 0,1 0 0,2 0 0,0 1 0,1-1 0,0 0 0,-2 1 0,0-1 0,-2 1 0,-3 0-67,2 1 1,-2-1 0,-1 1 0,-2-1 0,0 1 0,0 0 0,0 0 0,0 0 0,0 0 66,2 0 0,0 1 0,0-1 0,-1 0 0,1 1 0,0 0 0,0-1 0,0 1 0,-1 0 0,1 0 0,-1 0 0,0 0 0,1 0 0,-1 0 0,0 0 0,1 1 0,-1-1 0,0 1 0,6-1 0,0 1 0,1 0 0,-1 0 0,0 0 0,0 0 0,0 0 0,-1 1 0,-2-1 0,-1 1 0,0-1 0,0 1 0,0 0 0,1 0 0,1 0 0,2 1 0,-4-1 0,2 1 0,2 0 0,1 0 0,0 1 0,0-1 0,-1 1 0,-1-1 0,-3 0 0,-1 0 19,8 1 0,-4-1 1,-2 0-1,-1 0 0,1 0 1,3 1-1,2-1-19,-7 1 0,2 0 0,3 0 0,1 0 0,1 0 0,-1 1 0,-1-1 0,-2 0 0,-3 0 0,-5-1 5,9 1 1,-5-1-1,-2 0 1,-2 0-1,-1 0 1,1 0-6,8 1 0,1 0 0,-1 0 0,-3-1 0,-5 0 0,9 0 0,-6-1 0,-8 0 1097,15-1-1097,-18 0 1642,-31 0-1642,-3-2 1995,-19 0-1995,1-7 3290,-2-27-3290,1-8 0,2 5 0,1-4-392,1-1 1,2-7 391,0 6 0,1-7 0,1-1 0,0 1-661,0-9 0,1 1 0,0-5 661,0 13 0,0-4 0,0-2 0,1 1 0,0 1-619,1-6 0,1 1 0,-1 0 0,1-1 619,-1 9 0,0-1 0,0-1 0,0 0 0,1 0 0,0-2 0,0 1 0,0-1 0,0-2 0,2-3-157,-2 8 0,1-3 0,1-2 1,-1 0-1,2-1 0,-1 1 0,0 0 157,2-6 0,-1 1 0,1 0 0,1 0 0,0-1 0,0-1 0,-1 5 0,1-2 0,1-1 0,-1 1 0,1 1 0,-1 2 0,0 3 0,1-4 0,0 3 0,0 2 0,-1 2 0,1 2 0,0-1 0,0 2 0,0 3 0,-2 5 156,2-7 1,-2 5-157,2-5 0,-2 3 0,2-15 0,1 2 1118,-10 27-1118,-2 18 2641,-2-2-2641,0 12 2244,-4-1-2244,-4-1 24,-23-6-24,-6 3 0,-26-3-290,26 9 1,-3 1 289,-9-1 0,-3 1-540,9 2 1,-2 0 0,-1 1 539,-6-1 0,-3 0 0,-1 1-675,-7-1 0,-3 1 1,-2 1 674,14-1 0,-1 0 0,-2 0 0,-6 0-234,11 0 0,-3 0 0,-3 0 0,-2 0 0,-1 0 0,-1 0 0,0 0 234,2 0 0,-1 0 0,0 0 0,-2 0 0,0 0 0,0 0 0,0 0 0,-1 0-160,0-1 1,-1 1-1,-1 0 1,1 0 0,-1 0-1,0-1 1,1 1 0,-1 0 159,0-1 0,-1 1 0,0-1 0,-1 1 0,2-1 0,1 1 0,1-1 0,2 0-102,-6 0 0,3 0 0,1-1 0,1 0 0,1 1 0,-2-1 102,-2 0 0,1 0 0,-1 0 0,0-1 0,0 1 0,0-1-38,9 1 0,0 0 0,0 0 1,0 0-1,0-1 0,0 1 0,0-1 38,-1 1 0,1-1 0,0 0 0,0 0 0,0 0 0,0 0 0,-1 0-26,2 0 0,0 0 0,0 1 0,-1-1 1,0 0-1,-2 0 0,-2 0 26,2 0 0,-3 0 0,-1-1 0,-2 1 0,-1 0 0,1 0 0,1-1 0,2 1 0,2 0 0,-3 0 0,3-1 0,2 1 0,0-1 0,0 1 0,-1-1 0,-3 1 0,-1 0 0,-3-1 0,-1 1 0,-1-1 0,1 1 0,1 0 0,4 0 0,3-1 0,-8 0 0,4 0 0,3 0 0,2 0 0,-1 0 0,4 1 0,0 0 0,1-1 0,1 1 0,0 0 83,-6-1 0,0 0 0,2 0 1,1 0-84,-11 0 0,2-1 0,2 1 0,8 0 0,2 0 0,2 0 0,-12-1 0,3-1 456,-1 1 1,5 1-457,22 2 0,1-1 1632,-32-1-1632,41 4 0,8 0 2441,4 0-2441,-2 0 2109,2 0-2109,-1 0 764,1 0-764,4 0 0,0 0 0,-2 0 0,0 0 0,-11 0 0,4 0 0,-8 0 0,7 0 0,-3 0 0,3 0 0,0 0 0,2 0 0,1 0 0,3 0 0,0 0 0,0 0 0,-6 0 0,-6 0 0,-7-2 0,-6 0 0,-3-3 0,-5 3 0,0-2 0,-2 1 0,5-1 0,3-1 0,6 3 0,4 0 0,11 2 0,4-2 0,7 1 0,6-3 0,-2 1 0,3 9 0,0 32 0,0 4 0,0 4 0,-2 3 0,-2 4-609,1 5 1,-1 6 0,-1-3 608,-1 1 0,0-1 0,2-7 0,0 2 0,1 0-264,0-1 0,0 0 1,1-3 263,2 7 0,-1-2 0,0-9 0,0 2 0,0-5-90,1-2 0,2-4-630,0-4 1,2 0-1260,4 26-809,4-12 2788,-1-8 0,-5-9 0,-2-6 0</inkml:trace>
  <inkml:trace contextRef="#ctx0" brushRef="#br0" timeOffset="42010">13360 11158 20305,'4'25'2159,"-2"-2"-1709,0-5-90,-2-5-180,0-1 89,0-7-179,0 3 0,0-7-90,2 3 90,0-4 180,2 0 0,-2 0 90,0 0-270,-2-4-90,0-3 90,0-7-90,0-4 90,-7-3-90,-6 1 0,-9 4 0,-8 7 0,-7 9 90,6 13 0,-1 7-1,-18 18-44,11 14 0,5 7-605,15-14 0,6 2 560,1-3 0,2 2 0,3-1 0,5 11 0,4-1 45,3 1 0,2-1-90,2-2 0,5 1-75,2-12 0,4 1 0,0-3-240,3 3 0,2-3-180,10 8 1,3-8-1737,15-8 2276,2-18 0,-4-23 0,-1-13 0</inkml:trace>
  <inkml:trace contextRef="#ctx0" brushRef="#br0" timeOffset="42382">13880 10909 19003,'0'-41'1529,"0"7"8,1 11-1357,2 12 546,3 19-366,2 15-181,0 27-89,-2-16 0,-2 2-273,-1 7 0,-1 3 183,0 6 0,-1 2-57,0 2 1,-2 2 56,2 2 0,-2 2 0,0-4 0,-1 2 30,1-12 0,0 1 0,-2-2 6,-3 9 0,-1-3 9,1-4 0,-1-6-45,-10-9 0,9-46 0,2-25 0,10-15 715,4-9-715,9 9 0,6 0 0,-2 18 0,2 3 560,4-10 0,2 9-560,18 24 0,-14 26 0,-1 18 0,-1 14-180,-1 9-305,-15-26 1,-1 0-101,-2 2 1,0 0-451,1-1 1,-2-2 1034,8 30 0,-1-10 0,-2-8 0</inkml:trace>
  <inkml:trace contextRef="#ctx0" brushRef="#br0" timeOffset="42744">14846 11429 21924,'-24'-32'2069,"-4"7"-1799,-5 12-180,-6 19 0,12 15 0,1 7-90,6-2 0,3 6 0,1 10 0,2 6 0,4-1-345,5 0 0,5 1 300,0 16 0,5-2-629,5-22 0,2-5 404,15 24 0,3-18 90,3-21 1,-2-20 89,-1-20 180,-5-21-1,-3-14-167,-14 22 1,-2-1 212,0-2 0,-4-1 134,-4-18 1,-3 1-135,1 15 0,-2 1-1280,-2-9 0,-2 3 1145,-4-1 893,7 17-803,2 13-90,5 33 0,4 8-135,1 13 1,1 5-181,1-11 0,0 0-389,2 14 1,0-1-422,-2-12 1,0-2 1929,5 26 0,2-8 0,1-5 0</inkml:trace>
  <inkml:trace contextRef="#ctx0" brushRef="#br0" timeOffset="43153">15098 11606 21475,'2'-34'2428,"0"4"-2248,-2 5 0,0 11 0,2 6 90,0 18-120,5 36 0,4 25 0,-1-2-150,-5-22 0,-1-3 0,2 5-760,1 7 0,2 6 1,0 0-1,-2-8 805,0 8 0,-1-10 45,2 0-90,-4-18 90,-2-20-90,-2-23 0,0-23 45,2-12 0,1-6-90,0 8 0,1-3-60,2-10 1,1-6 0,3 3 133,0 12 1,2 2 0,0 1-30,7-23 0,1 5 0,2 14 0,2 10 0,14 10 2907,-1 20-2907,0 19 90,-7 17 0,-3 12-90,-7 11-262,-6 3 441,-6-2 1,-4-10 0,-4-12-90,0-8-90,-4-14-90,-2-7 164,-4-9-793,-2-9-3059,-2-20 3778,6 1 0,1-16 0,7 10 0</inkml:trace>
  <inkml:trace contextRef="#ctx0" brushRef="#br0" timeOffset="43883">16483 11172 23634,'0'-10'1349,"-4"4"-1259,-1 16 90,-3 13-1,-2 22 1,2 16-90,4-23 0,2 1-45,-1 5 0,2 1-439,1 3 1,0 1 438,0-1 0,0 2-45,2 14 0,1-1 0,-1-19 0,-1-2 0,3 9 0,0-5 0,-2-1 281,0-15-371,-2-26 90,0-24 0,0-29-420,0 15 0,0-3 420,0-5 0,0-4-30,0-4 0,0-4 0,0 2 30,2-9 0,0-3 0,0 13 0,0-5 0,1 0 0,2 3 0,2-2 0,3 3 0,2 0 0,4-7 0,3-1 0,1 5 0,5-5 0,6 10 45,12 14 0,1 14 45,7 26 443,7 27-488,-42 14 0,-9 7-45,-5-10 0,-3 0-1517,-5 21 1,-6-1 1516,-3-15 0,-5-3 0,-1-1 0,-2 0 0,-8 8 0,-3-3 45,-1-9 0,0-5-45,7-3 0,0-5 0,-17-4 532,38-51-442,11-4-135,10-6 0,5-2-209,17-11 254,-9 19 0,1 3 0,21 1 0,4 15 0,2 14 0,2 18 0,-4 16 0,-27-11 0,-3 2 0,-2 4 0,-3 1 0,-3 2 0,-4 2 0,-2 2 0,-4 0 0,-5 1 0,-3-1 0,-5 1 0,-3-2 0,-5 0 0,-4-2 0,-3-1 0,-4 0 0,-15 6 0,-5-2 0,1-3 0,-1-3-90,-5 2 1,-1-3-496,12-13 0,4-3-494,-6 1 1894,22-32 0,19-2 0,7-19 0</inkml:trace>
  <inkml:trace contextRef="#ctx0" brushRef="#br0" timeOffset="44077">17348 11013 23004,'12'-25'1439,"0"-7"-1349,-2 9-90,-2-3-180,0 10-270,-2 7-539,1 2-1080,0 5 2069,0 2 0,3 8 0,0 2 0</inkml:trace>
  <inkml:trace contextRef="#ctx0" brushRef="#br0" timeOffset="44266">17555 11497 23544,'8'23'1709,"2"2"-1260,0 2 1,2 2-90,0 7-90,8 27-540,-14-18 0,-2 3-791,1 0 1,-4 3 1060,-9 0 0,-6 5 0,-2-5 0,-6 3 0,-5-2 0,1-5 0,0 0 0,-1 1 0</inkml:trace>
  <inkml:trace contextRef="#ctx0" brushRef="#br0" timeOffset="44811">13266 13822 22554,'0'-28'1259,"0"6"-1079,0 10 90,0 12 270,0 42-405,0 6 0,0 6-135,0 3 0,0 2-464,1-7 1,-1 1 0,-1-1 463,-1 11 0,-1-2 0,2 1 0,1-1-180,-3-3 1,0 0-181,3-6 0,0-2-270,1-6 1,0-2-541,-1-7 1,1-3 1169,0 16 0,-1-17 0,0-11 0</inkml:trace>
  <inkml:trace contextRef="#ctx0" brushRef="#br0" timeOffset="45316">13242 13863 22464,'0'-41'1529,"6"0"-1439,4 1 90,10-1 90,10-2-2176,11 0 1996,-15 22 0,3 1-45,1 1 0,3 4-46,18 5 0,2 7 1,-16 3 0,-2 6 45,11 7 0,-5 7-45,-6 30 0,-27 5 0,-12 9 30,-8-15 0,-5 2 0,-1 1-332,0 1 1,0 1 0,-4-1 301,-6 0 0,-3-1 0,1-5 45,-3 1 0,1-5 0,1-5 0,1-2-45,5-7 0,1-1 45,-1 1 0,4-9 45,13-20 683,25-21-683,24-24-135,-14 19 0,2 4 588,15 4-454,19 23-89,-12 17 637,-18 0 1,-1 5-638,-8 3 0,-3 4-348,-2 4 1,-1 3 347,-3 4 0,-2 1 0,-4 3 0,-4 2-971,-2 1 0,-4 0 926,-5 0 0,-4 0 45,-3 1 0,-4-2 0,-6-1 0,-3-2 0,-2-4 0,-3-2 0,-2-4 0,-2-3-45,1-6 0,-1-2-192,4-7 0,-1-4-33,-27 5-360,12-23-89,10-19-361,13-22-719,16-18-3117,9 22 1,4-1 4649,4-6 0,3 1 0,4-3 0,2 0 0,2 0 0,-1-1 0</inkml:trace>
  <inkml:trace contextRef="#ctx0" brushRef="#br0" timeOffset="45627">14440 14062 21181,'-33'-29'2069,"10"9"-837,-4-4-1142,18 13 327,7 0-327,14 2-90,43-4 0,2 1-274,7 2 0,4 2 184,-25 3 1,-1 0-557,14 0 0,-1 1 107,8 2-91,-10 2-894,-11 0 355,-9 0-450,-7 0-450,-8 0 2224,-7 8 0,-6 4 0,-5 9 0</inkml:trace>
  <inkml:trace contextRef="#ctx0" brushRef="#br0" timeOffset="45809">14574 14433 12653,'-31'20'1574,"1"1"1,-25 15 1390,1-3-2876,25-13 1424,4-5-1424,47-15 784,8-9-873,31-7 0,-27 5 0,2-1 1306,4-1 0,1-1-1711,5 0 1,2 0-1354,1-1 1,1-1 1757,3 1 0,0-2 0,1 0 0,0-2 0,1 0 0,-1 0 0</inkml:trace>
  <inkml:trace contextRef="#ctx0" brushRef="#br0" timeOffset="47102">16202 13664 19406,'-3'-9'3238,"2"0"-2878,-3 4-180,4-1 90,0 5-90,0-3-91,0 4 181,0-2-180,0-1 270,0 3-90,0-4-90,0 3 1529,0-1-1619,0 0 180,0 2-270,0 4 0,0 8 0,0 8 0,2 7 0,0 3 0,4 2 0,2 1 0,3-1 0,4 2 0,2-2 90,5-3-90,1 1 0,3-3-90,1-2 180,3-3-180,15-3 90,7-14 0,1-10-45,-18-11 0,-3-5 45,7-14 0,-9-3 0,-2-1 0,-1-12 0,-11 17 0,-1 0 90,3-23 89,-2 1-89,-5 15-90,-4 8 90,-7 28-90,0 1 0,0 4 180,0 8-90,0 10 90,-3 16-90,-2 20-45,3-2 0,0 8-618,0-12 1,1 3-1,0 0 573,1-1 0,0 1 0,0 0 0,1 1 0,0-1 0,1-3 0,0 1 0,0-3 0,1-3 0,1-1 0,-1-2 0,1-3-89,3 29 89,1-12-90,0-11-720,0-1-989,0-19 360,-3-2 1439,4-39 0,-4-10 0,5-21 0</inkml:trace>
  <inkml:trace contextRef="#ctx0" brushRef="#br0" timeOffset="47319">17348 13718 21835,'0'-20'1978,"0"1"-1798,0 1-90,0 3 0,0 1-90,0-4-90,0 8-899,0-1-360,0 9 764,0 2 0,0 4 1,0 1-1</inkml:trace>
  <inkml:trace contextRef="#ctx0" brushRef="#br0" timeOffset="47534">17445 14220 23813,'6'38'1889,"2"3"-1529,1 11-180,0 4-2772,-2 6 2682,-1-1 0,-4 0 227,0-4-856,-2-3-451,0-4-539,-7-3-671,-6-4 2200,-13-4 0,-11-3 0,-6-5 0</inkml:trace>
  <inkml:trace contextRef="#ctx0" brushRef="#br0" timeOffset="48259">13486 16554 22914,'0'-23'1889,"0"3"-1709,0 10 0,0 10 179,-4 38-269,3 5-45,-1-6 0,1 3-270,0-2 1,2-1 224,-1 4 0,0 0 0,0 1 0,0 2-360,0 13 0,1 2-2251,1-7 0,1 0 1756,-2-2 1,0-2 849,1-7 1,0-5 0,-2-6 0,0 2 0</inkml:trace>
  <inkml:trace contextRef="#ctx0" brushRef="#br0" timeOffset="48773">13539 16323 20198,'0'-45'1889,"3"4"-1799,5 4-1,9 10 776,7 9-865,7 9 0,7 13 0,1 12 0,2 18 0,-6 12-50,-9 12 50,-16-25 0,-2 0 45,-2 2 0,-4 1 0,-4 0 0,-3 0 0,-3 0 0,-3-2 0,-4 0 0,-5-2 266,-11 8 0,-4-3-177,2-6 1,-1-2 20,0-1 0,1-3-65,-15 6-180,29-23 90,13-8 350,12-10-350,15-8 0,9 0 0,11 2 0,6 7-45,-8 14 1,0 8 44,19 16 0,-11 14 0,-4 7-348,-21-12 0,-5 2 348,6 16 0,-6 0 0,-12-13 0,-5-2 0,-3 0 0,-5 0 45,-3-3 0,-6 0-90,-17 10 0,-6-3 45,10-14 0,-2-3-161,-12 7 0,-1-7 71,-13-11-89,7-7-1,8-14-900,3-19 181,22-3-810,7-18 1321,19 12 0,7-1 0,14-20 0,-7 16 0,0 0 0</inkml:trace>
  <inkml:trace contextRef="#ctx0" brushRef="#br0" timeOffset="49035">14732 16585 23184,'-32'-27'1889,"1"2"-1709,5 3-180,4 3 90,11 6-90,3 2 0,37 2-180,3 5 0,5 1-90,4-1 0,2 1-1121,13 2 0,1 0 671,-13 0 1,0 0-451,-2 1 1,-1 0 984,-3-1 0,-3 2 1,22 5-1,-7 1 1</inkml:trace>
  <inkml:trace contextRef="#ctx0" brushRef="#br0" timeOffset="49210">14883 16861 22824,'-45'30'2249,"6"-5"-2159,10-5-90,15-6 90,10-7-90,16-3 0,12-4-180,19-6-270,14-4 0,-21 3 0,1-2-481,3-1 0,0 0-239,2-1 1,-1-1 1169,-1 0 0,-2-1 0,-1-1 0,-1-1 0,-3 0 0,1 1 0</inkml:trace>
  <inkml:trace contextRef="#ctx0" brushRef="#br0" timeOffset="49609">15943 16147 23004,'4'-12'2339,"0"5"-2160,-4 9-89,0 12 90,0 13-90,0 14 0,3 7 0,5 6-90,9-2 0,7-4 0,8-7 0,7-10-90,8-14 45,-8-14 0,2-6 45,21-16-283,-19 4 0,-2-4 328,-14-2 0,-3-3-45,-1-1 0,-2-2 90,14-30 135,-17 16 0,-2-1 135,2-15-291,-9 22 1,-1 1 110,-4 1-90,-2 8 0,-2 5 0,0 10 180,0 16-180,0 19 0,0 25-90,0-15 0,0 2-34,-2 8 1,0 1 33,2 6 0,-1 1-610,-1 2 0,1 1 295,0-1 0,2-1-180,-2-3 0,2 0-1034,1 7 0,1-2 225,1-17 0,0-3 1212,3 5 0,3-6 0,10-8 0,3-10 0</inkml:trace>
  <inkml:trace contextRef="#ctx0" brushRef="#br0" timeOffset="50002">16905 16142 18898,'6'-66'1799,"0"9"155,-2 16-1864,-2 19 1209,4 17-1119,0 17 573,6 13-663,6 9-90,5 7 0,4 2 90,5 0 1502,1-4-1592,16 1 0,-2-22-90,-4-8 397,-8-22-217,-16-14-90,4-29 0,-13 21 0,-2-2 45,0 2-1,0 1 46,1-30 0,-5 36 180,-1 11 0,-1 16 0,-2 22 0,0 19-180,-4 24-385,2-25 1,-1 2 294,1 6 0,0 2-911,0 2 1,0 0 910,2 2 0,0 1 0,0-5 0,0 2-294,0 12 0,0-1-830,0-11 0,0-2-810,0 3 0,0-5 1934,2 0 0,4-32 0,3-24 0</inkml:trace>
  <inkml:trace contextRef="#ctx0" brushRef="#br0" timeOffset="50178">17859 15952 24713,'5'-46'1439,"-2"4"-1349,-3 8 90,0 6-180,0 8 0,0 7-180,4 2-630,0 4-629,8 2-1079,3 3 2518,3 2 0,4 0 0,1 0 0</inkml:trace>
  <inkml:trace contextRef="#ctx0" brushRef="#br0" timeOffset="50367">18042 16563 24713,'-5'56'2159,"2"1"-1620,3 4-179,0-18 0,0 1-270,0 22-45,0-24 0,0-2-405,-7 10-719,-6-3-1350,-9-13 0,-6-2 2429,4-8 0,-3 0 0,-13 7 0,-2-1 0,5-11 0,1 0 0</inkml:trace>
  <inkml:trace contextRef="#ctx0" brushRef="#br0" timeOffset="52686">24490 11235 22284,'-10'-39'2699,"2"1"-2070,2 4 1,-2 4-90,7 4-181,-2 7-179,-1 3 0,3 9 270,-6 50-405,6-3 0,1 6-45,-4 7 0,-1 5-1131,3-14 0,1 3 1,-1-2 1130,-3 11 0,0-1-135,3 2 0,0-1-545,0 0 1,0-1 139,2-4 1,0-2-136,0-5 1,0-2-226,1-6 1,2-2 880,5 31 0,1-30 0,3-2 0</inkml:trace>
  <inkml:trace contextRef="#ctx0" brushRef="#br0" timeOffset="53278">24511 11371 15618,'0'-40'659,"0"0"1,0 3 0,0-1 586,-1 2 0,2 0-976,2-29-90,5 3 90,10 6-135,4 24 0,7 4-45,8 7 0,4 5-90,1-3 0,0 5 317,5 12 1,-1 6-273,-13 2 0,-1 5 352,6 12 1,-3 4-308,11 18 45,-25 0 0,-11 2-45,-23 12-45,-5-18 0,-7-2-46,-4-11 0,-3-4 46,-4 1 0,-2-2 0,-1-2 0,-1-1-250,2-2 1,0-2 204,2-3 0,1-1 512,-22 8-512,10-7 0,15-6 71,10-3-71,21-4 2208,12 0-2208,21 0 0,11 0 0,10 0 0,6 4-1568,2 5 1568,2 8-830,-24 2 1,-3 4 829,-9-3 0,-2 2 0,5 9 0,-5 5 0,-14 11 0,-8 1 0,-2-10 0,-6 1 30,-6 3 0,-6 4 0,-3-6 15,-5-4 0,-4-3-153,-11 9 0,-4-4 108,11-17 0,-3-4 0,-11 2 0,0-5 0,-17 1 0,24-7 0,2-3 0,1-9 1874,7-1-1874,10-5 2199,10 1-2289,4 0 90,6 0 0,2-2 363,4 0-723,6-3-630,6 7 271,-2 1-1890,1 6 2609,-12 0 0,0 0 0,-5 0 0</inkml:trace>
  <inkml:trace contextRef="#ctx0" brushRef="#br0" timeOffset="56130">23292 12827 21924,'0'-18'2789,"0"2"-2159,0 0-181,0 5-89,0 0-90,0 6-180,0 1 90,0 4 0,0 8 89,4 8 91,-1 17 0,3 17-270,-4-19 0,0 6 0,-1 19 0,0 9 0,-1-4-1741,-1-1 0,0 0 1651,0 5 0,-1 5 0,-1-8 0,-2-13 0,-1-3-166,-2 12 0,-1-2 166,2-16 0,0 0 0,-1 13 0,-1-3 0,-2-3 0,5-2 0,2-25 0,4-6 0,0-7 3183,0-3-3094,0-4 543,4 0-632,2 0 0,7 0 0,3 0 0,8 0 0,6 0 0,13 0 0,10-4-458,12-1 458,-2-1 0,5 1-567,-12 0 1,5 0 566,-4 1 0,8 1 0,3-1 0,-1 0-717,-1 0 1,0 0 0,0 0 0,0 0 716,-11 1 0,-1 0 0,1 0 0,0 0 0,-1 0 0,14 0 0,1-1 0,-2 1 0,-5 0-284,-2 1 1,-4 1 0,1 0 283,-4 0 0,2 0 0,0 1 0,-3 0 0,-2 0 0,-2 0 0,2 0 0,2 0 0,4 0 0,0 0 0,-5 0-494,-3 0 1,-4 0 0,0 0 493,22 0 0,-3 0 0,-10 0 0,-5 0 38,11 0-38,-5 0 1646,-5 0-1646,-4 0 0,-3 0 0,-3 0 886,-1 0-886,-5 0 2983,7 0-2983,-16 0 0,3 0 1069,-14 0-1069,-3 0 164,-4 0-164,-2-4 0,-2-5 0,-6-7 0,0-9 0,-4-34 0,0-12-609,5 8 0,0-4 609,0 15 0,0-6 0,0-1 0,1 5 0,2 3 0,1 4 0,0 0-981,0-21 0,0 6 981,2 20 0,0 4 0,0 1 0,0 2-736,6-27 736,-3 13 0,0 11-1979,-4 4 450,0 15 583,-2 4-1392,-4 11 2836,-2 4 1,-8 10-1,-3 2 1</inkml:trace>
  <inkml:trace contextRef="#ctx0" brushRef="#br0" timeOffset="57368">23045 17739 25522,'-16'-23'1709,"-1"9"-1439,1 20 90,-2 23-90,-2 30-834,9-20 0,1 4 609,-2 6 0,2 6-15,3 0 0,2 5 0,0-3-30,1-11 0,1-1 0,0 1-299,0 12 1,1 3 0,1-6 163,1 2 0,0-5-45,1-6 0,0-1-45,0-7 1,0-2-496,3 29 450,-1-35 90,-1-18 90,-8-41 90,2-19 0,1-7 45,-1 6 0,2-5 37,2 4 1,1-6 0,3-3-1,1 3-15,3 4 1,2 2 0,1-1-1,1 1-167,-1 0 0,0 0 0,1 1 1,2 1 129,6-9 0,3 2 0,0 7-30,3 6 0,2 5 45,-1 6 0,1 3 0,-1 5 0,1 4 135,25-4-91,-4 16 1,-8 21-90,-10 15 90,-15 17-45,-22-3 0,-8 3 214,2-10 1,-6 1-230,-9 5 0,-6 3 0,-1-5-30,-13 2 0,-1-4 45,0 3 0,1-5-1,7-11 1,4-4-45,4-1 1715,11-11-1715,22-3 0,16-10 0,26 1-45,2 0 0,7 2-135,11 7 0,4 4-408,-22-6 0,1 0 0,0 2 108,0 4 1,0 1-1,-3-1-600,2 1 1,-1-1 1079,13-1 0,-2 0 0,-17-4 0,-1-1 0,10-1 0,-1 0 0</inkml:trace>
  <inkml:trace contextRef="#ctx0" brushRef="#br0" timeOffset="57751">24072 17969 24173,'0'-61'1979,"-3"6"-1529,-2 8 179,1 11-269,0 7-90,0 8 0,0 10-180,-4 19 0,-2 19 0,-1 24-90,5-20 0,-2 3-1696,-1 19 0,0 1 1696,2-15 0,1 0 0,0 11 0,0-3 0,-1 0 0,6-2 0,-3-25 0,4-12 0,6-28 0,4-19-90,10-15 135,-7 21 0,1-2 1241,2-4 1,1-1-1287,-1-4 0,2-3 30,0 5 0,0-2 0,1 0-30,5-14 0,0 0 45,0 4 0,0 5-45,-8 14 0,0 9 0,2 16 0,15 41 0,-4 12-123,-8-6 1,0 4 122,4 14 0,-1 1-1029,-6-12 1,0-1 533,6 13 1,-1-1-226,-7-20 0,-2-2-1079,13 27-629,-5-7 2451,-5-8 0,-9-9 1,-5-5-1</inkml:trace>
  <inkml:trace contextRef="#ctx0" brushRef="#br0" timeOffset="57926">24356 18110 23813,'-32'-32'3239,"1"2"-2880,5 3 91,5 3-90,11 3-270,5 1-90,10 0-270,11 1-855,14 3 1,6 0 224,-4 4 1,1 1-1796,18-6 1,1 1 2694,-11 4 0,-2 0 0,-2-1 0,-1 0 0,-1 0 0,1-1 0</inkml:trace>
  <inkml:trace contextRef="#ctx0" brushRef="#br0" timeOffset="58460">24974 17535 22107,'4'-20'2878,"0"2"-2299,-4 6-130,0 5 1,0 19 0,0 12-90,0 25-180,0 13-700,0-6 0,0 3 520,0-14 0,0 0 0,0 14 0,2-1 0,-2-22 0,2-3 362,2 25-362,-2-15 144,0-9-234,0-20 0,2-16 0,4-25 90,6-23 110,-5 16 0,0-2-110,3-9 0,1-1-512,1-5 0,0 0 557,1-4 0,1 1-45,-1 1 0,1 1-1422,-2 6 0,0 1 1422,-2 7 0,0 2 90,9-17-60,-3 26 60,-2 21-90,-2 26 0,-1 17 90,-5 15-90,-2 7 0,-4 0 0,1-2 431,3 1-431,1-23 665,5-6-665,0-29 3267,19-37-3267,-8 1 0,1-4 0,2-2 0,0-3-549,5-8 1,-1 0 548,-7 13 0,1 3 90,-1 2 0,1 2 90,-2 3 0,0 5-90,21-3-90,-3 24 0,-1 31 0,-2 28-213,-20-21 1,-2 5 212,-2 2 0,0 3 0,-1 0 0,0 5 0,0 1 0,0-1 0,-1 3 0,-1-3-810,-3-3 1,-1-3-271,1-2 1,-2-3-1619,-5 9 2698,-8-26 0,-8-6 0,-5-1 0</inkml:trace>
  <inkml:trace contextRef="#ctx0" brushRef="#br1" timeOffset="72346">7602 10927 21745,'-12'-22'2698,"-1"1"-2338,1 1-90,0 2 0,0 0 89,0 2 91,-8-10-180,-5 0-180,-2-2 0,-5 0-90,2 5 90,3 3 0,-2-1-90,-23-12 45,-3 2 0,-4 2-45,16 11 0,-2 3-342,4 1 0,-4 0 0,-3 3 342,-12 2 0,-4 2 0,1 3-667,11-1 0,0 2 0,-2 1 667,1 1 0,-4 0 0,0 2 0,4 0 0,-5 2 0,4 1 0,-1 1-411,1 0 1,-1 2 0,1 1 440,1 0 0,0 1 0,1 1-187,3 1 0,0 0 0,-1 3 157,1 2 0,-3 2 0,0 1 0,3-1-30,-2 2 0,2 0 0,-2 2-57,3-1 1,-2 3 0,1-1-1,3 0 87,0 0 0,4-1 0,0 1 0,0 2 0,0 1 0,2 0 30,-1 0 0,1 1 0,1 1-30,0 2 0,1 1 0,1 1 0,1 2 0,0 1 0,1 2 0,-1 2 0,2 2 0,0 1 85,1 3 1,0 1 0,2 1-86,0 3 0,1 1 0,1 2 0,1 1 0,0 1 0,3 1 30,0 1 0,2 0 0,2 2-30,1 0 0,1 0 0,3 1 0,1-1 0,2 0 0,2 0 30,2 0 0,2 1 0,3-1-30,1-1 0,2 1 0,3-1-350,2-1 0,2 0 0,2 0 380,2 0 0,2-2 0,2 1 0,3-1 0,1-1 0,2 0-125,3-1 0,1 0 1,2-1 94,2-2 0,0-1 0,6 2 22,1-4 1,4 3-1,3-1 1,2-3-1,3-2 1,3-2-1,2-2 1,1 0-139,-1 0 1,1 0-1,1-2 1,1-4 115,1-5 0,2-3 0,0-3 0,-2-5 0,5-4 0,-2-6 0,2-2-74,2-1 1,2-1 0,0-3 73,-16-2 0,0-2 0,1-1 0,3-3 0,3-3 0,3-2 0,2-1 0,-1-2 0,-4 1 0,1-1 0,-3-1 0,-1 0 0,3-3 0,-1-1 0,2-2 0,1-1 0,-2 0 0,-5-1-171,-4-1 0,-4 0 0,-1 0 0,-1-2 171,12-11 0,0-1 0,-3-2 67,-1-1 1,-3-2-1,-1-1-67,-3-1 0,-1-2 0,-2-1 30,-2 0 0,-1-1 0,-2-1-30,-1 1 0,-1-2 0,-2 1 30,-1 1 0,-2 0 0,-1 0 0,-1 2 0,0 0 0,-2 1 131,-3 2 0,0 1 0,-1 0-71,7-18 0,-2 2 0,-2 3 0,-3 1-45,-3 3 0,-1 0 0,-3 2 0,-2 0-45,-3 1 0,-2 1 0,-1 0 0,-2-2 0,-3 5 0,-2-2 0,-2-2 0,-3 0 0,-1 0 0,0 0 0,0-1 0,-1 1 0,-1 1 0,-2 2 0,-2 2 0,0 2 0,-2-2 0,0 2-135,-2-1 0,-1 2 687,-1 2 1,-2 1-1543,-10-9 1,-1 3 314,8 13 0,0 2-180,-8-4 1,1 5-1664,-6 2 3099,7 16 0,8 11 0,4 7 0</inkml:trace>
  <inkml:trace contextRef="#ctx0" brushRef="#br1" timeOffset="72785">8495 10493 22014,'6'-22'2699,"-2"1"-2429,0 1-90,0 2 0,1 2-91,2-2 1,1 4-90,3-2 0,5 3 0,2 3 0,8 4 0,3 4 90,5 12-90,1 8 90,-2 19-90,-4 10 90,-9 12-340,-13-26 0,-2 0 250,-1 2 0,-2 0 45,-3 2 0,-2-1-45,0-1 0,-2 0 0,-3-2 0,-2 0 0,-11 26 0,-3-8-135,5-21 0,1-2-404,-10 9-361,-7 4-449,15-23-900,3-8 2249,3-4 0,8-10 0,0-1 0</inkml:trace>
  <inkml:trace contextRef="#ctx0" brushRef="#br1" timeOffset="73338">8808 10737 21205,'12'-22'2788,"-2"1"-2608,0 1-90,-2 2 0,4 0 0,4 2 0,23 0-90,-5 9 90,17 1-90,-14 10 90,13 1 0,-17 4 180,4-4 89,-19-1 91,-5-6-270,-7-21-180,-6-2 0,-5-13 0,-2-3 0,-4-25-423,2 18 1,2-3 422,1 9 0,2 0 0,1-2 0,1 0 0,0-1 0,1 0 0,0 1 0,2 1-1556,-2 2 0,2 1 1556,1 3 0,1 1 90,4-25-90,5 9 0,2 6 0,-3 16 0,1 9-90,-2 15 655,2 12-565,2 3 0,17 21 0,-6-6 3392,11 11-3392,-10-15 0,-2-2 0,1-4 90,8-7-90,-10-7-90,4-11 90,-17-8 0,-4-28 0,-9 8 0,-8-15 0,-9 25 0,-7 5-180,-23 7-270,-13 0-359,14 42-945,26 4 0,4 3 1754,-6 21 0,12-14 0,3 1 0,4 21 0</inkml:trace>
  <inkml:trace contextRef="#ctx0" brushRef="#br1" timeOffset="73554">9311 10344 22824,'12'0'2249,"1"-4"-1979,1-3-1,2-5 91,6 1-180,5 2 0,7 4-90,7 7-45,-7 6 0,2 3-45,21 10-225,-10 0 0,-2 1-315,3 6-359,6 4-270,-29-13-630,-7-4-8032,-10-7 9320,-2-4 0,-6-9 1,0-2-1</inkml:trace>
  <inkml:trace contextRef="#ctx0" brushRef="#br1" timeOffset="74385">9924 9670 21745,'-8'-33'1124,"0"0"0,-8-30-854,2 13 90,0 5-90,1 11-90,3 7-90,4 7 0,2 6-90,0 5 0,4 2 0,-4 5 90,4 0-90,0 10 89,0 6 1,0 11-90,0 9 90,0 2-90,0 5 0,2 0 0,4-2 0,11 7 0,12-18 0,1-2 0,4-28 0,-10-13 90,13-32-90,-9 6-422,-10 10 1,1 1 421,3-11 0,7-10 0,-8 19 0,4-3 0,-9 19 0,1 9 0,-1 3 0,5 32 90,-7 0-90,4 31 0,-14-4 0,0 8 0,-8 1-193,-2-1 283,-5-6-90,-4 3 0,7-21 736,-1-2-646,9-22-90,9-8 0,4-3-90,13-8 90,5-3 0,4-4 0,3-3-45,-4 2 0,0 0 135,8-2 120,17-7-210,-39 14 0,-4 3 0,-7 0 0,-3-1 0,-4-6 90,-6-21-90,3-1 45,-1-4 0,0-5 0,2 2 0,0 0 0,0-3 0,0 1-124,2 1 0,0 2 169,6-16 0,3 19 0,3 0-45,5 3 0,2 1 0,-2 1 0,1 2-45,23-9 90,-13 26 0,1 14 0,1 14 0,-1 16-90,-3 11 90,-3 11-90,-7 8-1555,-11-29 1,-2 1 1554,-1 1 0,-2-1 0,-1 0 0,0 0-511,-1 27 511,-5-7 0,0-7-449,-5 2-271,2-19-269,-1 2-361,1-20-808,-2-5 2877,2-9 0,-2-14 1,2-8-1</inkml:trace>
  <inkml:trace contextRef="#ctx0" brushRef="#br1" timeOffset="74718">10883 9227 21745,'4'-46'1799,"-2"3"-1620,2 9-89,0 3-90,2 6 0,2 2 90,8-3-90,-1 9 0,3 1 90,-4 8 90,-4 5 270,0-5 0,-1 0 539,4-13-179,-2 4-181,3-12 91,-3 4-360,-2 0-360,0-4 0,-5 12 0,2 1 0,-2 12 0,4 19 0,4 8 0,4 22 0,3 16-419,-8-24 0,0 1 419,0 6 0,0 3 0,2 4 0,-1 2 0,0 2 0,0 5-1608,-2-1 0,0 5 0,-2-2 1008,-2-13 1,-2-3-1,0 3-270,2 15 1,0 2 0,-3-4 607,-5 3 0,-2-3 0,0 0 0,-2 0 0,-2-2 0,-1 0 0</inkml:trace>
  <inkml:trace contextRef="#ctx0" brushRef="#br1" timeOffset="75686">8934 13894 14823,'0'-52'2608,"0"0"-1785,-6 5-463,-2-1 1478,-9 5-1478,-3 0-90,-6 3 0,-7-1-1015,-7 2 925,-11 3-90,22 19 0,-3 2 192,-5 2 1,-2 1-238,-6 3 0,-2 2 163,-7 2 1,-3 2-164,-7 3 0,-2 4-282,18-1 1,-1 0-1,-1 2 267,-4 2 0,-1 1 0,0 0 252,-2 1 1,-1 0-1,0 1-282,-3 0 0,1 1 0,-6 1 18,12-1 0,-4 0 0,-2 0 0,0 1 0,3 0-18,-2-1 0,1 1 0,0 0 0,-2 0-143,-2 1 1,-3 1 0,-1 1-1,2-1 1,2 0 187,1 1 0,2-1 0,1 0 0,0 2-23,-1 0 1,0 1-1,0 1 1,0 1-204,2 0 0,-1 1 1,1 1-1,0 0 203,1 1 1,0 1 0,1 1-1,1 0 0,1 1 1,0 2-1,1 0 1,0 0-107,2 1 1,0-1 0,1 2 0,1 1 83,1 0 0,1 1 0,1 1 0,0 1-41,3-1 0,0 1 0,0 1 0,2 1 41,1 0 0,1 0 0,1 2 0,1 0-22,2 0 1,0 1 0,2 0 0,1 1 21,-7 13 0,1 2 0,3 0 0,3 1 0,2 0 0,3 1 301,3-1 0,3 1 0,4 5-301,6-2 0,3 5 0,4 2 0,5-1 0,4-11 0,5 0 0,1 1 0,2-1 0,1 0-13,-2 1 0,1 0 1,1 0-1,3-1 1,2-1 12,4-2 0,3-1 0,2-1 0,2-2 0,-1-3 0,2-1 0,0-3 0,1-2 0,2 0 42,0-1 0,1 0 0,3-1 0,3 1-42,5 0 0,4 1 0,2-1 0,3 0 0,1-2 0,-5-7 0,1 0 0,2-2 0,0 0 0,1-1 0,0 0 0,-1 1 0,1-1 0,0 0 0,0 0 0,0-2 0,1-2-126,-1-2 0,2-2 1,0 0-1,-1-2 1,-2-2-1,-2-2 126,8 1 0,-4-3 0,1-3 0,3-1-36,-6-3 1,2-2 0,2-1 0,1-1 0,-2-1 0,-3 0 35,1-1 0,-4-1 0,0 0 0,1-1 0,2-2 0,2 0 0,3-1 0,1-1 0,-1-1 0,-1-1 0,-3-1-99,10-4 0,-4-2 1,-2-1-1,2 0 99,-12 2 0,1-1 0,-1 0 0,0 0 0,0-1 14,0-1 0,0-1 0,0 0 1,-1-1-1,1-1-14,-1 1 0,0-2 0,0 0 0,-1 0 0,0-1 0,-1 0 0,0 0 0,0-1 0,-1 0 0,-1-1 0,11-7 0,-2 0 0,1-2 0,-2 0 0,-2 0 0,-1 0 0,0-1 0,-2-2-36,-2 0 0,-1-1 1,-2-1-1,-1-2 36,-1 1 0,-1-2 0,-2-1 0,-2-1 0,-2-1 0,-2-1 0,-1-1 0,-2-2 51,-1 0 1,-3-1 0,-1 0 0,-2-2-52,-2 0 0,-1-1 0,-3 0 0,-2-1 0,-1 0 0,-2-1 0,-3 1 0,-1-1 0,-2-1 0,-2 1 0,-2 0 0,-2-1 0,-1 3 0,-2-1 0,-3 0 0,-4-2 0,-4-1 0,-4-3 0,-2-1 0,-2 2 0,1 3 0,-1 2 0,0 3 0,-3 1 0,-4-2 79,-1 3 0,-4-2 0,-3-2 0,-3 2 0,0 3 0,0 5-295,-2 5 0,-2 5 0,-1 3 1,0 2-1,0-1 28,1-1 0,0 1 0,-1 1 0,1 3 0,-1 2-195,-7 0 1,-1 3 0,2 4 0,4 4-563,-14 2 1,6 5-406,7 2 1,4 2 1349,-18 8 0,30 3 0,19 5 0</inkml:trace>
  <inkml:trace contextRef="#ctx0" brushRef="#br1" timeOffset="76047">9795 12795 23274,'0'-32'1709,"3"3"-1529,3 4 0,8 5-1,9 2 361,42 6-270,-4 16-225,-14 2 0,0 6-1558,-10 5 0,-3 5 1558,-1 4 0,-3 4 0,-3 2 0,-5 5 449,1 19 0,-11 9-524,-18-9 0,-10 2 0,2-1-120,5-9 0,1-2 0,-5-1-655,-10 8 0,-7-1 0,2-9 175,2-11 1,1-7-1170,-21 20-629,8-13 2428,10-16 0,13-12 0,6-9 0</inkml:trace>
  <inkml:trace contextRef="#ctx0" brushRef="#br1" timeOffset="76644">10164 13243 21835,'20'-32'2878,"1"3"-2338,12-12-361,-5 12 1,14-3 0,-5 14 0,3 11-90,3 1 0,0 12 0,-1 5-90,-1 8 0,-2 5 0,-3 0 90,-5-2-90,-7-4 0,-6-2 90,-5-9-180,-5-1 90,-4-8 0,-2-6 90,-2-10-90,-6-14 0,-2-13-90,-9-12-175,7 24 1,-2-2 264,-1-1 0,-2-1 0,-3-1 0,-1-1 0,-2 2 0,-2 0 0,-3 1 0,-1 1 0,-2 3 0,-1 3 0,-1 3 0,-2 2 0,1 3 0,-1 2 0,2 3 0,-1 2 0,-25-10-90,8 6 90,13 2-159,11 2 159,13 1-90,16-3 0,14-4-90,21-5-90,14-9-135,-2 2 1,5-6 374,-15 7 0,0-1 0,0-1-665,1 0 1,-1 0-1,-1-1 755,-2 0 0,-1-1 0,-5 3 75,-3 1 0,-3 1 49,-1-3 0,-2 2-94,3-9 0,-7 2 0,-24 44 249,-3 9-339,-2 27 2772,4-1-2772,12 18 0,0-16 192,16 13-192,-6-38 90,7 1-90,-8-19 0,-3-4-90,-4-20 0,-4 1-630,-13-25-359,-1 20-540,-10 2-990,2 18 2609,0 16 0,-3 10 0,1 13 0</inkml:trace>
  <inkml:trace contextRef="#ctx0" brushRef="#br1" timeOffset="76862">10793 12538 22104,'19'18'2609,"3"0"-1890,2-5 1,10 3-270,9 0-90,6 4-270,4 1-1342,-2 3 1252,-2-1 228,-6 0-588,-7-3-269,-9-4-91,-7-2-1619,-10-7 2339,-29-23 0,3-7 0,-22-20 0</inkml:trace>
  <inkml:trace contextRef="#ctx0" brushRef="#br1" timeOffset="77495">11179 11737 21295,'0'-43'2878,"0"2"-2428,0 7-180,0 5 0,0 8-90,0 4-180,0 9 89,0 2-89,0 6 0,4 8 0,-1-6 0,4 12 0,0-12 0,6 14 0,0-14-89,5 8 89,0-10-90,10-10 0,-6-2 90,6-15 0,-12-1 0,-2-5 90,-4-1-90,-1-1 90,-4 2-1,0 3 91,-1 3-90,0 6 0,0 4 0,0 5-90,-2 1 180,0 6 90,7 13-180,-1 9 0,7 17 0,-2 9-45,-7 16 0,-2 6-45,0-22 0,-2 0-526,-1 3 0,-1 4 0,-1-5 571,-1-6 0,-2-3-45,-6 30 0,-4-8 0,1-10 0,1-10 90,5-7-90,4-15 90,3-4-90,3-20 0,6-7 1488,7-12-1488,19-19 0,-3 8 0,13-5 0,-11 18 0,3 7 0,-1 4 0,10 5 0,-13 5-360,12 2-180,-25 2-269,-1-4-271,-13-1-269,-4-6-540,-2-5-2159,-5-21-3687,0 0 7735,-2-20 0,4 3 0,3-6 0</inkml:trace>
  <inkml:trace contextRef="#ctx0" brushRef="#br1" timeOffset="77708">11805 11398 19586,'-2'-51'1439,"1"-1"0,-1 1 0,1-15 1,-2 15-1351,0 32 271,-2 35-270,1 13-45,1 14 0,2 7 0,1-10 0,0 2-1627,0 17 0,0 0 1582,0-12 0,0-2-90,0-1 1,0-2-298,0-1 1,0-2 71,0-5 0,0 0-1394,2 32 450,-2-28-361,2-7-268,-2-33-1,0-14-2335,0-15 4224,0-15 0,2-12 0,0-9 0</inkml:trace>
  <inkml:trace contextRef="#ctx0" brushRef="#br1" timeOffset="77929">11809 11506 12480,'12'-59'1638,"0"0"0,1 0 1,-1 0-1,1-4 0,-2 3 1,0 7-303,3 2 1,-3 9-1067,0 0-180,-1 10 449,3 9-269,0 18 180,23 42-360,-15 7 0,-3 5-45,3 3 0,-1 4-408,-5 2 0,-2 7 0,-3-2 363,-3-7 0,-3-2 0,0 0 0,1-1 0,0 0 0,-3 1-120,-3 1 0,-2 0 0,-2-5-600,-3-4 1,-3-3 134,-1-2 0,-2-3-1304,-15 7-719,4-31 2608,-3-16 0,-1-16 0,-1-10 0</inkml:trace>
  <inkml:trace contextRef="#ctx0" brushRef="#br1" timeOffset="78267">11845 11154 19946,'14'-37'2158,"1"3"-2068,4 3 0,2-1-90,7 5 180,1-4 0,4 1 180,-3-2 90,0 1 539,6-17-449,-11 8-1,6-15 1,-13 8 90,1-3-181,-1-4 91,-2-1-90,-2 5-180,0 5-90,2-3-180,10 34 0,0 22 0,1 42 0,-2 18-764,-7-11 1,-1 8 763,-6-18 0,1 6 0,1 3 0,-2-1 0,-1-4-537,1 8 1,-1-3 0,-1 3 536,-1-3 0,0 3 0,0 0 0,-1-4-30,-1-1 0,-2-4 0,0 0-420,-1-2 0,-1 0 1,-1-1-496,1 19 1,0-1-361,-2-6 1,0-3 1304,-2-5 0,-2-2 0,1-7 0,-2-1 0,-2-4 0,-1 0 0</inkml:trace>
  <inkml:trace contextRef="#ctx0" brushRef="#br1" timeOffset="79811">17904 13184 21385,'-22'-27'2069,"-4"-2"-1710,-3-1-89,-6-1 90,-1-3 0,-3 0-90,-2 0-90,1 0-91,11 14 1,-1 0 0,-17-9-45,5 10 0,-6 3 45,-2 7 0,-6 5-1131,5 3 1,-4 2-1,0 1 1071,6 1 0,0 0 0,-2 2 15,-2 3 0,-4 1 0,1 1 0,5 0-369,4-1 1,4 0-1,-1 0 354,-15 4 0,-2 2 0,5-1-30,-4 2 0,2 2 30,7-1 0,-3 2 0,4-1-30,-6 3 0,1-1 0,9-2 0,-1 2 0,4-2 0,1 2 0,3-1 45,0 2 0,0 1-45,2 0 0,1 1 45,1 1 0,1 2 0,2 0 0,1 0-142,1 1 0,1 0 142,3 1 0,1 1-45,2-2 0,0 2 89,-4 14 1,3 1-45,5-10 0,2 0 0,-4 12 0,3 0-45,8-13 0,2 2 45,1 15 0,3 4 0,1 3 0,3 3-45,2-9 0,3 3 0,1-3 45,0 11 0,4-1-45,3-10 0,4 1 0,0-4 0,1-3 0,1-2 0,9 14 0,1-3 0,-8-16 0,1-1 0,9 10 0,4 2 0,5 0 0,3 1 0,-5-11 0,3 2 0,0-4 0,-7-7 0,1-2 0,4-1 0,15 3 0,5-1 0,-3-5-380,2-4 1,1-4 379,-6-2 0,3 0 0,-2-4 0,8-4 0,-2-2 0,2-1 0,0 0 0,-4-3 0,2-2 0,-5-2 0,2-2 0,-3 1 0,7-1 0,-1-2 0,-9 0 0,3-2 0,-5 0 271,-1-1 1,-1-3-302,-6-2 0,1-4 0,-3 0 30,7-5 0,-2-2-46,-8 2 1,1-2 0,-3 0 45,1-8 0,-3-3 0,-3-1 0,0-5 0,-3 2 0,4-10 0,-3-2 0,-4 6 0,1-3 0,-5 1 53,-1-8 0,-3 1-53,-2-1 0,-2-2 30,-4 5 0,-2-4 0,-1 3-30,1-7 0,-2 0 30,-2 9 0,-2-1 0,0 3-30,-2-2 0,-1 4 0,-2-1 0,-2 0 0,0 1 0,-2 1 0,-2 0 0,-2 0 0,-1 1 0,-1 1 0,-3 3 0,-1 0 1225,2 2 0,-1 1-1450,-8-9 0,-2 3-135,8 12 1,-1 2-1126,-6-4 0,-1 5-404,-13 1-7942,-1 13 9171,-4 9 0,-1 13 0,-3 6 1</inkml:trace>
  <inkml:trace contextRef="#ctx0" brushRef="#br1" timeOffset="81112">18192 12746 24623,'0'22'180,"2"5"-180,4 9 90,2 7-90,1-7 0,0 0 0,5 18 0,-6-20 0,-1-1 0,5 15 0,-5-19 0,-1 0 90,-4-22 0,-2-3 0,-6-28-90,-1-10 45,1 2 0,0-3-837,0-6 0,2-2 792,0-7 0,1-2 45,1-6 0,1-2-1479,1-4 1,0-1 1433,0 0 0,0 0 0,-1 2 0,2 2-427,1 3 1,1 3 426,1 5 0,1 2-45,3 4 0,4 3 45,1 4 0,4 3-15,2 3 0,5 2-30,19-2 0,9 6-540,7 7 1,3 6 141,1 2 1,1 7-638,-1 7 1,-5 7 1079,-19 2 0,-5 4 0,-3 0 0,-1 1 0,24 19 0</inkml:trace>
  <inkml:trace contextRef="#ctx0" brushRef="#br1" timeOffset="81452">18789 12329 21924,'-7'-2'1979,"-2"2"-1799,5-2 0,-4 2 90,-2 12-90,-1 9-90,-3 20 0,0 13-90,5-22 0,2 4 45,-1 20 0,3 2-403,1-14 1,2 0 357,1 14 0,4-2 0,3-22 0,2-3 0,13 26 0,9-14 0,3-11 0,5-16 0,-1-8 0,7-30 0,-17-24 0,-4-13-177,-21 22 1,-4 0 176,-6-25 0,-9 1-90,-3 4-180,3 24 0,-1 2-360,-10-9-405,6 14 1,-2 3-944,-1 6 2150,-7-2 0,7 14 0,-1 1 0</inkml:trace>
  <inkml:trace contextRef="#ctx0" brushRef="#br1" timeOffset="82079">18359 12519 18776,'15'-11'3508,"6"-2"-3238,7-5-90,11-5-90,7-4 45,-4 4 0,2 0-239,-10 6 0,1-1 194,23-12 0,-1 2 0,3 0-45,-23 11 0,-3 1 134,1 3-89,-5 6 96,-6 3-6,2 18-180,-10-3 90,-3 16 0,-9-1-90,-4-4 292,-5 6-202,-2-17-90,-7-1 0,1-10 90,-1-6-90,8-6 0,0-10 90,6-8-90,4-10 0,4 3 0,3-2-125,0 7 1,2 0 124,6-11 0,2 1 0,18-10 45,-10 27 0,1 5 45,13-2-90,12 16 90,-21 26 0,-14 13 0,-2 7-45,-3 10 0,-4 3-575,2 4 0,-4 0 530,-7 3 0,-4-4 0,-3-14 0,-3-2 0,-2-1 0,-2-1-96,-1-3 0,-3 0 141,-6 5 0,-1-3 45,-9 13 108,10-20 1,1-5-109,8-9-90,2-2 90,13-14 883,4-4-973,4-3 310,6-4-400,5-5 90,1 2 0,6-2 0,3 3 0,18-3 0,-11 8 0,9 0-180,-18 8 1,-5 0-271,-4 0-270,-3 0-269,-3 0 989,-2-2 0,-4-2 0,0-4 0</inkml:trace>
  <inkml:trace contextRef="#ctx0" brushRef="#br1" timeOffset="82350">19544 12239 21475,'-14'-27'1889,"5"0"-1799,4 0 0,5 1 89,16-2-89,3 12 0,33 6 90,-6 21-90,1 2 0,-15 8 0,-18-7-90,-6 2 0,-4-4 0,-2-5 0,-2 1-360,0-7-240,0 3 1,0-4-1</inkml:trace>
  <inkml:trace contextRef="#ctx0" brushRef="#br1" timeOffset="82517">19642 11832 13373,'-7'-34'1439,"2"2"770,8 3-2119,9 2 1357,12 0-1582,8 9 0,6 3-1544,10 2 0,2 5 1679,1 0 0,0 5 0,-1 9 0,-4 6 0,12 21 0</inkml:trace>
  <inkml:trace contextRef="#ctx0" brushRef="#br1" timeOffset="84080">18416 15839 18956,'8'-16'4048,"-2"0"-3508,-4 5-181,-2 0-89,0 6 90,0-1 90,0 3-180,2-3-1,-2-1 1,2-2 0,-2-4 0,-6-3 90,-2-7-90,-12-4-1,-8-5-179,-11-4 0,-12-5-90,23 18 0,-1-1-157,-4-1 1,-1 0 156,1-1 0,-3-1 0,-18-10 0,-2 1 0,16 10 0,-2 0 0,-12-7 0,-1 4 0,18 12 0,1 4 0,0 1 0,-3 4 0,-18 4 0,-1 5-488,12 0 0,0 3 488,-16 4 0,0 2 0,16 1 0,1 1 0,-2 0 0,0 1 0,0 2 0,-1-1 0,-1 0 0,0 0 0,1 0 0,-3 1-161,5-2 0,-4 0 0,-1 0 161,-1 3 0,-1 0 0,0 1 0,0-2 0,-1 1 0,1 0-230,3 1 0,1 0 0,4 0 230,-4 1 0,2 2 0,6-3 0,-1 2 0,3-1 0,-4 4 0,0-1 0,-9 6 0,1-2 0,21-7 0,1-2 0,-27 16 0,5-1 0,13-7 0,0 0 0,10-4 0,-1 0 0,-10 7 0,0 1 0,13-7 0,-1 3 0,-3 6 0,-3 5 0,3-2 0,3 0 0,1 2-36,-3 11 1,-2 6-1,6-4 36,11-7 0,4-1 0,-3 16 0,4 1 0,6-14 0,1-2 28,1 2 1,2 2 16,4 17 0,1 1-45,-3-14 0,2-1-539,4 15 0,1-1 539,-3-18 0,1-3 0,1 3 0,2-2-158,-1 1 0,2 0 158,9 18 0,1 0 45,-4-14 0,2-1-177,6 14 1,1-2 176,-5-20 0,1-1 0,12 13 0,4 0 0,5-2 0,2-1-45,-1 0 0,3-1-171,-6-14 1,3-1 0,-3-4 170,-2-3 0,1-3 791,11 3 1,5-1-732,-5-7 0,2-3 0,1-1-60,-3-2 0,0-2 0,2 0-262,8 3 1,1 0-1,-1-2 292,-10-3 0,-1-1 0,-3-1-30,6-1 0,-3-1 0,1 0 0,0 0 0,-1-2 0,-1 0 0,-1 0 0,0 0 0,-3-2 0,-1 0 0,-1-1 0,1-1-682,14-7 0,0-2 682,-14 2 0,0 0 0,11-5 0,-1-2 281,-17 5 0,-1-3-281,14-9 0,0-3 0,-12 5 0,-1 0-631,12-11 0,-1-2 676,-15 8 0,-2-1-45,0-2 0,1-1-138,-2-2 1,-2 0 137,0-2 0,-1 0 821,-1-2 1,-1 1-777,-2-1 0,-1 1-45,-1 1 0,-2 0 0,-1 2 0,-1 0 0,9-18 0,-2 0 45,-9 20 0,-2 1-45,8-14 0,-2 1 0,-4 2 0,-2-2 45,-8 10 0,-1-1-45,1-22 0,-7 2 0,-2-1 0,1 19 0,-1 0 0,0-13 0,0 0 0,-2 14 0,1 2 0,3-1 0,0 2 0,-10-27 0,9 26 0,-1 1-68,-3-14 68,3-5 0,3 20 1803,-4 3-1803,3 2 0,-6-3 2114,6 3-2114,-3-4 510,4 1-510,0-2 309,-3 1-309,-4-19 0,-3 10 0,-2-15 0,0 14 0,-1-1 0,1-2-270,0 1-180,2 2-90,3 5-629,0 1-720,6 10 877,-2 16 0,3 35 0,0 20 0</inkml:trace>
  <inkml:trace contextRef="#ctx0" brushRef="#br1" timeOffset="85069">17729 18354 20126,'-10'0'3777,"4"0"-3417,-2 0-180,7 0-90,-2 0 0,3-2 0,3-1-90,7-1 90,9 1 90,22 1-90,-5 10 0,-5 4 0,0 4 0,7 17-90,3 18 89,-17-8-89,-8 4 0,-7-1 90,-4 19-90,-14-19 0,-4 12 0,-13-23 0,-24 6 0,10-13 0,-17 2 0,25-20 90,-6-4-90,10-6 90,7 0-90,11 0 90,10 0-90,0 0 0,3-4 90,2-3-90,3-5 0,2 0 90,7-5-90,-1 7 0,9-7 0,-4 7 0,23-1 0,13 6 0,5 1-448,2 12 448,-15 2 0,-2 10-180,-2 1-179,-5 0-361,-5-3-269,-5-3-2519,2-7 3508,-12-2 0,1-14 0,-11-2 0</inkml:trace>
  <inkml:trace contextRef="#ctx0" brushRef="#br1" timeOffset="85395">18363 18114 22644,'-8'-30'2609,"3"5"-2430,-2 5 1,6 11-90,-3 3 0,4 18 0,6 7-90,4 15 45,6-5 0,3 1-45,11 16 0,-8-17 0,1-2 0,8 7 0,-3-9 0,-5-7-90,0-9 90,-7-11-90,-1-9 0,-8-12 90,-4-17 90,-3 8-90,0-16-90,0 24-269,0 4-91,0 12-450,0 8-270,0 0 1,0 0 0</inkml:trace>
  <inkml:trace contextRef="#ctx0" brushRef="#br1" timeOffset="85679">18367 18015 23993,'-33'-20'990,"4"-1"-990,5-2 0,11 1-90,6-5-90,14-3-270,17-28 360,-2 10 135,-6 16 0,-1-2 225,-6 0 0,-4 1 0,-2-14-90,-8-11-1,-13 24 1,-3 5-90,-3 2 0,1 6-90,3 4 0,4 5-180,7 3-359,4 4-361,5 3-3237,0 8 4137,5 2 0,4 8 0,5 0 0</inkml:trace>
  <inkml:trace contextRef="#ctx0" brushRef="#br1" timeOffset="86080">18168 17883 22554,'-31'8'1709,"5"-2"-1709,7-6 0,9 0-90,17-6-180,14-6-179,20-6-1,14-5 126,-22 12 1,1 0 233,3-1 0,1 1 90,0 0 0,0-1 270,11 0 0,0-2 331,-5-4 1,-4-2-152,-2 2 0,-5-4 134,-9-6 1,-8-1-225,-9-7 90,-7-4-360,0 26 464,0-1-464,2 8 58,-2 2 32,2 3 0,0 2 90,2 10-180,4 9 90,4 19-180,5 16-1135,-7-20 0,0 2 1135,1 5 0,0 0 0,2 2 0,1 1-147,-1-2 1,0 2-484,6 11 0,0-1 0,-6-15 1,1-2-316,2 8 1,1-3-1844,1 0 2788,-2-10 0,0-9 0,-1-6 0</inkml:trace>
  <inkml:trace contextRef="#ctx0" brushRef="#br1" timeOffset="86657">19285 17246 20395,'-17'-7'2879,"1"0"-2609,2 3 89,0-1 541,3 3-360,5 4-91,2 9-89,4 11-90,0 14-135,2 3 0,0 2-90,0-7 0,0 1-1001,3 14 1,0 1 1000,0-14 0,-1-2-45,6 32-172,0-9 172,-2-10 0,2-13 0,-3-7 0,-3-15 0,-3-4 0,-1-18 1959,0-11-1959,-5-22 0,-4-20-391,3 22 0,-2-6 361,1-8 0,-1-7 0,1 2-344,2 10 1,1 1 0,-1-4 373,2 2 0,-1-5 0,1-2 0,1 1 0,1 4-30,2-16 0,3 4 0,0 1 30,-1 0 0,0 1 0,3 4-45,6-11 1,4 11-136,10 2-180,8 17 0,5 15-180,4 14-179,2 19-181,-4 13-449,-3 20-900,-7 9 1976,-10 9 0,-10 2 0,-7 2 0</inkml:trace>
  <inkml:trace contextRef="#ctx0" brushRef="#br1" timeOffset="86988">19467 17002 22104,'0'11'2879,"0"16"-1980,0 24-539,0 8-270,0-3 0,0 4-45,4-6 0,1-1-45,-1 0 0,2 0 45,6 2 0,5-6-45,12 3-90,3-12 0,-3-28-90,-7-37 90,-6-27 90,-5-7-192,-10 24 1,-3 0 101,-9-19 90,-5 3-90,-8 6 0,-3 9-899,-18 1 89,9 15-179,-7 3-810,15 13-445,3 4 2334,3 0 0,1 0 0,3 0 0</inkml:trace>
  <inkml:trace contextRef="#ctx0" brushRef="#br1" timeOffset="87532">19228 17237 20395,'-5'-17'2789,"2"0"-2699,8-10 0,25-14-90,-2 16 0,4 0 45,1 0 0,3 1-191,6-1 1,-1 4 235,-9 7 0,-1 1 134,9-2 1,-1 1 135,16-1 49,-21 6 0,-3 3-49,-5 4-180,-5 6-90,-15 3 0,-4 5-90,-2 1 445,-4 5-445,0-10 17,-1 6-17,2-17 0,3-4 0,3-11 0,4-9 0,14-15 0,-3 11 0,12-5 90,-8 19 90,13 16 0,-9 18-90,3 21-90,-17 21 45,-7-4 0,-4 3-235,-3-13 1,-1 2 189,-2 5 0,-1 5 0,-1-6 0,-3-7 0,-1-3 0,-2 12 0,-1-3 0,1-16 0,2-3 0,-1 8 0,-1 0 0,13-30 0,0-3 0,7-6 0,4 0 289,11-4-289,5-3-90,5-4 0,3-3-90,0 0-540,8 1 91,-15 5-91,2 2-269,-17 6-361,-7 0 1350,-3-2 0,-8-2 0,-2-3 0</inkml:trace>
  <inkml:trace contextRef="#ctx0" brushRef="#br1" timeOffset="87782">19975 17250 20575,'0'-42'3148,"0"0"-2788,2-2 90,5 2 0,6 2-1,9 2 1,21-1-360,-7 17 0,-1 13 0,1 7 90,18 18-90,1 4 0,-11 8-90,-27-17 0,-3 5-180,-10-10-809,-10 9-1440,-10-5 180,0-1 2249,-9-5 0,6-4 0,-1 0 0</inkml:trace>
  <inkml:trace contextRef="#ctx0" brushRef="#br1" timeOffset="89715">19617 11434 20036,'-20'0'2608,"-2"0"-2158,0-2-90,-1-3-1,1-4 91,3-2-90,3-3 90,4 1-180,6-1-91,-2 1 1,7-3 0,-2 2-90,6-4 0,4 2 0,5-4-90,6-2 0,6-6 0,9-1 0,11-3 0,13 0 0,-1 10 0,4 1-682,-10 4 1,2 1 681,-4 3 0,3-1 0,-2 2 0,10-1 0,0 1 0,1 1 0,2 0-819,2 0 1,0 1 863,-2 0 0,0 0-45,0 2 0,0 0 0,-3 0 0,0 0 0,-3 2 0,-1 1 0,-1 1 0,-2 1 0,-3 0 0,-1 2 0,-2 0 0,-2 2-55,-3-2 1,1 2 54,10 2 0,2 2 0,-5 2 0,0 2 0,11 5 0,-1 1 0,-17-2 0,-2 1 0,6 5 0,-2 0 0,7 2 0,-19-8 0,1 2 45,8 3 0,0 0-45,-2-1 0,0 1-137,6 3 0,0 1 137,-8-4 0,-3-1 0,16 10 0,1 0 0,4 1 0,1 1 0,4-2 0,-1 1 0,-22-13 0,-1 0 0,13 5 0,7 4 0,-29-17 1054,-1 3-1054,-11-8 1788,-1 2-1788,-9-4 148,-2 0-238,-1 4 483,-2-3-393,1 7 0,2-7 0,2 3-90,0-4 90,4 4 0,-2 1 0,1 0 0,-2 5 0,0-9 0,0 11 0,4-4 0,1 3 0,10 8 0,-3-5 0,9 5 0,-4-5 0,0-3 0,-1-4 0,-6-3 0,0-4 0,-5 4 0,-2 1 0,0 6 0,-1 1 0,2 6 0,0 4 0,4 10 0,-1 5 0,2 3 0,-2 1 0,1-4 0,0 4-90,-5-16-180,2-3 0,-8-16-989,1-2-1439,-4-3 2698,-6-7 0,-4 0 0,-7-9 0</inkml:trace>
  <inkml:trace contextRef="#ctx0" brushRef="#br1" timeOffset="90248">22647 12149 20755,'-7'0'2519,"2"0"-1530,5 0-719,7 6 0,2 1-180,11 9 0,4 2-90,5 6 90,5 6-90,-1 4 0,1 0 0,-10-10 0,-1 0 0,14 9 0,8 9 0,-17-22 0,7-2 0,-10-11 0,10-5 0,-10-19 0,3-21 0,-7-6 0,-1-15-1441,-6 3 1441,0-8 0,-5 28 0,0-1-42,-1 0 1,1 0 86,0 0 0,0 1-45,-2 0 0,0 2 0,7-25 90,-3 7-90,-1 13 90,-4 8 0,0 10 0,-4 6 0,0 4 1427,-2 6-1517,-7 1 96,-4 4-96,-11 10 0,-7 6 0,-7 14 0,-9 6-45,7-5 0,-2 1-592,8-8 0,-1 1 277,-11 9 0,-1-1-135,11-10 1,1-3-361,1 1 1,-1-1-496,0-1 0,-1-2 1350,2-1 0,1-2 0,-28 10 0,2-3 0</inkml:trace>
  <inkml:trace contextRef="#ctx0" brushRef="#br1" timeOffset="90829">21530 10588 21924,'4'-18'1350,"2"0"-1260,13-6 0,-1 12 179,29 6-179,-15 22 0,11 18 0,-15 12-1367,-5 13 1322,-14-28 0,-2 3-1407,-3 16 1,-3 1 1361,-2-13 0,-1 0 0,-3 10 0,-2-3 0,-6 8-899,-1 3 899,-7-16 0,6-9 0,-6-17 0</inkml:trace>
  <inkml:trace contextRef="#ctx0" brushRef="#br1" timeOffset="91554">21770 10927 12436,'10'-25'2698,"0"3"20,-2 2-2539,2 3 1313,0 4-1402,4 6 0,3 3 0,3 10 762,4 3-762,17 22-90,-7-6 0,17 18 90,-26-20 3708,8-5-3798,-24-23 0,4-15 0,-17-39 90,-2 6-833,0 15 1,-2-1 652,-11-20 90,-3 0-319,-5 3 319,-1-1 0,-3 5 0,-1 4 0,-1 8 0,1 8 0,-2 9 0,-5 12 0,-2 9 0,9 11 0,0 3 0,-14 9 0,-11 12-90,23 12 90,33-13 0,2 1 1431,35-19-1431,3-18-45,2-5 0,3-3 0,-8 1 0,1-3-1465,16-7 1,0-2 1509,-11 1 0,-3-1 0,2-3 0,-2-1-142,-1 0 1,-1-2 186,8-12 0,-3-1 0,-13 12 0,-3 1 0,4-7 0,-5 1-45,-8-2 0,-10 10 0,-10 9 0,-11 15 0,-2 13 90,-2 13-180,10 8 3342,8 16-3252,12 0 0,1-5 513,18-6-513,-11-25 0,10-1 0,-12-12 0,-1-5 0,-3-6 0,-4-8-90,0-4 90,-4 0 0,-2 0-90,-2 5 0,-2 2-90,-4 2-270,-2 6-179,-6 4-271,-4 8-989,-5 9 1889,-3 8 0,-3 8 0,-1 2 0</inkml:trace>
  <inkml:trace contextRef="#ctx0" brushRef="#br1" timeOffset="92604">22375 10222 19766,'0'-18'2878,"0"0"-2608,0 2-90,0 0-90,2 2 90,3 7 0,9 1-90,7 12 89,8 3 91,18 28 0,-6 14-225,-20-23 0,-2 1 45,1 32 0,-16-17-90,-20 14 90,3-17-180,-15 9 180,10-25-90,0-5 0,0-10 0,1-4 0,-1-6 0,2 0 0,-6-12 0,12-1 0,-3-12 0,17 2 0,11-11 0,17 0 0,5 1 0,11 8 0,-11 13 0,17 5 0,-15 3 0,8 4 0,-19 0 0,-5 4 0,-3-3 0,-4 3 90,-4-4-90,-2 0 0,-2 0 0,-1 0 90,2-18-90,-6-3 0,3-19 0,-6-2 90,-4 9 0,-1-2-45,-4-1 0,-1 0-45,0 1 0,-4 3 0,-21-20-90,0 29 90,-7 12-180,-7 9-180,-2 13-3752,0 9 3213,0 10-1350,4 8 2022,3 3 0,3 7 0,3-1 0</inkml:trace>
  <inkml:trace contextRef="#ctx0" brushRef="#br1" timeOffset="93164">22813 10547 22104,'7'-7'1440,"-2"3"-1350,0 2-1,-1 2-89,1 0 0,4 0 90,1 6-180,6-1 180,0 3-90,3-4 0,-1-4 0,-2 0 0,0-4 0,1-6 0,6-18 0,-5 1 0,13-31 270,-13 10-180,-2 1-90,-9 13 90,-14 22 0,-5 6 0,-11 10 0,-4 9 0,-1 10-90,3 11 45,10-5 0,3 3 0,5 2 0,1 1-45,-1 0 0,2 0 0,12 26 0,6-27 0,11-5 90,25-2-90,-14-18 0,2-1-853,14 5 853,3-9 0,-48 2 0,-15 10 0,-10 1 0,-18 7 0,-4-8 0,-1-6 0,-1-4 673,-10-6-853,15 0-270,-7 0-269,20-4-361,3-1-989,4-6 2069,2-5 0,7-2 0,4-5 0</inkml:trace>
  <inkml:trace contextRef="#ctx0" brushRef="#br1" timeOffset="93553">23329 9634 21475,'21'-25'1889,"-5"6"-1530,-8 14 91,-8 39-360,-4 9-45,-1-6 0,0 3-896,2-2 1,1-1 850,-3 4 0,1 0 0,3 0 0,1 0-1237,-1 10 1,2-1 1236,1-15 0,2-2 0,1 6 0,1-3 0,4-1 0,7-15 0,-3-17 90,5-19-90,-2-19 0,-1-12 0,-2-12 0,-9 25 0,-1 0 0,0-1 0,-3-1 317,-4 0 1,-3 0-318,0 2 0,-3 2 0,-19-25 1637,1 28 1,-4 3-1638,0 6 0,-1 4 0,0 1 0,1 3-270,-19 2-539,27 18 809,0 22 0,6 7 0,-3 19 0</inkml:trace>
  <inkml:trace contextRef="#ctx0" brushRef="#br1" timeOffset="94630">18793 16056 21385,'-16'0'2518,"0"0"-2158,1-2-180,3 0 90,6-3 0,2 3 0,4-2-180,0-1-1,6-2 1,33-18 0,8 4 0,7-1 0,3-3 0,7-3-546,-17 10 0,5-2 0,3-1 0,2 0 0,0 0 546,-6 3 0,2 0 0,0 0 0,0 0 0,1-1 0,0 1-464,1-1 0,1 0 1,-1 0-1,1 0 0,1 0 1,-1 0 388,3-1 0,2 0 0,0 1 0,-1-1 0,-1 1 0,-3 1-407,9-3 1,-2 2-1,-2-1 1,0 1 413,-2-1 1,1 0-1,-2 1 1,1-1-23,-4 1 0,0 0 0,-1 1 0,-1-1-146,-3 1 0,-1 1 0,-1-1 0,0 1 206,10-5 0,-1 1 0,-1 0 0,-6 3 0,-2-1 0,2 0 180,3-2 0,0 0 0,-3 1-240,1 0 0,-3 0 0,5-1 0,-6 1 1059,-7 3-1059,-12 3 1739,-7 5-1739,-4 0 2709,-6 7-2709,1-2 2064,-2 1-2064,7 1 0,1-4 0,0 3 0,-6-2 0,-6 1 0,0 0 0,0-4 0,6-3 0,2-2 0,5-1 0,3-2-720,-1 3-269,-1-1-451,-4-2-538,-5 0 1978,-6-18 0,-3 6 0,-2-14 0</inkml:trace>
  <inkml:trace contextRef="#ctx0" brushRef="#br1" timeOffset="95096">22208 14306 23634,'-25'-9'1888,"12"0"-1708,-2 2-90,15-2-90,17 2 90,28-6-90,9 5-191,-16 3 1,1 0 190,24 0 0,-22 4 0,0 0 0,15-1 90,4 2 0,-36 0-90,-8 0 90,-8 0 0,-4 8 0,-13 28-90,-1 6 45,-2 7 0,-1 3-45,5-15 0,0 0 0,-3 27 0,1 0 0,6-26 0,1-2 0,-1 18 0,1-3 0,3-3 90,0 3-90,0-31 471,-8-4-471,1-11 90,-10-9-180,-13-35 180,3-3-538,9 6 1,1-1 447,4 3 0,1-1 0,1-3 0,0 0 45,1-1 0,2 0-90,-1 1 0,1-1-45,1 4 0,0 0-360,-5-26-449,0 11-180,-2 12-540,-2 15-810,-5 9 2429,-3 21 0,-6 17 0,-3 14 0</inkml:trace>
  <inkml:trace contextRef="#ctx0" brushRef="#br1" timeOffset="95894">21376 15857 21835,'-6'-13'2518,"5"-1"-2068,-8 1 0,8 1-1,-3 1-179,4 4 0,0-2-90,0 6 0,4 3 0,2 9-90,5 11 90,1 10-135,-3 2-1,0 3-44,4 21 0,-2-4 0,-1-1 0,2 8 0,-6-24 0,1-1 0,1 2 0,-1-9 0,-2-7-179,-2-14 179,-2-9 0,-8-15-90,-2-7 90,-11-7 0,0 2 0,-21-9 0,7 16 0,-15-3 0,12 19 0,-3 3 0,3 8 0,-1 5 0,5 7 0,4 9 0,7 4 0,11 7 90,4 15-90,11-13 0,2 5-90,4-20 0,2-5 0,1-9-720,1-3 91,-4-14-181,2-4-359,-7-12-450,-2-6-540,-3-8 2249,0-3 0,0-5 0,0 1 0</inkml:trace>
  <inkml:trace contextRef="#ctx0" brushRef="#br1" timeOffset="96416">20917 15853 21475,'0'-11'1529,"2"-1"-1439,5-3 0,8-2-90,13-1 0,11-2-180,12 0-646,8-3 736,4 2 90,0 1 0,-21 7 0,0 0 90,16-5 47,-18 3 0,-2 0 132,-4 2 1,-1-4 0,-19 10-90,-5-1 0,-2 3 457,-1-4-457,-4 4 95,0-1-185,0 1 90,0-1 0,2 1 0,-2-2 89,2 4 271,-2 1-180,0 2-90,2 0 89,-4 0-179,2 0-90,0 9 0,7 21 0,1 7-90,7 21 90,-2-4-352,1 3 352,0 1-90,1-1 0,-5-22 0,1 1 0,9 23 0,2-4-180,-8-20-89,-6-18-271,-4-9-270,0 2-97,-4-9-892,0 3-810,-2-4 2609,0-4 0,-3-3 0,-2-5 0</inkml:trace>
  <inkml:trace contextRef="#ctx0" brushRef="#br1" timeOffset="97598">21989 15599 21115,'0'-11'2339,"0"-2"-2070,0-3-89,0-2 0,-4-2 90,0 1 0,-1-1-180,-4 0 90,4 1-90,-6-1 90,-7-6-180,2 6 90,-5-6 89,-12 4-89,-7-2 0,-7 5-90,-2 2 90,-9 2-90,8 5-1643,-15-1 1733,17 7-411,-1 4 321,2 4 0,14 0 0,0 3 0,-15 5 0,-14 6 0,21-3 0,0-1 0,1 4 0,10-4 0,-1 0 90,-16 13-90,6-1 0,-1 2 45,10-4 0,0 2-45,-5 5 0,1 1 790,10-9 1,2 1-791,1 4 0,4-1 383,1 4-383,-3 12 90,9-13-90,0 3 0,1 4 0,-2 19 90,4-8-90,2-9 0,2 3 45,2-7 0,1 0 0,0 1 0,1-1 0,1-1 0,0-1 45,0 15-45,5-13 0,1 2-45,2 16 45,4-8 0,2-1-45,4 5 0,-5-18 0,0 0 0,9 10 0,3-2 0,1-3 90,3-2-90,1-3 0,2-3 90,21 7-90,-10-13 90,16 2-90,-16-15 0,1-5 0,1-4 0,1 0 0,1 0 45,-11 0 0,0-2-45,23-4 0,-21 2 0,2-2 0,2-5 0,-1-1 89,20-6-205,-21 5 1,-2 0 115,9-6 0,-3-1 0,-1 0 0,-4-5 0,-3 0 0,-2-2 0,-10 2 0,-1-1 0,13-18-1658,-5-5 1,-2-4 1657,-11 18 0,-2-1 0,5-17 0,-1-1-386,-7 11-1,-2 0 387,1-3 0,-2-1 0,0-1 0,-1 1 0,-1-1 0,0-1 31,-1-14 0,-2-2-31,-1 3 0,-1-1-212,-4 3 1,-2 2 121,-2 6 1,-3 4 2617,-14-11-2978,-1 21 1,-2 2-271,-18-13 628,12 21 0,-2 3-1617,-18 2 1709,-3 9 0,-5 8 0,-2 4 0</inkml:trace>
  <inkml:trace contextRef="#ctx0" brushRef="#br1" timeOffset="109183">28896 8901 22464,'-10'-11'1799,"4"2"-809,-3 10-721,2 11 91,0 15-180,2 13-45,4 2 0,2 3-135,-1-7 0,1 2-432,1 15 0,1 2 432,-1-12 0,2 0 0,3 19 0,1 1-180,0-4 0,0-1-135,-1-2 0,0-3-135,-1-13 1,-2-5-720,-2-1-540,-2-9-720,0-13 2429,0-10 0,0-17 0,0-6 0</inkml:trace>
  <inkml:trace contextRef="#ctx0" brushRef="#br1" timeOffset="109649">28933 9335 20665,'-5'-36'929,"0"0"1,0 0 0,1 0-526,1-12 1,0 1-620,2 13 1,2 0 304,1-7 0,6 2 45,10 10 0,6 3-135,21-9 45,-10 16 0,4 6-45,-6 8 0,1 5 45,0 4 0,-1 3-45,1 4 0,-3 5 0,6 16 0,-4 4 45,-10-8 0,-3 3-45,1 11 0,-6 1 90,-13 18 0,-16 0 0,-16-4 110,-3-22 0,-6-2-66,-6-7 1,-3-3 0,-8-1 0,1-3-76,12-8 0,4-4-59,-13-9 0,37-5 0,39-8 0,9 0 0,31-3 21,-3 11-21,0 3 6,2 16-6,-25 5 0,-3 7 0,-6 9 0,-6 6 0,-5 11 0,-9 3-272,-10-8 1,-8-2 271,-11 0 0,-8-4 0,2-12 0,-3-4 0,-18 7 0,-2-2 0,14-9 0,1-1-45,-12 3 0,2-4-224,-5-5-181,11-3-133,6-9-497,11 0-809,9-7 1889,6-4 0,13-10 0,2-4 0</inkml:trace>
  <inkml:trace contextRef="#ctx0" brushRef="#br1" timeOffset="109939">29725 9177 22554,'-5'-18'1709,"2"2"-1619,3 0 0,3 3-90,9-1 90,12 3-90,10 2 0,5 1 0,-5 2 0,1 1-118,15-2 0,1 1 73,-12 2 0,-3 1-135,-1 2 0,-2 0-449,23-1 89,-13 2-180,-11 0-2248,-11 0 2968,-16 10 0,-10 2 0,-12 11 0</inkml:trace>
  <inkml:trace contextRef="#ctx0" brushRef="#br1" timeOffset="110106">29855 9503 21475,'-40'32'2248,"8"-7"-2068,12-11 0,19-12-180,17-11 0,27-10-270,18-4 45,-22 10 1,2-1-584,2 1 1,2 1-363,0 0 1,1-1 1169,-2 1 0,0 0 0,-3 1 0,-1 1 0,-2-1 0,1 0 0</inkml:trace>
  <inkml:trace contextRef="#ctx0" brushRef="#br1" timeOffset="110514">31532 8883 23094,'0'-21'2159,"2"1"-1620,0 4 91,2 1-180,4 15-270,7 36-180,-1 15-585,-2 8 0,-1 6 585,-4-16 0,-2 0 0,-1-5 0,0 2 0,-1-2-135,1 9 0,-2-2-612,1-1 0,0 0 27,0-2 0,0-1-449,1-5 0,0-2 1169,-1-5 0,1-2 0,5 16 0,0-9 0</inkml:trace>
  <inkml:trace contextRef="#ctx0" brushRef="#br1" timeOffset="111032">31629 8901 22734,'-10'-37'599,"-1"-1"1,2 4 0,0 0-330,1-27 0,5 26 0,4 2-91,11-10-89,10-4-90,15 29 0,10 9 0,8 15 0,2 10 0,-4 14 0,-25-2 0,-4 2 90,2 19-90,-17-15 0,-8 1 90,-25 18-45,4-26 0,-5 0-244,-6-1 0,-3-2 289,-2 0 0,-2-3-45,-1-2 0,0-1 45,4-3 0,1-1 0,-25 6 0,16-8-90,13-2 0,25-9-90,18 3 90,27-4 0,16 0 0,-6 2 0,3 2 0,-13 0 0,0 2-74,16 3 0,-2 4 74,-19 0 0,-1 5 0,10 12 0,-3 8 0,-10 5 0,-6 4 0,1-1 0,-8 1-272,-12 2 1,-10-2 316,-6-13 0,-6-2-45,-3 0 0,-3-1 0,-1 0 0,-5-1 0,-14 6 0,-2-3 0,12-10 0,-1-1 0,-7 3 0,1-3-180,-4-6-180,11-7 66,6-5-2225,2-20 1,12-2 2518,5-24 0,20-4 0,7-8 0</inkml:trace>
  <inkml:trace contextRef="#ctx0" brushRef="#br1" timeOffset="111240">32823 8702 17208,'-14'-34'1439,"0"2"1033,-1 5-2202,3 3 1164,2 3-1434,6 5 639,0 3-998,4 8 1906,0 1-5595,2 16 4048,0 1 0,2 16 0,0-2 0</inkml:trace>
  <inkml:trace contextRef="#ctx0" brushRef="#br1" timeOffset="111421">32726 9363 23903,'5'27'2339,"9"4"-1440,13 5-89,11 9-1118,-14-19 1,-1 0 397,2 3 0,0 1-90,-1 2 0,-2 2 0,-1-1 0,-5 2 0,-2 1 0,-7 2-1350,-15 22 1,-11 1 45,-3-11 0,-7-1 1095,-2-4 0,-5 2 1,-3-3-1,-1-8 1,-3-2-1,-2-1 1,-4 2-1,-1 0 1,1 0-1</inkml:trace>
  <inkml:trace contextRef="#ctx0" brushRef="#br1" timeOffset="114116">31950 7056 16977,'2'-16'5397,"2"0"-4857,2 3-180,2-1 0,0 3 539,-1-5-539,-3 6-180,-2-1 0,-2 7-180,0 2 90,0 2 89,1 26-89,0 1-90,1 32 0,-2 0-190,0-23 1,0 1 189,0 1 0,0 1 0,0 1 0,0-1 0,0-1 0,0-1 0,0-2 0,0-2 0,0 28-90,0-9-90,1-7-90,2-8-269,1-8-181,0-9-2968,0-8 3688,0-12 0,-2-12 0,0-6 0</inkml:trace>
  <inkml:trace contextRef="#ctx0" brushRef="#br1" timeOffset="114984">31808 7504 21745,'-11'-5'2248,"2"3"-2068,4 0 0,1 2 0,4 10-180,0 6 90,8 36-90,-1-8 0,7 17 0,-4-18 0,0-7 0,-4-2 0,0-9 0,-3-5 0,-2-4 0,-1-5 90,0-4-90,0-2 0,0-5 0,4 0 0,1 0 0,6 0 90,6-5-90,10-2 0,9-4 90,5-3-90,-2 3 180,4-2 179,-9 3-179,-3 1-90,-14 3 0,-11 3 0,-4 1 0,-2 2-90,0-4 0,0 3 0,-4-5-90,-2-7 90,-4-4 0,-11-22 0,3 9 0,-10-9 0,4 12 0,-5 0 0,-1-1 0,-5 1 0,2 2 0,1 3 0,3 3 0,7 6 0,4 4-90,6 0-449,5 6-91,4-1-449,3 10-1080,0 4 2159,1 8 0,0 5 0,1 2 0</inkml:trace>
  <inkml:trace contextRef="#ctx0" brushRef="#br1" timeOffset="122808">28953 10552 13469,'-4'-2'4947,"0"-1"-3327,4 1-541,0 0-359,0 0-271,0-1-89,0-1 180,0 1-270,0 1-1,-4 2-89,4 0 1080,-4 0-1170,4-2 0,0 0-90,4-3 89,11 1-89,21-9 0,5 3 0,15-8 0,-11 5 0,2-1 0,-5 2 0,12-1 0,-18 6 0,3 0 0,-21 5 0,-6 2 0,-2 0 90,-4 0-180,-2 0 90,-2 0 90,-2-2-90,2 2 0,-2-2 0,-5 2 0,-1 0 0,-7 0 0,1 0 0,-5 0 0,-26 8 0,11 0 0,-23 7 0,21-3 0,-5-1 0,-16 4 0,-2 0 0,2-3 0,11 0 90,18-11-90,5 7 0,3-7 0,6 3 0,5-4 0,4 0 0,15 0 0,2 0 0,16-2 0,1-3 0,5-2 0,3-2 0,2 0 0,-1 0 0,-1 2 0,-2 3 0,-7 0 0,4 3 90,-14-1-90,1 2 0,-13 0 0,-2 0 0,-4 0 0,0 0 0,-13 0 0,0 0 90,-13 4-90,-1 1 0,-1 0 0,-3 5 0,1-4 0,0 1-90,1 1 180,3-7-90,3 3 0,5 0 0,7-3-90,4 3 90,5-4 90,9 0-90,1 0 0,15 0 0,-7 0 0,3 0 0,-8 0 0,-3 0 0,-6 0 0,0 0-3238,-4 0 630,2-2 2608,3-3 0,11-4 0,5-2 0</inkml:trace>
  <inkml:trace contextRef="#ctx0" brushRef="#br1" timeOffset="123686">31536 10353 11052,'0'13'6117,"-4"-3"-3147,3-10-1801,-2 0 230,8 0-1309,4 0 612,11 0-702,8 0 0,11-2 0,6-3 0,5 0 90,3-3-90,2 2 0,-2-2 0,-19 2 0,-1 1 0,11-3 0,4-3 90,-28 7 2473,-8 1-2563,-6-1 0,-20 0 0,-1 1 0,-19-1 0,4 4 0,-5 0 0,-3 0 0,-3 0 0,-23 0 90,13 0-45,10-1 0,0 2 45,-2 3-90,-8-3 90,25 3-90,7-4 0,5 0 90,8 0-90,2 0 0,12 0 0,3 0 0,12 0-270,6 0-630,6 0-1168,2 0 2068,-6 0 0,-7 8 0,-6 2 0</inkml:trace>
  <inkml:trace contextRef="#ctx0" brushRef="#br1" timeOffset="128819">31057 8354 14369,'0'-7'5577,"0"0"-4498,0 3-449,0-1-361,0 3 1,0-2 0,0 3-90,0-3 90,0 2 0,0-1 539,0 1-809,-4 2 0,3 4 0,-2 1 0,3 0 0,0-1 0,0-4 90,-4 0-90,-1 0 0,-6 0 0,0 0 0,2 0 90,0 0-180,8 4 90,-2-3 0,3 3-90,0-4 180,-9 0-90,6 0 0,-11 0 0,9 0 0,-7 0 0,4 8-90,-2-2 90,5 7 0,2-3 0,3-5 0,3-1 0,2-4 0,3 0-90,0 0 90,0 0-90,2 0 90,-1 0 0,1 0 0,-4-4 0,-2-3 0,-2-1 90,-2 1-90,0 5 0,0 2 0,-6 0 0,0 0 0,-7 4 0,-2 12 90,7-3-90,-1 9 0,9-11 0,4 0 0,0-6 0,6-1 0,0-4-90,3 0 90,1 0 0,-2-2 0,2-4 0,2-14 0,-7 2 0,1-8 0,-8 8 90,-2 0-90,-4 0 0,0 2 90,-1 4-90,-4 6 0,2 4 0,-3 14 0,0-1 0,5 15 0,2-3 90,5 10-90,0-8 0,2 1 0,0-17 0,0-3-90,2-6 90,-3 0 0,0-2 0,-3-2 0,0-5 0,0-3 0,0 1 0,0 0 0,0 4 0,0 2 0,0 3 0,0 2-90,0-2 90,0-6-90,0-2 180,0-6-90,0 2-90,0 1 180,0 1-90,-5 1 0,0 2 0,-7 0 0,2 0 0,-4 0 0,1 2 0,-1 2 0,0 3 0,0 2 0,-1 4 0,-4 10 0,5-1 90,-1 6-90,5-5 0,2-3 0,-4 4 90,3-3 0,-8 14 0,5 2-90,2 3 90,1 0-90,8-9 0,-3 1 90,4-3-90,0 0 0,0-1 0,0-1 0,4 0 0,4 4 0,-1-5 0,10 9-270,3-7-90,2-5-359,8 0-990,-6-13 1709,3 3 0,-1-4 0,1 0 0</inkml:trace>
  <inkml:trace contextRef="#ctx0" brushRef="#br1" timeOffset="131006">32190 8218 19946,'2'-4'2338,"0"1"-1708,-2 1-540,0 8-90,0 2 90,0 5 0,0 1-90,0-3 180,0-3-90,0 0-90,0-7 90,-4 3-90,-2-4 0,-5 0 90,-1 0-90,2 0 0,3 0 0,4 0 0,3-2 0,0-1 0,0-5 0,0 4 0,0-4 0,0 7 89,0-1 1,-4 6-90,0-3 0,-4 3 0,-2-4 0,1 0 0,-1 0 0,6 0 0,0 0 0,11 0 0,-3 0 90,7 4-90,-1 6 0,-4-4 0,1 6 90,-7-11-90,0 3 0,-13 0 0,5-3 0,-10 3 0,12-4-90,-2 0 90,7 0 0,-2 0 0,3-2-90,2-3 90,4 0 0,2-1 0,4 1 0,0 3 0,-1 0 0,-1 2 90,-4 0-90,0 0 0,-4 0 90,0 0-90,-18 0 0,6 0 0,-18 0 0,14 0 0,-1 0 0,8 0 0,4 0 0,13 0 0,-3 0 0,5 0 0,-9 0 90,-3 0-90,-5 0 0,3 0 0,-7 0 90,5 0-90,-1 0 0,2 0 180,3 0-180,7-2 0,-2-1 0,7-1 0,-4 1 90,0-3-90,-1 3 0,-2-2 0,1 3 0,1 2 0,1 0 0,-2 0 0,2 0 0,2 0 0,-5 0 0,6 0 0,-7 0 0,3 0 0,-1 0 0,-2 0 0,3 0 0,0 0 0,7 0 0,-7 0 0,2 0 0,-3 0 0,1 0 0,-3 0 0,1 8 0,-2-1 0,3 6 0,-2-8 0,2 5 0,-2-5 0,0 8 0,0 3 0,-2-4 0,2 3 0,-4-3 0,2 1 0,-2 3 0,0 2 0,0-2 0,0 0 0,0-3 0,0 1 0,0 0 0,0 5 0,0-6 0,-3 4-180,2-6 0,-8-1-719,2 7-1,-3-6-629,-2 4-810,1-6 2339,-4 0 0,-7 2 0,-5 0 0</inkml:trace>
  <inkml:trace contextRef="#ctx0" brushRef="#br1" timeOffset="134008">15662 13691 24173,'-4'5'0,"0"5"0,4-9 0,0 9-90,0-9 90,0 3 0,4-4-90,0 0 180,8-4-90,-7 1 90,3-1 0,-8 0-90,0 3 0,-4-1 90,-2 2-90,1 0 0,-1 0 0,6 0 0,0 0-90,0 4 90,0-3-90,0 3 0,2-4 0,4 0 90,4-10 90,1 2-90,1-8 0,-8 3 0,0 6 0,-4 0 0,0 5 0,-3 2 0,-2 0 90,0 4-90,2-3 0,3 7-90,0-7 90,0 3 0,-4-14 90,-2 2 0,-10-12-90,1 12 90,-7 0 0,-5 8-90,4 8 0,-6 2 0,8 10 90,3-1-90,7 15 0,4-6-90,21 29 0,1-16-90,15 11-359,-4-14-181,4-3-629,1-4-810,2-6 2159,-3-4 0,0-6 0,-1-1 0</inkml:trace>
  <inkml:trace contextRef="#ctx0" brushRef="#br1" timeOffset="135267">16998 13302 18596,'8'0'3239,"1"0"-2880,-1 0-179,-2 0-90,-2 0 90,-2 0-180,-2 4 180,0 1-180,0 0 90,0-1 360,0-4-360,2 0 0,0 0-90,0 0 90,2 0-90,-4 0 269,2 0-179,-7 0-90,0 4 90,-11-3-90,1 3 90,1-4-90,0 0 0,9-4 0,2-3 0,3-5 0,0-3 0,3-1 0,2 0 0,3 0 0,0 5 0,-1-1 0,-3 7 0,-3 1 90,-1 4-180,-5 0 90,-2 6 90,-7 0-90,-2 5-90,-1-6 90,-1 3 0,6-7 0,4 3 90,4-4-90,6 0 90,11 0 0,1-4 90,12 3 0,-4-3-90,1 4 90,-1 0-180,-2 6 90,-1 4-180,0 16-90,-7-2-1169,-8 24 89,-11-14-988,-11 11 2248,-3-12 0,-5-1 0,-1 0 0</inkml:trace>
  <inkml:trace contextRef="#ctx0" brushRef="#br1" timeOffset="137119">12004 17314 21475,'-11'0'2788,"5"0"-2428,-1 0-90,6 0 899,-3 0-899,15-4 0,10-5 0,21-8-46,12-1 1,11-4-752,-20 7 1,3 0 0,3-2 0,3 0 586,-3 1 0,4-2 0,2 0 0,2 0 0,-1 0 0,-1 0-455,-3 1 1,0 0 0,0 1 0,-1-1-1,2 0 1,1 0 409,5-1 0,0-1 0,1 0 0,1 0 0,2 0 0,1-1-206,-9 4 1,2-1 0,1-1 0,1 1-1,-1 0 1,0 0 0,-1 0 0,-1 2 190,6-3 0,-3 1 0,-1 1 0,1 0 0,3-1 0,5-1-104,-15 3 1,4 0-1,3 0 1,3-2-1,0 1 1,1-1-1,-1 1 1,0 0-1,-3 1 1,-2 1-1,-5 1 104,16-4 0,-5 2 0,-2 2 0,-2-1 0,2 1 0,3-2-32,-7 2 1,3 0 0,1-1 0,1 1 0,0-1-1,-2 1 1,-2 1 0,-4 1 31,9-2 0,-3 2 0,-3 1 0,-1 0 0,1 0 41,-3 0 1,-1 0 0,0 1 0,-1 0 0,0-1-42,7-1 0,0 1 0,-2-1 0,-1 1 0,-5 0 0,-2 1 0,0-1 0,2 0 83,4-2 1,2-1 0,-1 0 0,-4 1-84,-1-1 0,-4 1 0,1-1 0,7-2 0,1 0 0,-6 0 0,-7 0 0,-5 0 0,-4 0 0,-1 1 1284,24-11-1284,-25 8 0,-2 1 0,12-7 1384,6-3-1384,-28 13 1588,-4 4-1588,-2 2 3392,4 3-3392,-2 1 0,3 1 0,-4 2 0,1 0 0,-2 0 0,8 4 0,-8-3 0,-1 3 0,-9 0-2339,-13 7 810,-10 4-855,-12 2 1,-5 0 2383,3-2 0,-3 0 0,-16 7 0,-3 0 0,7-3 0,0 1 0</inkml:trace>
  <inkml:trace contextRef="#ctx0" brushRef="#br1" timeOffset="137690">13506 17246 22464,'-45'15'390,"0"-1"0,-9 4 0,3 0-346,17-6 1,1 0 315,-6 3 0,5 0 0,12 2 359,18 3-449,22-8 0,16 1-90,7-8 0,7-1 0,9-4-135,-23 0 0,1 0-1651,6-3 0,3 0 1696,8-3 0,3-2-31,-11 1 1,2-2 0,2 0-756,7-3 0,1-1 0,3 0 741,-9 2 0,1 0 0,1-1 0,0 0-361,6-1 0,1-2 0,1 1 1,1 0 351,-10 2 0,0 0 0,2 0 0,1 0 0,3-2-146,0 2 0,4-2 0,2 0 0,2 0 0,-1 0 0,-1 0 1,-2 0 124,-2 1 0,-2 1 0,-2 0 0,1-1 0,1 1 0,3-1-15,3 0 0,2-1 0,2 0 0,1 0 0,-1 1 0,-3 0 0,-3 0 17,4 0 1,-2 0 0,-3 1 0,-1-1 0,1 1-18,-3 1 0,1-1 0,-2 1 0,0 0 0,0 0 121,8-3 1,-1 0 0,1 0-1,1-1-85,-6 1 0,2 0 0,1-1 0,-2 0 0,-3 1 52,-4 0 1,-2 1-1,-2-1 1,2 0-89,8-2 0,1-1 0,-1 0 0,-6 2 0,11-5 0,-6 1 0,-8 2 0,-3 0 0,-8 5 0,-3-1 0,21-9 0,-17 6 1454,-9 3-1454,-8 1 2175,-8 7-2175,-1 1 1406,-8 4-1406,0 0 2268,-2 0-2628,-2 4-2698,-3 12 539,-8 1 2519,-7 10 0,-8 1 0,-5 3 0</inkml:trace>
  <inkml:trace contextRef="#ctx0" brushRef="#br1" timeOffset="148121">2201 17969 22644,'-28'0'2159,"-3"4"-2069,1 5 0,-19 26-90,12-2-223,13-7 0,1 3 312,-5 18-89,4 8-89,5 3 89,3 6 0,10-31 0,0 2 0,-1 0 0,0 0-45,0-1 0,0 0 0,-3 8 0,0-2-45,0 10 56,-1 4-146,7-36 75,4-9 15,-8-5 180,7-18 179,-6-10 317,3-17-496,-1 1 90,2-22-180,13-1 45,-2 20 0,2-4-45,9-14 0,3 0 0,-7 18 0,0 0 0,5-8 0,0 2 0,-2 9 0,0 1 0,0-2 0,2 0 0,3-6 0,-1 2 0,-6 11 0,-1 3 0,6-11 90,-12 24-90,-5 4 0,-3 3 0,-1-6 0,0 4 0,0-7 90,0 9-1,0 0-89,0 4 90,0 0 0,0 5 1170,0 0-901,9 18-179,14 22-180,3 9-224,-7-15 0,1 1 314,15 24-90,-16-25 0,1 0-45,0-1 0,2 1 90,10 14 0,1 0-45,-8-13 0,0 0-45,7 7 0,1 0-135,-8-10 0,-1-3-360,10 9-1349,6 4 0,-26-30-7942,-1-4 9140,-17-17 1,-4-7 0,-7-7 0</inkml:trace>
  <inkml:trace contextRef="#ctx0" brushRef="#br1" timeOffset="148595">2051 18078 20665,'-19'-5'1979,"3"1"-1799,4-1 0,5-1 90,0 1 0,6-2 269,-2 3-179,3 1 2159,0 1-2429,-4 2-90,3 0 179,-8 0 1,4 0-90,-7 4 0,2 3 0,-4 5-90,-8 5 90,6-4-90,0-2 0,11-7 0,10-4 0,24 0-270,28 0-540,-15-4 1,3 0-945,3 2 0,-1 0 1754,-7-2 0,-3-1 0,20 3 0,-21 2 0</inkml:trace>
  <inkml:trace contextRef="#ctx0" brushRef="#br1" timeOffset="149185">3521 17725 22194,'-13'5'2879,"1"-1"-2520,6-4 91,-3 0-450,36-4 0,2-3 0,35-4-418,1-3 418,-31 8 0,0 0 0,1 2 0,-1 1-180,29-1-90,-6 4-89,-8 0-91,-9 0-180,-7 0-179,-9 0-540,-6 0-900,-5 0 2249,-7 0 0,-3 0 0,-3 0 0</inkml:trace>
  <inkml:trace contextRef="#ctx0" brushRef="#br1" timeOffset="149486">3772 17969 20665,'-22'16'3238,"-4"-2"-2788,14-3-270,-1-6 0,22-1-90,8-6 0,17-4-90,13-6 0,-1-1 0,3-2-135,-11 4 0,1 1-398,14-6 0,-1 2-277,12-2-629,-9 0-989,-15 4 2428,-11 1 0,-10 6 0,-5 1 0</inkml:trace>
  <inkml:trace contextRef="#ctx0" brushRef="#br1" timeOffset="149968">5783 16965 21025,'-9'0'2968,"5"-2"-2608,0 2-90,4-4-90,0 1 0,9-1 0,10-3-90,21-2 89,17-2-179,-20 3 0,3 0-52,2 1 0,4-1 0,0 1 52,-1-1 0,0 0 0,0 0-166,1 1 1,-1 0 0,-2 0 120,10-2 0,-6 1-135,0 1 0,-10 1-180,-15 1-719,-6 3 683,-10 0-503,-9 2-302,-10 0 1201,-22 0 0,1 4 0,-11 1 0</inkml:trace>
  <inkml:trace contextRef="#ctx0" brushRef="#br1" timeOffset="150566">5965 16920 21385,'-16'-9'2698,"2"0"-2338,5 0-90,-2 2 0,10 2 179,-8 9-269,2 12 0,-3 14 0,-2 13-90,-2 13 90,-1 8-45,3-15 0,-1 0-90,4-12 0,0 0-133,-4 9 1,0-1 177,-3 7-90,0-7 90,-6 4-90,12-21 0,-3 3 0,15-23 89,15-2 177,3-12-266,40-10 45,-22 4 0,2-1-848,2 0 1,0 2 802,6-2 0,-2 2 0,-9 4 0,-2 2 0,0 0 0,1 1 0,-1 1 0,1 2-276,-2 1 1,-1 2 275,30 7 0,-4 7 45,-25 3 0,-3 5 0,-4 4 0,-4 4-45,1 1 0,-5 1-459,-7 2 0,-5 0 459,-14 20 666,-10-15 1,-7-1-667,-10 2 0,-3-3 0,1 1 0,-2-3 110,-2-5 0,2-6-110,-9 2 0,6-8 90,2-15 1124,20-8-1214,3-13 0,25-9 0,10-2-90,13-7 217,11 0-847,-9 9 0,5 0 720,4-3 0,1 0 0,-7 4 0,-1 0 0,-2 1 0,0 1 0</inkml:trace>
  <inkml:trace contextRef="#ctx0" brushRef="#br1" timeOffset="151150">7403 16879 22014,'-12'-4'2879,"-2"1"-2519,1 1-181,-1 2 1,2 0-90,5 0-90,2 0 0,5 0-90,0 0 90,3 0 0,0 6 0,3-4 0,-4 4 0,0-2 90,-2-3-90,0 3-90,3-4 90,0 0-90,5 0 90,-2 0 90,2 0-90,-1-4 90,-3 1-90,-3-4-180,-1 5-89,0 0-451,-5 2-269,0 0-990,-5 4 1979,6 3 0,-4 4 0,4 3 0</inkml:trace>
  <inkml:trace contextRef="#ctx0" brushRef="#br1" timeOffset="151801">8792 16567 21295,'0'-15'2698,"-6"-1"-1888,-10-6-181,-9 2-269,-4 2-90,-1 9 0,4 5 270,-21 16-271,17 6 1,0 4-453,-2 0 1,0 3 272,-3 10 0,3 3 0,7-6 0,1 1-46,0 4 1,1 1 45,1 2 0,1 1-90,1 2 0,2 3 60,6-3 0,3 5 0,1 0-60,3 2 0,2 0 0,2 1-335,1-1 1,1-1 0,3 0 334,7 19 0,5-6 0,0-23 0,6-3-45,13 6 0,4-5 0,-7-11 0,2-4 0,11 4 0,2-5 0,-11-13 0,-1-5-191,2-1 1,-1-4 190,0-2 0,0-3 0,-2-2 0,-1-3-45,26-15 90,-10-3 90,-7-15 90,-26-7-90,-9 3 467,-24 1-467,-9 18 0,-5 3 1026,-5 7-1026,-3 6-90,-4 7 0,-1 14 0,-3 7 0,0 9 257,4 6-617,5 0-270,9 1-1618,7 5-1440,19-12 3688,12-3 0,17-20 0,7-8 0</inkml:trace>
  <inkml:trace contextRef="#ctx0" brushRef="#br1" timeOffset="152070">9421 16599 16438,'4'-25'2878,"0"-4"-238,-4 12-2370,0 0 962,0 10-1142,0 4-3848,0 1 3758,-7 19 0,0 1 0,-7 15 0</inkml:trace>
  <inkml:trace contextRef="#ctx0" brushRef="#br1" timeOffset="152307">9486 17201 22464,'10'0'3058,"4"-5"-2698,4 0 180,8 0-180,9 1-1,6 10-89,6 6-180,0 13 0,-3 11-1597,-7 12 1417,-6 8-45,-22-24 0,-4 2-135,-2 1 0,-4 2-270,-6 2 1,-4-1-226,-3 3 1,-7 2 764,-4-4 0,-5 3 0,0-3 0,-7 9 0,-3-1 0,3-6 0,0-1 0,1 1 0</inkml:trace>
  <inkml:trace contextRef="#ctx0" brushRef="#br1" timeOffset="155175">10420 16264 22644,'-10'-2'1709,"3"0"-1619,4-5 0,3 0 90,0-4 90,5-2 0,5-6-1,11-3-89,7-5 0,9-5 0,7-4-1744,7-5 1654,-22 19 0,-1-1 0,2-2 0,-1 0-300,3-2 0,-1 0 255,0-1 0,-1-1 45,2-1 0,-1-1-45,1 0 0,-1-1 45,0-2 0,1 0 0,0-1 0,1 0-422,-1-1 1,1-1 421,-1 1 0,3-4 0,-3 1 0,3-3 0,-1 1 0,7-9 0,1-2-415,-5 5 1,3-2 0,-3 1 354,-8 9 0,-1 1 0,1-1-30,1-2 0,2-1 0,-1 1 0,-1-1 0,0-1 0,2-2-287,0 0 1,3-5 0,0 1 0,-2 2 286,0-1 0,-1 2 0,0-2 0,-1 2 0,1-2 0,0 0 0,-4 3-377,-2 4 1,-2 3-1,-1-1 377,0 0 0,-2 0 0,0 0-85,9-17 0,-3-1 85,-2 1 0,-1-1 0,-2-1 0,0-1 0,-1-2 0,-1 0 0,-7 18 0,1 0 0,-1 0 0,0-2 0,0-1 0,0 1 0,0-2 0,1 1 0,-1-1 0,0 0 0,-1 1 0,2-4 0,0 0 0,1-4 0,0 0 0,0 3 0,-1-1 0,0 2 0,1-7 0,-2 8 0,1-7 0,1-3 0,0 0 0,-1 3 0,-2 6-24,4-9 1,-3 7 0,2-4 23,0-6 0,1-6 0,0 1 0,-1 8 0,-3 13 0,0 5 0,0 0 0,4-21 0,2-1 380,0 7 1,1-3 0,1 0-381,0-1 0,2 0 0,-1 1 0,1-1 0,-1 1 0,1 0 190,0 5 1,-1 1 0,-1 4-191,2-5 0,-1 4 0,0-1 0,0 0 0,0 1 0,-1 1 0,0-1 0,1 0 202,-1-1 1,0 1-203,1-1 0,-1 0 0,0-2 0,0-1 0,1 2 0,-1 0 0,0 0 0,2-2 0,-1 5 0,2-3 0,0 3 0,3-8 0,2 0 107,-4 9 1,3-3-1,-2 4-107,5-2 0,-1 3 0,2 0 0,1 0 0,1 2 0,1-1 0,-3 5 0,1-3 0,0 2 0,5-6 0,1-1 0,2-2 0,4-6 0,-5 6 0,-1 4 0,-2 2 0,-4 5 0,0-1 0,-2 4 0,4-3 0,-3 3 0,2-3 0,-1 1 0,1 1 0,-1-1 0,1 0 0,-1 0 0,1-2 0,-1 1 0,1-1 0,1 0 0,1 0 0,1-1 124,0 0 1,3-2-125,-1 3 0,4-4 0,-3 2 0,-7 8 0,-2 2 0,1-2 148,9-9 1,2-2 0,-1 0-149,1-2 0,-1 1 0,-2 1-171,-8 11 0,-1 1 0,1-1 171,8-9 0,0-1 0,-1 3 0,1 0 0,-2 3 0,-1 1 0,0 1 0,-2 2 0,1 1 0,-2 1 0,1 0 0,-2 3 0,1-1 0,-1 2 0,2-2 25,15-12 1,0-1-26,-10 9 0,1 0 0,-7 5 0,2-2 0,-1 2 0,4-2 0,-1 1 0,-1-1 0,1 1 0,1 0 0,1 1-18,-2 0 1,-1 1 17,1 1 0,-1 0 0,-2 2 0,2 0 330,9-7 1,2-1-331,-2 3 0,1 0 0,-1 0 0,-1 0 0,-3 5 0,-3 3 0,14-10 0,3 0 0,-4 3 0,-15 11 0,1 0 0,13-4 0,-19 8 0,0 0 1301,7-2-1301,11-6 1142,-12 3-1142,7-3 0,-15 4 0,1-2 717,1-1-717,1-2 0,-1 1 0,-1-1 394,-2 1-394,-1 1 0,-1-1 0,-1 1 0,-1 1 0,2 0 0,1 1 0,19-7 0,7-6 0,0 3 0,-2-1 0,-21 12 0,-1 0 0,-3 0 0,-3 1 0,-1 2 0,-2-1 0,0 2 0,1-1 0,8-1 0,1-2 0,-1 3 0,-4 2 0,-10 7 0,-3 3 0,-4 1-90,-2 2-990,-4 0-2248,0 0 3328,-7-8 0,-6-2 0,-6-8 0</inkml:trace>
  <inkml:trace contextRef="#ctx0" brushRef="#br1" timeOffset="155922">18070 5066 19676,'-22'16'2968,"1"-7"-2428,2 2-360,9-6 0,-2 0-90,11-1 89,-1 4-89,9-2-90,12 7 0,11-8 0,3-3 0,4 0 0,7 0 0,2 0 0,10-2 0,0 1-260,-11 1 0,-2 0 305,-7-2 0,-5 0-45,4 0 0,3 0 0,-16 0 180,1 0-90,-16 0 0,-4 0 520,-3 0-520,0 4-90,0 1 0,0 4 90,0 2 90,0 3-90,0 4 0,0 4 90,0 5-46,0 6 1,0 2-135,0 12 45,0-8 0,0 0-45,0 8-262,0 1 262,0 0 0,2-1 0,2-4 0,-1-4 0,2-6 0,-3-5 90,1-8-90,-2-2 270,-1-7-1,0-4-6,-7-5-173,-4-8-90,-11-6 0,-4-8 0,-7-7 90,-7-7 0,-5-7 0,20 20 0,-1-1 0,-12-10 0,-2-1 0,2-2 0,1-1-311,-1 2 0,2 0 221,7 2 0,3 1 0,-10-22-90,13 16 0,-5-11-270,20 27-539,-4 1-540,5 13 1439,-18 9 0,-1 12 0,-14 7 0</inkml:trace>
  <inkml:trace contextRef="#ctx0" brushRef="#br1" timeOffset="158293">21083 3031 20126,'-20'-18'2608,"2"-1"-2338,5 1 0,7 2 0,3 1-91,10 3 271,25 5-360,2 4 0,3 2 0,2 3 0,3 2-420,11 0 1,0 2 329,-7 1 0,0 2-441,4-1 0,1 0 441,2-1 0,0-1 0,1-2 0,0-1 0,-1 2 0,-2-2 0,-3-2 0,0-1 0,6 3 0,-1-2-239,-19 0 1,-1-2 193,4 1 1,-5 0-226,-7 0-90,-13 0-180,-12 0 560,-10 4-1280,-11 2 24,-7-1 1236,-7-1 0,-7 2 0,-3 1 0</inkml:trace>
  <inkml:trace contextRef="#ctx0" brushRef="#br1" timeOffset="159101">21368 3166 14438,'0'-29'2789,"0"-17"-2609,0 9 1867,0-12-1777,0 16 930,0 5-1021,0 2-89,0 5 657,0 1-657,0 6 1668,0 1-1758,0 8 385,-4 1-385,0 12 270,-10 26-90,3 4-90,-7 26 90,6-5-135,4-27 0,0 2-713,1 0 0,1 2 713,-1 1 0,0 0 0,0 0 0,0-1-40,1 1 1,-1 0-6,-4 11 0,-1 1 0,2-7 0,1 0 45,-2 5 0,1-4-45,-5 8 90,10-22-90,1-22 0,4-7 0,4-9 1502,11-17-1502,14-11 0,18-9 0,-2 8 90,2 8 2,10 10-92,-14 10 0,16 0 0,-21 10 0,1 6-90,-5 3 180,-1 9-180,8 17 180,-13-3-90,6 14 0,-15-7 0,-9-7 0,0 1 0,1 18 0,-6-16 0,-1 2 0,-2 15 0,-5 4 0,-6-1 0,-5 1 0,-6-4-212,-8 0 212,-7-4 0,-10-5 0,-6-5 0,-6-6-1661,16-18 0,-2-3 1661,-19 3 45,23-9 0,2-4-135,-1-7 90,7-20 90,17 2-90,8-13 0,16 10 0,23-8 0,19 8 0,2 4 0,3 19 0,-19 14-38,-3 10-591,-3 5-810,-3 7-8392,-7 2 9696,-9 4 0,-9 3 0,-9 2 0</inkml:trace>
  <inkml:trace contextRef="#ctx0" brushRef="#br1" timeOffset="162702">23093 1013 13919,'0'-9'6476,"0"0"-5036,-7-4-1171,2 1 1,-3-3-90,-1-1 0,7 0 0,-8-4 0,5-3 0,-7-4-90,1-3 90,-3-1-90,-2-3-1,-4 2-89,-8 0 90,-7 5-180,-8 5 180,-7 3-90,-3 6-90,-2 4 180,0 4-90,0 3-1026,0 2 1026,-2 6 90,-1 4-500,-3 8 410,29-8 0,-1 1 45,-1 1 0,-1 0 0,0 1 0,-1 1 45,-17 10 0,0 2-45,13-5 0,1 1 0,-13 7 0,2 1-45,17-6 0,3 1-39,-8 13 0,1 5 84,4 2 0,2 4-15,7-8 0,2 2 0,1-1-303,-1 10 1,5-3 272,4-1 0,5-2 90,2 20-90,6-3 89,0-2 656,4 0-655,2-4 0,8-1-90,3-4 90,7 0-90,2-4 90,7-1-90,2-2 0,3-1 0,3-2 90,0-5-90,3-1 0,-1-5 0,3-3 201,-12-10 1,3-1-157,1-3 0,2-2-45,9 2 0,0-3-45,-13-3 0,-1-2 312,25 2-267,-25-7 732,8 3-642,16-8-90,1-5-156,-24 1-1,1-1 157,26-11 0,-30 8 0,1-1 0,1 1 0,1-1 0,-1 1 0,-1-1 0,1 0 0,-1-1 0,-1 2 0,-1-3 0,12-6 0,0-4 0,-2-2 0,-2-1-351,1-1 1,-1-1 350,-7-1 0,-4 1 90,8-20-90,-5-4 90,-11 10 0,-3-1 14,-4 9 1,-2 1-105,3-13 0,-1 0 45,-8 13 0,-2 2-45,-1-2 0,0 0 0,-1-1 0,-2 0 0,-4-3 0,-1-1 0,-1-3 0,-2 0 0,-4-2 0,-4-1-464,1-3 0,-2 1 464,-4 0 0,-1 0 0,0 0 0,-1-1 0,-1 4 0,-1 2 0,1 1 0,0 2 55,0 5 1,1 2-281,0 5 0,-1 2-584,-21-15-2609,-15 16 3418,11 18 0,-12 19 0,16 11 0</inkml:trace>
  <inkml:trace contextRef="#ctx0" brushRef="#br1" timeOffset="163685">24401 1321 20665,'-14'0'2609,"1"0"-2160,7 0-269,3 0 90,4 0-90,12 0 0,18-6 0,25 0-90,-14 0 0,4-1-547,10 1 1,4 1 516,-15 0 0,2 1 0,1-1-1040,5 1 0,1 0 0,0 1 1010,1-1 0,0 0 0,1 1-30,-1 0 0,1 1 0,-1 0-308,-3-1 1,0 1 0,-1 0 307,-4 0 0,0 1 0,-1 0-194,16-1 0,-2 1 194,-9 0 0,-2 0 45,-9 1 0,-1 0-45,17 0 574,-14 0-844,-11-4 2486,-16 1-3025,-4-2 978,-11 3-2688,0 2 2710,-4-2 0,3 0 0,-2-3 0</inkml:trace>
  <inkml:trace contextRef="#ctx0" brushRef="#br1" timeOffset="165226">26598 937 20126,'2'-21'2338,"4"1"-2068,6-3-90,6 3 90,7-2-90,7 3-90,6 1 0,9 4 0,4 7-1,0 3 1,-2 4 0,-4 10 0,-5 5 0,-3 12-45,-15-3 0,-1 4 0,-2 3 0,-3 3 0,1 10 0,-3 1-45,-5-8 0,-3-1 0,-5-1 0,-2-3 90,-5 9-90,-19 14 0,-13-10 0,-3-1 0,-6-14 0,14-20 0,1 0 0,4-9 0,5 3 90,5-4-90,9-4 0,4-5 0,9-7 0,4-7 0,10-4 0,10-1-90,13 1 180,10 5-90,8 4 0,-11 10 0,1 2 0,-12 2 0,0 1-112,12 0 1,-1 2 111,10 7 0,-10-1 0,-11 3 0,-11 2 0,-13-9 90,-24 11-90,-10-6 0,-21 1 0,1-3 223,-2-8-223,3-3 0,3-9 0,6-9 0,7-7 0,11-10 0,6-6 0,11-4 0,4-5 0,8 5 0,9-2 0,7 8-90,5 3 180,4 9-90,-3 7-90,1 7 90,-4 6 90,-5 7-90,7 3 0,-12 4 90,4 6 0,-12 4 360,0 18-271,-6 1-89,1 13 0,-4 1 0,0 7-90,2 7 90,3 6-90,-7-30 0,2 2 0,2 14 0,1 2 0,2 2 0,-1 0-350,1-1 1,0-1 349,-2-4 0,-1-5 0,1 11-119,-5 12 119,-5-22 0,-8 9 0,-2-23 0,-11-4 0,-22 6 0,3-13 0,-20-1 0,14-13 0,2-4 691,5-4-691,5-1 127,8-6-127,6-1 0,10-13 0,9 4 0,12-8 0,11 9 0,7 4 0,7 7 0,5 3 0,3 6 0,6 6 0,2 3 0,-15 4 0,2 2 0,-3 0 0,0 0-90,0 0 0,-2 0-269,16 8-181,-27-11-180,-8-5-359,-6-3-900,-6-6 1979,-2-7 0,-2-9 0,0-7 0</inkml:trace>
  <inkml:trace contextRef="#ctx0" brushRef="#br1" timeOffset="165627">28527 977 19136,'33'-57'1978,"-5"5"-708,-6 14-1090,-9 8 309,-5 16-400,-16 6 117,-8 18-116,-15 11-90,-8 16 0,-2 12 65,20-20 0,1 1-65,2 1 0,2 0 0,1 2 0,1-1 57,-6 28-12,14-23 0,3 0-45,6 13 0,11 9 0,23-22 90,11-18-90,2-5 0,-2-25 0,-19-10 548,-4-12-368,-9-7-90,-8-5 0,-8 0-90,-10 2 90,-10 2-90,-9 5-90,-4 4-180,-1 5-90,3 6-269,4 6-1350,-2 2 1979,6-5 0,5 1 0,8-5 0</inkml:trace>
  <inkml:trace contextRef="#ctx0" brushRef="#br1" timeOffset="165853">28287 430 12473,'-28'-37'2339,"-11"-4"462,9 17-2621,-7 3 90,15 23 1319,1 16-1499,3 16-90,4 20 45,8-20 0,3 3-90,3 22 0,6 4-285,5-20 0,5 1 0,1 0-29,-3-1 1,2 0 0,2-3-857,19 15 1,3-8 1214,-8-21 0,1-5 0,0-2 0,0-2 0,0-4 0,1 1 0</inkml:trace>
  <inkml:trace contextRef="#ctx0" brushRef="#br1" timeOffset="166287">28649 1520 20395,'0'34'2249,"-4"4"-1889,-4 3-90,-7 4 0,-8 3-91,-6-3-44,1-14 0,-4 0 0,-1-6 0,-1-2 0,-3-1 0,-1-4-135,-13-6 90,27-27 0,22-12-90,10-7 0,8-7 0,4 11 0,4-1 0,8 4 0,3 2 0,0 1 0,3 5-45,3 6 0,0 8-225,23 18-135,-32-3 1,1 3-451,-2 2 1,1 2 808,-2 1 1,-1 0 0,22 14 0,-5-1 0</inkml:trace>
  <inkml:trace contextRef="#ctx0" brushRef="#br1" timeOffset="166753">29940 783 20845,'7'-21'1889,"-2"3"-1709,-5 3 90,-5 5-90,0 3 90,-2 5-1,4 10-179,3 9 0,5 14 0,4 12-90,9 10 0,3 1 90,-5-19 0,1-1-90,6 11 270,8 8 0,-18-37-180,-3-2-90,-7-20 0,1-6-90,2-8-90,8-9-270,5-6-179,7-5-1,3-3-3931,1-1 2582,1 2 1979,-7 3 0,-3 3 0,-5 2 0</inkml:trace>
  <inkml:trace contextRef="#ctx0" brushRef="#br1" timeOffset="167309">30005 729 14998,'-33'0'6567,"8"0"-6028,11 0-179,16-5-90,12 2 0,13-3 0,8 3 90,27 7-271,-12 6-44,-15-1 0,-1 2 45,13 16-90,-1 9-1239,-3 8 1239,-1 3 0,-3 3 0,-2 0 45,-16-15 0,-1 0-45,7 13 0,-8-11 0,-2-1 0,-3-4 0,2 13 0,-12-25 0,-2 2 0,-2-15 1239,-6-3-1239,-4-4 0,-11 6 0,-7 2 0,-8 7 0,-6 3 90,-2 5-90,1 4 45,16-4 0,2 2-45,-7 15 90,4 17-90,28 2 0,27-4 0,2 0-1081,19-16 1081,-8-14 0,7-3-521,0 1 521,4-2-94,7 3 4,-18-13 90,-1 5 0,-26-11 822,-14 6-1272,-8 1 223,-11-1-1572,-5-4 1827,1-3 0,-1-6 0,3 0 0</inkml:trace>
  <inkml:trace contextRef="#ctx0" brushRef="#br1" timeOffset="167872">30931 1276 20575,'12'-37'2249,"-2"3"-2069,-6 9-90,-2 5-90,-2 7 90,0 6-90,-3 3 0,2 4 90,-3 0 0,8-4-90,2-1 90,8-5 0,3 1-90,3 0 0,2 4 0,1 1 0,3 10 0,4 4 0,3 8-90,16 15 0,-13-8-90,5 8 90,-17-17 0,-5-7 0,-1-9 0,-2-11 180,0-8 0,-1-10 0,-3-5 90,-4-7 90,-2-2-1,-4-2 1,0 2 0,-2 4-90,0 5-90,0 9 0,0 5-90,2 9 90,0 4-90,4 15 90,0 13 0,0 19-45,-3 4 0,-1 5-45,-4 9 0,-2 2-684,-1 1 0,-1-1 324,-1-1 0,-2-5-539,-9 10-810,0-12-8122,1-20 9208,-1-19 0,3-20 0,1-12 0</inkml:trace>
  <inkml:trace contextRef="#ctx0" brushRef="#br1" timeOffset="168071">31187 403 21295,'0'-66'1529,"1"7"-1349,3 14 90,1 15-180,1 14-90,-4 18 90,-6 14-90,-6 18-270,-14 20-675,6-18 0,-2 3-315,-5 6 1,-3 1 1259,-6 5 0,-1 0 0,-4 1 0,0 0 0,11-17 0,0 0 0,0-1 0</inkml:trace>
  <inkml:trace contextRef="#ctx0" brushRef="#br1" timeOffset="169655">31970 918 16258,'-6'-16'4947,"0"1"-4407,6-1-1,0 0-179,0 0 90,0 0-90,4 7-91,2 2-89,4 5 0,6 6-90,1 7 90,3 10-90,1 13 0,-5 9-90,-5 11 90,-11 8-90,-13-13 0,-5 2-90,3-13 0,-2 0-180,-9 11 0,-4 0-720,-4-8 1,-4-3 423,2-8 1,-1-1 0,2-1 0,1-3 0,-22 5-1</inkml:trace>
  <inkml:trace contextRef="#ctx0" brushRef="#br1" timeOffset="170143">31938 1262 20665,'26'-25'1979,"1"0"-1349,8 1-360,-10 11-180,8 1-1,-13 22-89,1 6 0,1 14 0,-2 2 90,1 2-90,-5-7 0,-4-2 0,-2-7 0,-4-8-90,2-22 1,-2-13 89,1-10 0,0-5-90,6-24-193,-3 19 0,0-2 283,-1 12 0,0 2 0,1 0 0,-1 0-160,9-26 250,-4 10-90,-1 8 0,-4 11 0,-4 10 0,-1 11 0,-3 9 556,2 9-556,3 9 170,7 17-81,-1-6-89,5 3 0,-4-20 0,-1-6 0,-2-12 0,0-8 0,-5-9 0,-2-9 0,-3-2 0,-7 0-179,-2 4-91,-5 8-180,0 8-539,0 8-1080,-1 14 2069,-3 6 0,1 16 0,-1 2 0</inkml:trace>
  <inkml:trace contextRef="#ctx0" brushRef="#br1" timeOffset="170323">32348 1054 19316,'10'36'2968,"2"1"-2698,4-1-90,5 2-90,3 1 0,1 1-90,1 1 0,-2-2-180,-1-3-270,-3-2-89,-2-7-631,-3-2-719,-3-13 1889,-2-4 0,-4-16 0,0-2 0</inkml:trace>
  <inkml:trace contextRef="#ctx0" brushRef="#br1" timeOffset="171055">32640 1199 17067,'7'-37'1559,"-1"1"0,0 1 1,0 3-1291,4-14-89,-2 1 0,2 2 0,-2 0 0,4-9 0,-3 8-90,-1 3 90,-2 13-180,-6 20 90,2 0 0,-2 8 0,0 8-90,-9 21 90,7 3-90,-11 17 0,12 10 0,1-16 0,4 11 0,6-22 0,3-7 0,1-5 0,9-10 0,-6-4 0,4-10 0,-7-5 0,-1-7 0,1-5 90,-4-6-90,-2 10 0,-4 0 0,0 12 0,-4 3 0,2 10 0,-2 4 0,2 9 0,0 3 0,4 0 0,0 0 0,2-3 0,2-3 0,-1-5 0,1-6 0,-4-2-90,5-5 90,-3-5-90,3-4 90,-1-9 0,2-7 0,5-6 0,1-4 0,4-3 0,1 2 0,-1-3 90,0 3-90,-1 6 0,-3 3 90,-1 11 89,-3 7-89,-4 11 90,-2 14 0,-4 13 0,-2 15-90,-8 8 0,-2 7-45,-3-13 0,-2 1-45,3-11 0,0 0 0,-4 11 0,1-1 0,-6 13 0,6-23 0,-1-2-270,-4 14-360,-8 6-449,12-25-1170,2-6 2249,5-9 0,4-6 0,3-8 0</inkml:trace>
  <inkml:trace contextRef="#ctx0" brushRef="#br1" timeOffset="171255">33351 932 15930,'0'-21'2159,"0"3"-1979,0 7 90,0 4 1794,2 17-1884,2 38-90,-1 11-252,-1-13 1,-1 3-199,0-1 1,-2 1-946,-2 5 1,-3 1 1304,-2 4 0,-2 0 0,-7 4 0,-3 1 0,5-22 0,0 0 0,-1 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6:39:49.123"/>
    </inkml:context>
    <inkml:brush xml:id="br0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11070 4093 23184,'0'-40'2518,"0"3"-2428,0 3 90,0 9-90,0 7 720,0 9-451,0 41 1,0 12-270,0-1 0,0 4-872,-3 2 1,0 0 781,0 9 0,-1 2 45,-1 4 0,-2 1-45,3-20 0,1 0 0,0-1 0,1 1 0,0 0 0,0-1-467,-2 19 1,0-1 376,4-8 0,-1-1-180,-2-7 0,-1-2-989,3 20-3598,-8-46 4857,4-30 0,-6-47 0,5 24 0,1-1 0</inkml:trace>
  <inkml:trace contextRef="#ctx0" brushRef="#br0" timeOffset="147">11037 3107 22914,'0'-14'1079,"2"11"-1169,2 17-90,4 20-359,2 18-136,-4-18 1,1 0 572,0 3 0,0 2 0,1 3 0,0 1 0,1 0 0,0 0 0</inkml:trace>
  <inkml:trace contextRef="#ctx0" brushRef="#br0" timeOffset="726">11565 4265 23903,'8'16'1080,"-2"6"-720,2 10-1,-3 13-89,1 12-180,-4 9-288,-1-32 1,0 2 197,-1 0 0,0 0 90,0 31-90,1-7 0,0-14 159,1-10-159,-1-20 171,2-10-171,3-23 0,0-17 0,4-23 0,-4 20 0,2-3-214,1-5 0,0-2 304,3-4 0,1-1 89,-1 6 1,1-2 0,-1 3-135,2-3 0,0 2 0,3-8 0,0 5-45,5 13 90,3 22 0,5 28-90,-1 16 0,0 8 0,-5-6 0,1 3 0,3 7 0,3 4 0,0-3-45,5 7 0,0-3-1174,-1 0 0,1-4 1084,-4-10 0,0-8-225,13-9 90,-10-23 0,2-10 90,6-16 1,0-9 179,2-4 0,-1-7-249,-13 9 0,-1-4 1,-3-1 308,-5 5 0,-2 0 0,0-4 97,-1-5 0,1-5 1,-2-2-1,0 4-37,-1-3 0,-2 2 0,0-2-8,-1 4 1,1-3-1,-1 1 1,-3 5 22,2-16 0,-3 7-45,-2 7 0,0 4-45,-3 9 0,0 5-45,-1-12 90,-2 36 1935,-6 39-1995,0 10 0,-1 11 0,0 4-30,1-2 0,0 4 0,-1 2 0,1 0-362,0 1 1,0 0-1,0 1 1,1 3 343,0 1 0,0 2 0,1 2 0,0-1 0,3-4-207,0-2 0,3-2 0,0-2 0,0 0-45,-2 0 0,1-1 1,0 0-1,1-4-180,2 6 0,2-3 1,-1-6 73,1-8 0,1-4 376,5 17 0,0-24 0,-2-14 0</inkml:trace>
  <inkml:trace contextRef="#ctx0" brushRef="#br0" timeOffset="999">12467 3750 24893,'-40'-7'1259,"8"0"-1169,10 5 0,11 0 90,15 2-180,18 0 90,23 0-90,-12 2 0,5 0-513,7-2 0,3 1 513,8 1 0,1 0-549,3-2 1,0 0 503,-2 0 0,2 0-195,-4 0 0,3 0 0,-4 0-107,0 0 0,-2 0-283,14 0 1,-8 0-810,-21-2-1080,-29-3 2519,-19-4 0,-12 2 0,-5-2 0</inkml:trace>
  <inkml:trace contextRef="#ctx0" brushRef="#br0" timeOffset="1458">15703 2633 24263,'17'-48'2249,"2"-9"-2159,-10 21 90,1 4 359,-8 32 91,-8 32-315,1 3 0,-2 8-1251,-1 0 1,-1 5 0,-2 3 935,2-3 0,-2 1 0,0 5 0,-2 4-293,-1-4 0,-1 5 1,-2 4-1,0 1 1,-1 2-1,0-2 1,1-3 292,-1 2 0,1-2 0,0-1 0,0 1 0,-2 2 0,0 2-199,3-10 1,-1 3 0,-1 1 0,0 2-1,-1 0 1,1 0 0,-1-2 0,1-1 0,1-2 198,-2 4 0,0-2 0,1-1 0,-1-2 0,1 1 0,0-1 0,-1 1-171,0 0 1,1 0-1,-1 0 1,1 0-1,-1 0 1,0-1-1,1 0 171,-4 8 0,1-1 0,0-1 0,0 1 0,0-1 0,0-1-42,1-2 1,0-1-1,1 0 1,-1-1 0,1 0-1,-1-1 42,-1 8 0,-1-1 0,1-1 0,0-1 0,1 0 0,1-5 0,0 0 0,1 0 0,0-2 0,0 0 0,-2 7 0,0-2 0,1 0 0,-1 3-18,2 0 0,-1 2 0,0 2 0,1-3 0,2-5-1474,-1 8 1,1-6-1,1 1 1492,-5 10 0,1 0 0,9-17 0,16-18 0,12-53 0</inkml:trace>
  <inkml:trace contextRef="#ctx0" brushRef="#br0" timeOffset="1787">16580 4609 25702,'-8'-26'1439,"3"8"-1349,2 14-90,3 17 90,2 15-90,3 17 90,4 14-1401,-2-25 1,0 2 1310,0 2 0,0 3-152,3 5 0,1 3 0,-1-3-28,-2-5 0,0-1-270,6 21 1,-1-6-2879,-9-15 3328,-6-24 0,-6-13 0,-7-22 0</inkml:trace>
  <inkml:trace contextRef="#ctx0" brushRef="#br0" timeOffset="1940">16775 3795 22554,'0'-53'1080,"0"8"-1350,0 13-90,0 14-180,4 10-1079,2 16 1619,4 8 0,4 16 0,1 5 0</inkml:trace>
  <inkml:trace contextRef="#ctx0" brushRef="#br0" timeOffset="2548">17153 4378 23634,'8'16'1259,"-4"4"-720,0 9 1,-8 14-90,-2 14-1955,2-24 1,-1 2 1594,0 4 0,0 1-90,0 0 0,1 2-1146,-1 13 0,1 0 1146,-1-16 0,0-2 45,2 7 0,1-4 968,-1-4-1013,5-30 0,7-21 0,10-34 0,-5 15 0,2-3 308,5-7 1,1-2-309,1-4 0,3-3 60,-1 5 0,2-3 0,-1 3 796,3-5 0,0 2-856,-6 11 0,1-1 0,-1 5 0,13-13 90,-4 24-90,-3 25 90,-1 27-135,-9 10 0,0 8 90,0 8 0,1 5-517,-4-13 1,0 3 0,-1-3 471,2 9 0,2-4-95,3-8 0,1-10 5,9-17 1079,13-21-1034,-11-27 0,-2-11 0,-5 7 1,1-6-439,-3-2 0,3-8 0,0-2 0,-4 3 483,-1-2 0,-3 1 0,1-3 0,0-1 0,1-5 0,0 0 0,-3 1 45,-4 10 0,-2 1 0,0 0 0,-1-1 22,0-1 0,0-1 1,0 0-1,-1 0 45,-1 2 1,1 1 0,-1-1-1,-1-1 90,2-8 1,0-3-1,-1 1 1,0 5-143,-1 2 0,-1 4 0,0 0-60,1-6 0,0-1 0,-2 9 0,-1-11 1168,-2 37-1168,-10 41 0,-1 48 1,1-18 0,-2 11-1,3-7 0,-2 11 0,1 5 0,0 1 0,1-3-455,3-7 1,0-1 0,0 0 0,1 2 0,-1 1 454,0-2 0,-1 3 0,0 1 0,0 0 0,1-2 0,2-4 0,2 11 0,1-3 0,1-4 0,1-4-85,2-5 0,0-5 1,1-1 84,5 19 0,1-3-361,0-8 0,1-4 181,-1-8 1,0-2-492,-1-8 1,-1-2-1309,8 14 2424,4-25 0,-9-20 0,5-18 0</inkml:trace>
  <inkml:trace contextRef="#ctx0" brushRef="#br0" timeOffset="2790">17949 3908 18483,'-65'-14'1619,"9"3"-318,17 0-1211,18 6 1497,18 1-1497,25 4-45,21 0 0,11 0-45,-4 0 0,4 0-14,-1 1 1,5 0 0,2 1-122,-6-1 0,2 0 0,0 1 0,-2-1 68,0 1 0,-1-1 1,1 1-234,13-1 0,2 0 0,-7 1-195,-9 0 1,-5 0-646,2 0 0,-5 1 1140,4 2 0,-14-1 0,-41-4 0</inkml:trace>
  <inkml:trace contextRef="#ctx0" brushRef="#br0" timeOffset="4881">10266 7757 21115,'-57'-4'3238,"2"-3"-2878,2-5 90,6 1-1,8 0 91,11 0 0,10 1-1,11-3 721,37-5-1170,12 1-90,0 7 0,10-1 0,5 0-848,-2 2 0,4 1 0,2 0 0,1 1 848,-10 0 0,1 0 0,0 0 0,2 1 0,2-1-379,-3 2 1,3-1 0,1 0 0,1 1 0,-1 0 0,-2 0 378,7 0 0,-2 0 0,0 0 0,0 1 0,2 0-253,-5 1 0,0-1 0,1 1 1,1 0-1,0 0 0,1 0 253,3 1 0,1-1 0,1 1 0,0 0 0,0 0 0,1 0-145,-6 1 0,0-1 0,0 1 0,1 0 1,0 1-1,1-1 0,0 0 145,2 1 0,1-1 0,0 1 0,0-1 0,1 1 0,0 0 0,0 0 0,-6 1 0,-2-1 0,1 1 0,-1 0 0,2-1 0,2 1 0,1 0 0,3 0 0,-8 0 0,2 0 0,2 0 0,1 0 0,1 0 0,1 0 0,1 1 0,1-1 0,0 0 0,0 0 0,0 1 0,-1-1 0,-5 0 0,-1 1 0,2-1 0,-1 1 0,1-1 0,0 1 0,1-1 0,-1 1 0,1 0 0,-1-1 0,1 1 0,-1-1 0,1 1 0,-1-1 0,1 0 0,0 1 0,0-1 0,0 0 0,0 0 0,0 0 0,0 0 0,0 0 0,0 0 0,-1 0 0,1 0 0,0 0 0,-1 0 0,0 0 0,3 0 0,0 0 0,1 0 0,0 0 0,-1 0 0,1 0 0,-1 0 0,-1 0 0,0 0 0,-2-1 0,-1 1 0,-1-1 0,-2 0 0,8 0 0,-3 0 0,-2 0 0,-1-1 0,-1 0 0,0 0 0,1 0 0,2 0 0,2 0 0,-6-1 0,1 1 0,2-1 0,0 0 0,2-1 0,-1 1 0,1 0 0,-1-1 0,0 1 0,-2 0 0,-2-1 0,-1 1 0,12-1 0,-3 1 0,-2-1 0,-1 1 0,0-1 0,1 0 0,0 1 0,3-2 0,-7 2 0,3-2 0,1 1 0,0 0 0,1-1 0,-1 1 0,-1-1 0,-2 1 0,-3 0 0,-4 0 0,10-1 0,-4 1 0,-3 0 0,-1 0 0,-2 0 0,1 1 28,4-1 1,0 0 0,-1 0 0,-2 1 0,0-1-29,3 1 0,0-1 0,-3 1 0,-1 0 222,6-1 1,-3 0 0,-2 1-223,10-1 0,-5 0 0,-14 0 0,-3 0 0,-6 1 0,-4-1 0,4-3 1417,-11-1-1417,-22-4 0,-14-1 0,-1-3 2119,-7-1-2119,0-2 0,1-5 2539,3-6-2539,6-11 0,2-19 306,4 22 1,0-3-307,2-8 0,0-7-791,1 4 1,1-8 0,1-2-1,0 2 791,0 5 0,0 0 0,1-1 0,0-3 0,0 6 0,-1-2 0,2-3 0,-1-1 0,1-1 0,0-1-303,1-2 1,1-3 0,0-2 0,0 0 0,1 0 0,-1 1 0,-1 3 302,1-1 0,-1 3 0,0 1 0,1-1 0,-1-1 0,1-3-177,-1 6 0,1-2 0,-1-1 0,1-2 0,0 0 1,0 0-1,-1 0 0,0 0 177,1-1 0,-1-1 0,0-1 0,-1 1 0,1 0 0,-1 1 0,0 1 0,0 3-94,1-6 0,-1 3 0,0 2 0,0 0 1,0-2-1,0-5 94,-1 13 0,0-3 0,0-2 0,0-2 0,1 0 0,-2-1 0,1 1 0,-1 2 0,-1 1 0,-1 4 0,0-6 0,-1 2 0,-1 2 0,0 1 0,-1 1 0,0 0 0,-1-1 26,1-7 0,0-1 0,0 1 0,-2 0 0,0 3 0,-2 1-26,-2-2 0,-2 0 0,-1 3 0,-1 3 0,-2 5 0,-7-8 0,-1 6 0,-2 2 189,-1 2 0,0 1 0,-3 3-189,2 3 0,-2 2 0,-3-1 319,-10-6 0,-5 0 0,2 3-319,10 12 0,0 2 0,-1 0 0,-10-6 0,-1 0 0,1 4 0,-2 3 0,1 4 0,-1 3 0,-1 3 505,0 2 1,-3 3-506,-2 5 0,-4 4 0,-4 1 0,4 0 0,-3 2 0,-1 0 0,-1 0-59,-1 1 0,-1 0 0,-1 0 0,-2 0 59,7 1 0,-2 0 0,0 0 0,-1 0 0,3 0 0,-7 0 0,2 0 0,0 0 0,-2 0 0,9 0 0,0 0 0,-2 0 0,0 0 0,0 0 0,-4 0 0,0 0 0,-1 0 0,-4 0 0,-3 0-100,14 0 1,-3 0 0,-3 0 0,-2 0 0,0 0 0,-1 0 0,0 0 0,2 0 0,3 0 99,0 1 0,2 0 0,1 0 0,0 1 0,0-1 0,-1 1 0,-1-1 0,-3 1-93,0-1 0,-3 0 0,-1 0 0,-2 0 1,-1 0-1,0 1 0,1-1 0,1 1 0,1 0 1,2 0 92,-3 1 0,1 0 0,1 1 0,1 0 0,1-1 0,-1 1 0,0 0 0,-1 0-94,5 0 0,-1-1 0,0 1 1,0-1-1,0 1 0,-1-1 1,1 1-1,-1 0 0,0-1 94,-1 1 0,-1 0 0,0 1 0,-1-1 0,1 0 0,0 1 0,-1-1 0,0 0 0,1 1-4,-2-1 0,0 0 0,0 1 0,0 0 0,0-1 0,0 1 0,0-1 0,0 1 0,0-1 4,0 1 0,-1-1 0,1 1 0,0 0 0,-1-1 0,1 1 0,0-1 0,-1 1 0,1 0 0,1-1 0,0 1 0,-1-1 0,1 1 0,0-1 0,0 1 0,0-1 0,1 1 0,-1-1 0,3 0 0,-1 1 0,0-1 0,1 0 0,0 0 0,0 0 0,0 0 0,1 0 0,0-1 0,-6 2 0,1-1 0,0 0 0,0 0 0,1 0 0,0-1 0,0 1 0,0 0 0,3 0 0,0-1 0,1 1 0,-1-1 0,1 0 0,1 1 0,-1-1 0,1 0 0,-5 1 0,1-1 0,0 1 0,0-1 0,1 1 0,0-1 0,1 1 0,3-1 0,0 0 0,1 0 0,0 1 0,1-1 0,0 0 0,1 0 0,-5 1 0,1 0 0,0 0 0,0 0 0,2-1 0,0 1 0,-7 0 0,1 0 0,0 1 0,2-1 0,0 0 112,7-1 1,0 1-1,1 0 1,0-1-1,-2 1-112,-5-1 0,-1 0 0,0 0 0,0-1 0,3 0 0,-3 0 0,2 0 0,2 0 0,0-1 0,4 1 0,0-1 0,2 0 0,5-1 0,-18 1 0,11-2 1293,10 1-1293,16 0 1934,10 0-1934,6 0 2891,4 0-2891,0 0 1512,3 4-1512,-2 30 0,0 12 0,0 8-1696,1 6 0,-2 5 1696,1-3 0,-1 5 0,0 0 0,3-17 0,0-1 0,1 1 0,-1 1-374,1 6 0,-1 2 1,0 0-1,1 1 374,-1 4 0,1 1 0,-1 0 0,1 0-258,1-11 1,0 1-1,0 0 1,0 0 0,0 0 257,1 1 0,-1-1 0,1 1 0,-1 0 0,1-1-259,1 2 1,-1-1 0,1 1 0,0-1-1,0 1 259,-1 0 0,0 0 0,0 0 0,0 0 0,1 0 0,0 1 0,1 0 0,0 1 0,0-1 0,0 0 0,-2 0 0,0 1 0,0-1 0,0 0 0,0 0 0,1 0 0,1 0 0,-1 0 0,0 0 0,0-1 19,0-1 0,-1 0 0,0-1 1,1 0-1,-1 0-19,0 10 0,0 1 0,0-1 0,0-1-21,0-4 1,1 0 0,1-1 0,-2 0 20,0-5 0,0-2 0,0 1 0,1 2 0,0 9 0,1 2 0,0-1 0,0-4 157,-1 1 1,0-5 0,-1 2-158,2-7 0,0 2 0,0-2 0,0-4 0,0 12 0,0-5 0,0-5 0,0-3 410,0-4 0,0-2-410,0-5 0,0 0 965,0 27-965,0-21 0,0-1 0,0 23 774,0-24 1,0-1-775,0 13 1541,-3 14-1541,2-25 0,-3 10 0,4-26 1589,-3-2-1589,2-5 0,-12 4 0,7-7 358,-7 12-358,8-11 156,2 4-156,3-3 0,0-5 0,-4 14 0,0-11 0,-1 9 0,1-10 0,4 2 0,0-3 0,0 3 0,0-4 0,0 1 0,0-2 0,0-1 0,0 1 0,0 6 0,0-4 0,0 6 0,0-5 0,0-2 0,8 1 0,-1-8 0,7 1 0,-2-6 0,2 0 0,2 0 0,3 0 0,1 0 0,4 0 0,1 0 0,7-2 0,4-2 0,1-4 0,2-1 0,-7 1 0,2 0-438,13-4 1,2 0-193,-10 2 1,-1 0-271,3-1 1,1-1-181,1 1 1,4-1 1079,-1 2 0,4-1 0,-2 1 0,11 1 0,1 0 0,-7 2 0,0 0 0,0 0 0</inkml:trace>
  <inkml:trace contextRef="#ctx0" brushRef="#br0" timeOffset="8641">9397 10353 25792,'-21'-30'2249,"1"1"-2069,1 4 0,3 2 0,4 5-180,6 3 0,2-1 0,4 0 0,11-16 0,6-12 0,-6 12 0,-2-2 0,3-21 0,-18 1 0,-19 22 0,-17 9 0,-19 16 0,22 10 0,-3 5-1473,-7 9 1,-2 6 1472,-5 8 0,0 4 0,16-6 0,1 2 0,1 2-806,0 3 1,0 2 0,3 2 805,1 1 0,1 3 0,3 0 0,3 0 0,2 2 0,2 0-220,4 0 0,2 0 0,4 0 220,4-1 0,3 0 0,3-1 0,3 18 0,10 1 0,10-13 0,7 1 0,1-3 0,8 5 0,6-4 0,-5-9 0,4-1 0,3-5-270,6-6 0,2-4 0,-1-4-585,9 1 1,0-3 164,-8-4 1,2-1-1,-3-4-659,3-6 0,-3-4 1349,0-4 0,0-3 0,-2-4 0,-1-2 0,0-3 0,-1 0 0</inkml:trace>
  <inkml:trace contextRef="#ctx0" brushRef="#br0" timeOffset="8908">10022 10792 15847,'-7'-37'2968,"-10"9"-65,-11 13-2453,-13 17 1136,-4 16-1272,11 7 1,3 8-225,8 8 0,4 2 277,-5 0 0,13 1-397,27-3 0,17 1 0,2-10 23,5-15 1,5-7 6,20 11 0,-1-11 0,-21-25 0,-8-11-113,-2-28 113,-15-10 0,-22 12 0,-10-2-45,-8 1 0,-6 2-415,1-2 0,-3 4-35,-4 9 1,-1 7-856,-10 1-3147,5 16 4497,18 14 0,14 14 0,20 6 0</inkml:trace>
  <inkml:trace contextRef="#ctx0" brushRef="#br0" timeOffset="9410">10408 10674 23813,'18'-22'2519,"-2"3"-1979,-3 7 179,-2 10-89,0 17-270,1 15-360,0 20 0,-6-19 0,0 4 0,2 23 0,-2 3 0,-1-14 0,-1 1-314,2 14 1,-2-2 313,-3-21 0,0-4 0,1 25 0,-2-13 0,0-16 0,-4-23 0,3-46 0,3-15 0,3 7 0,4-3-1210,3 4 1,3-1 1209,2-5 0,3 0 0,1-1 0,2 0-245,-1 9 0,1-2 0,-1 4 245,3-2 0,0 3-83,7-6 1,0 9 82,9 14 0,0 29 0,-4 22 0,-5 26 0,-19-20 0,-2 1 0,-1 2 0,-3 3 0,-2 14 0,-2 0 0,-1-17 0,-1 0 0,-2 5 0,-1-3 0,1-5 0,-8-26 2116,13-44-2116,3-15 0,4 12 0,5-6 0,1 3 374,3-2 0,1 2-374,10-16 0,2 3 0,-10 22 0,0 5 0,24-15 0,-4 20 241,-4 25-241,-5 21 0,-6 20 0,-5 12-1153,-5 6-106,-6 3-900,-6-3-809,0-2 2968,-4-9 0,8-7 0,0-8 0</inkml:trace>
  <inkml:trace contextRef="#ctx0" brushRef="#br0" timeOffset="9894">12389 10434 17151,'-12'-38'1439,"5"6"1452,-2 13-2261,8 23 179,-2 28-809,3 27 298,0-18 1,0 4-299,1 5 0,0 4 0,0 3 0,1 4 0,1-2 0,-2-13 0,1-1 0,0 1-357,0 13 0,0 3 0,-1-5 357,1 1 0,-2-5 0,0-3 0,0-2 532,0-6 1,0-3-533,2 25-270,-2-19-899,2-44 719,-2-23 315,-2-8 0,-1-7 167,2-6 0,0-2-77,-1-10 0,-1-3 45,2 14 0,2-2 0,-1 0 0,1-5 0,0 0 0,1-2 30,-1-1 0,1 0 0,1-1-336,0 0 0,0 0 1,1 0 395,1 1 0,-1 1 0,1 1-142,1 3 0,0 0 1,0 2 186,5-19 0,1 3 0,2 8 0,2 4-46,1 7 1,3 4-45,0 8 0,4 5 355,29-3-400,-8 38 0,0 12 0,-11 1 0,-3 5 0,14 18 0,-6 6 0,-17-6 0,-7 3 0,-3 0 0,-4 1 45,-4-2 0,-6 1 655,-13 12 1,-8-2-746,4-17 0,-5-2 200,-6-1 1,-5-1 0,-1-6-831,-8-7 1,0-6 44,-1 3 1,2-6-810,-19-12-630,36-13 2069,14-14 0,13-9 0,8-7 0</inkml:trace>
  <inkml:trace contextRef="#ctx0" brushRef="#br0" timeOffset="10160">13003 10308 21655,'37'-27'2968,"-5"2"-2338,-6 2-1,-7 5 1,-5 2-1,-4 5-269,-6 4-90,0 3 180,-2 4-90,2 10-360,4 8 0,2 20 0,0 15 0,-2-4 0,-2 4 0,-3-11 0,-1 2-570,1 3 0,0 5 0,-1-5 570,-2-6 0,0-1 0,0 8 0,0-1-180,0 15-1079,0-25-3059,-6-5 4318,-1-34 0,-3-18 0,0-13 0</inkml:trace>
  <inkml:trace contextRef="#ctx0" brushRef="#br0" timeOffset="10293">13242 9543 18804,'0'-50'419,"0"0"1,0 5 0,0 1-465,0 7 0,0 3 1631,0-19-2485,0 13-1260,0 15 2159,0 11 0,-3 16 0,-2 9 0</inkml:trace>
  <inkml:trace contextRef="#ctx0" brushRef="#br0" timeOffset="10579">13932 9516 25253,'-20'-34'1978,"2"2"-1888,1 7 180,3 11 450,4 20-450,-2 28-1966,7 23 0,2 10 1696,-1-7 0,1 4 0,2-2 0,-1 4 0,2-2-330,0-10 0,2-2 0,-1 3 330,1-1 0,-1 3 0,1 1 0,0-1-486,0-4 1,0 0 0,0-1 0,0 0 155,1 16 1,0-1-1,-1-3-150,0-14 0,-1-3 1,0-4-1808,0 0 1,0-7-233,1 5 2894,0-12 1,4-40 0,1-13-1</inkml:trace>
  <inkml:trace contextRef="#ctx0" brushRef="#br0" timeOffset="10861">14034 10394 22014,'18'-37'1620,"2"5"-1351,2 14 271,27 9-450,-2 5-45,-12 2 0,1 0 45,29-3-921,-30 0 0,1-1 831,1-1 0,0-1 0,0-3 0,-1-1 45,-3-2 0,-1-2 45,-2-2 0,-3-2 269,18-25 595,-16-7-279,-24 12 0,-5-1-46,-14-18-359,-1 22 0,-6 5-90,-28 6-180,6 27 0,-2 13 0,-3 21 0,3 10-659,-2 1 1,4 5 658,17-7 0,4 3 0,4-1 0,3 10 0,6-1 0,3 1 0,4-1 0,3-2 0,8 1-1555,11-3 1,7 3 0,1-6 205,-1-4 0,3-4 1349,2-2 0,5 1 0,-2-11 0,26-10 0,2-12 0</inkml:trace>
  <inkml:trace contextRef="#ctx0" brushRef="#br0" timeOffset="11275">15138 10055 22734,'15'-60'2249,"-3"8"-1889,-4 11 269,-4 16 1,-2 12-91,0 25-269,2 18-90,2 27-135,-1-21 0,-2 1-313,0 5 0,-1 2 268,0 1 0,0 1 45,-2 0 0,0-1-45,0-3 0,0 0 0,0-5 0,0-2-328,0 24 328,0-16 0,0-20 0,-6-15 0,1-53 90,2-6-90,4 4 0,3-4-869,4 3 0,2-1 869,3-5 0,2 1 0,3-2 0,1 1-246,2 3 1,1 4 245,0 5 0,1 4 0,-2 8 0,3 6 180,37 7-180,-16 23 90,9 31 0,-21 6-90,-7 7 90,-4-2-90,-5-7 0,-5-7 0,-6-8 0,-2-7 2163,-4-8-2613,0 0 750,0-10-1649,0 1-720,-6-9 2069,-4-9 0,-8-5 0,-5-6 0</inkml:trace>
  <inkml:trace contextRef="#ctx0" brushRef="#br0" timeOffset="12242">17875 9896 24713,'-43'-13'1709,"7"-3"-1619,17 0 90,15-4-90,27-1 90,28-3-818,-10 11 0,5 3 683,15-3 0,6 3-909,-14 3 1,2 1 0,2 1 863,6 1 0,2 1 0,5 0 0,-13 1 0,3 1 0,3-1 0,1 1 0,-2 1-441,-1 2 1,0 0 0,0 1-1,0 0 1,-1-1 350,-1 0 0,1 0 0,-1-1 0,-1 1 0,-2 0-214,4 2 1,-2 1 0,-3-1 0,-5 1-57,9 1 0,-6-1-45,-8-1 1,-3 1-675,21 4-125,-25-4-1225,-21-1 2902,-26-4 1,-23 6 0,-14 2-1</inkml:trace>
  <inkml:trace contextRef="#ctx0" brushRef="#br0" timeOffset="12477">18261 10281 23454,'-56'20'629,"-1"1"1,5-2 0,1-2-541,9-3 1,2-1-5570,-22 5 5660,23-9 1409,24-5-1409,28-4-91,34-8-44,-6 3 0,6-2-228,-5 0 0,4-2 0,1 1 213,11-2 0,3 0 0,2 0-466,-10 2 1,3 0 0,0 0-1,1 0 436,3-1 0,0 1 0,2-1 0,-1 1 0,2 0 0,0 1 0,0 0 0,0-1 167,-3 2 0,-1 0 0,0 0 0,2-1-401,-5 2 0,3-1 0,0 0 0,-1 0 1,-4 1-97,11-1 0,-4 1 0,2-1-727,-3-1 0,4 0 0,-3 0 1,-8 0 1033,-4-1 0,-4-1 0,4-2 0,-5 0 0,-2-7 0</inkml:trace>
  <inkml:trace contextRef="#ctx0" brushRef="#br0" timeOffset="13483">23703 9435 21835,'0'-25'1619,"0"2"-1439,0 7-1,-4 3 91,3 6-180,-3 2 0,4 3 0,0 2-90,4 0 0,6 0 0,5 0 180,0-10-90,-5 0 360,-21-18-180,-7 10 179,-20 0-89,-7 12 0,-8 16-180,-6 11-90,29-3 0,3 4-1427,0 5 1,3 3 1381,2 4 0,5 2-45,4 3 0,5 2-25,2 1 1,7 2 24,15 17 0,9 0 0,-4-16 0,6-3-255,-1-5 1,4 0 0,1-5 254,12-4 0,2-6 0,4-1 0,1-4 0,2-3 0,2-3-30,-7-6 0,2-1 0,-3-1 75,5 0 0,-2 0-90,9-3 0,-5 0-54,-3-2 189,-19-1 2376,-15 1-2466,-49 0 0,-9 2-259,1 0 1,-3 0 303,1-1 0,-4 2-45,-6 0 0,-5 0 0,1 1-86,10-2 1,2 0-1,-5-1 86,-11-2 0,-7 0 0,-2-2 0,4-3 0,11-3 0,2-2 0,1-2 0,0 0 22,0 0 1,-1 0 0,1-1-1,2-4 8,-9-8 0,4-3 0,6-2 15,3-6 0,7-6-45,10 1 0,4-4 0,3 1 45,1-7 0,5-1-45,5 7 0,1-3 0,6 4 0,8-3 0,6 2 0,2 2 0,4 1 0,3 3 0,5 1-518,18-6 0,6 4 338,-10 11 0,3 4-90,14-5 0,2 6-180,-13 11 1,-1 5-91,1 3 1,0 2-1,-1 1 0,-1 1-135,-2 4 1,0 2-181,-3 1 1,-1 1-855,27 8-89,-7-1 449,-7 0 359,-6-1 1328,-3-5 1281,-5-1 4435,10-4-5065,-10-2-449,8-7-180,-10-5 0,1-9 89,3-4 226,-10 5 0,1-2-46,13-11-359,-15 11 0,-2 2 180,3-3-181,-5 5 1180,-7 6-279,2 15-777,-6 15-393,5 27 0,-9-12 0,0 4-450,-1 9 1,0 4 449,2 10 0,-2 4-1032,-1-14 1,0 1 0,-1 1 1031,1 6 0,-1 1 0,0 1 0,1 3 0,1 2 0,-1 1-434,0 0 0,-1 0 0,1 0 434,1 0 0,-1-1 0,1-1 0,-1-3 0,0-1 0,1-1 0,-1-4 0,0-2 0,1-1 0,2 15 0,0-3 0,-1-8 0,1-4 0,-2-9 0,2-3-3581,9 22 1692,0-34-221,7-24 2110,3-40 0,-12 10 0,0-3 0,3-6 0,-1 0 0</inkml:trace>
  <inkml:trace contextRef="#ctx0" brushRef="#br0" timeOffset="13775">25351 8729 22824,'15'-48'2519,"-5"7"-1980,-17 14-89,-12 14-90,-14 17-180,-6 14 0,4 16-91,18 5 1,6 4-90,4-8 0,5 1 0,1 15 0,6 6 0,10-1 0,5 6 0,-1-6-475,-2-1 0,0 1 475,3 2 0,0 4 0,-2-7-905,-6-14 1,-2-3 904,-3-2 0,-1-2 0,1 23-1019,-27 0 389,-3-26-539,-25-4-720,1-27 1889,11-11 0,-1-3 0,-15-17 0,18 7 0,0-1 0</inkml:trace>
  <inkml:trace contextRef="#ctx0" brushRef="#br0" timeOffset="14343">25445 8761 23184,'26'-32'1529,"0"7"-1169,1 11 179,1 20 1,6 17-90,5 25-315,-17-17 0,-1 3-679,3 9 0,-2 2 589,2 7 0,-1 3 0,1 4 0,-1 6 22,-8-18 0,0 4 1,-1 2-1,0-1-45,-2 0 1,-1 0 0,0 0-1,0 0-284,0-1 1,0 0-1,-1-1 1,-1-1 261,0 6 0,-2-1 0,0-6 45,-2-8 0,0-5-90,1 23 135,-2-21-90,-2-29 0,-2-27 0,4-36 312,-2 17 0,2-5-312,4-8 0,3-7 0,0 2 44,-2 10 1,0 1 0,1-2-45,4-14 0,2-4 0,0 5 45,1-1 0,2 2-15,-3 16 0,0-1 0,0 3-30,0-1 0,0 2 45,3-3 0,0 7 45,3 11 49,2 20-139,7 23 0,-4 15 0,0 7 0,-3-6 0,0 2-170,7 16 1,1 1 169,-8-13 0,-2-3-139,0 0 1,-1-1 138,-2-4 0,1-3-45,3-3 0,1-4 135,9-5 1157,8-23-1247,-12-30 45,-7-5 0,0-3 0,-5 10 0,-1-1-218,7-13 1,-1 0 172,2-11 360,-2 9-360,-5 14 603,-1 13-603,-2 18 0,2 17 0,2 17 0,1 17 0,1 12-416,-10-24 1,0 1 415,0 3 0,-1 1 0,-1-1 0,0 1-540,-2-1 1,-2-1-1350,2 29-809,-4-12 2698,-7-17 0,-6-17 0,-5-12 0</inkml:trace>
  <inkml:trace contextRef="#ctx0" brushRef="#br0" timeOffset="14993">26496 8847 22464,'-6'-38'419,"-1"1"1,6-1 0,5 2-375,9 0 0,7 3-695,9 0 1,9 3 678,11 3 1,10 3 0,5 3-862,-8 5 1,5 2-1,0 2 1,1 0 853,0-1 1,0-1-1,1 2 1,4 2 67,-13 3 0,4 1 0,0 2 0,1 0 0,-1 0 0,-4 1 25,12 0 1,-4 0-1,0 1 1,-1 0 19,0 0 0,1 1 0,-2-1 0,-3 1-34,7 0 1,-2 0 0,-6 1 483,2-1 0,-7 2-316,-15 3 1,-3 2-138,3 2 0,-5 5-132,-3 29 0,-9 22 0,-13-23 0,-2 4 786,-2 6 0,-1 2-786,0 6 0,-2 2 0,1 2 0,0 1 0,0 0 0,0 3 376,0-17 0,0 4 0,0 0 0,0-4-376,0-2 0,0-2 0,0 0 0,2 12 0,-1 0 0,-4-19 560,-2-27-560,-4-44 0,2-6 0,-2-6 0,0 7 0,-4-1-246,-9-14 0,-4 1 246,5 16 0,-1 3 0,-9-6 0,-3 7 1031,-19 18-1031,13 23 0,1 7 0,10-2 0,1 4 43,-8 10 1,4 2-44,-2 17 0,18-15 0,4-3 0,-2-7 727,3-2-727,6-51 0,-2-15 0,-7-14-235,6 26 1,0 0 234,-3-3 0,0 1 0,0 2 0,-3 1 0,-7-3 0,-3 5 0,-14-3 0,-13 10 0,10 39 0,4 12 148,16 1 1,4 6-149,9 5 0,3 2 0,0 0 0,3 0 0,7-1 0,4-4-989,7 6-3059,2 3 4048,-8-20 0,-7-3 0,-9-17 0</inkml:trace>
  <inkml:trace contextRef="#ctx0" brushRef="#br0" timeOffset="15961">25014 11565 25432,'0'-34'2159,"-7"6"-1979,0 12 180,-9 24 90,2 24-450,-3 30-660,9-22 1,0 4 659,3 4 0,1 6 0,2-1 0,0 6 0,2-3 0,3 7 0,1 1-750,1 0 1,1 5-1,0-9-284,2-13 0,0-3-361,2 5 1,0-6 1472,2-11 0,-6-21 1,-2-12-1</inkml:trace>
  <inkml:trace contextRef="#ctx0" brushRef="#br0" timeOffset="16125">24986 10864 23454,'-11'-62'809,"5"8"-899,3 13-90,3 14-269,5 14-2969,14 29 3418,4 7 0,14 30 0,-4-2 0</inkml:trace>
  <inkml:trace contextRef="#ctx0" brushRef="#br0" timeOffset="16714">25408 11461 23274,'2'16'1799,"0"2"-1170,-2 4 181,0 12-181,0 15-404,0-16 0,0 2-578,1 6 1,0 2 442,-1 4 0,0 2-90,2 2 0,0 2 0,0-3 0,0 2 45,3 13 0,0-2-45,-1-21 0,1-1 107,1 6 0,2-6-107,4-11 0,17-37 0,0-23 0,-7 0 0,-1-5-250,0-5 0,-1-6 250,0-2 0,2-5 0,-1 2-385,-5 8 1,1 2 0,-1-2 384,5-12 0,1-2 0,-2 5 45,1 0 0,-1 4-45,-3 5 0,0 3 277,-2 7 1,1 4-188,15-3 0,-7 28-45,-6 28 0,-3 13-45,1 11 0,-1 5 0,-2-7 0,1 1 0,-1-1 10,5 11 1,0-4-101,0-8 0,2-8-90,10-7-90,3-21 1326,3-23-1235,5-22 134,-19 10 0,-1-3-266,0-6 1,0-2 265,1-4 0,-1-2 45,-2-4 0,-1-1-420,0-3 0,-2-2 420,-2-2 0,-3-1 45,-1 0 0,-2-4 105,-4 9 0,-1-4 0,-2 2-31,-3 6 1,-1 1 0,-1 0-30,1-20 0,-2 4 217,-4 21 1,-2 11-218,-1 23-90,2 34 0,2 16 0,1-3 0,1 4-421,0 1 1,0 6-1,2-1 421,1-4 0,1 0 0,1 0 0,-1 3 0,1 1 0,0 1 0,2-1 0,1 1 0,0 2 0,2-3 0,0 2 0,2 1 0,0-2-330,3 9 0,2-1 1,0-2-31,0 0 0,1-1 1,0-4-316,4 4 0,1-9-1368,5-8-386,-1-19 2537,-3-22 0,0-17 0,-2-11 0</inkml:trace>
  <inkml:trace contextRef="#ctx0" brushRef="#br0" timeOffset="16899">26269 11411 22612,'-34'-5'809,"0"-1"1,-27-5-630,13 4 0,15 2 860,15 3-1040,21 2 341,22 0-341,25 0-2058,12-1 0,8 0 1293,-13-1 1,3 0-166,-4-1 1,4 0 0,-3 0 703,8-4 1,-4 0 0,1-2-1,0 0 1,-2-1 0,0-1-1</inkml:trace>
  <inkml:trace contextRef="#ctx0" brushRef="#br0" timeOffset="17784">30240 8358 22464,'0'14'1439,"0"2"-1169,0 2 180,0 4-180,-3 5-90,2 3-90,-8 2 0,2-3 0,-7-3-90,0-6 0,-4-11 0,-3-3 89,-1-14-89,-1-8 90,3-14 0,5-10 0,7-10 0,14-5-90,10 0 0,15 6-1696,1 23 0,4 5 1696,21-2 90,-16 15 0,1 8-90,17 25 90,-24 13 0,-4 10-45,-9 10 0,-6 3-227,0 2 1,-7 1 181,-10 0 0,-9-4 0,-4-20 0,-3-5 45,0-2 0,-3-3-45,-18 22 0,5-13 0,6-12 3168,22-19-3168,16-16 0,29-17 0,-11 8 0,3 0-293,7-2 0,2 1 293,3 0 0,2 2 0,17-1 0,4 7 278,-5 9 1,1 8-249,-13 4 0,0 6 0,-3 2 60,6 10 0,-7 7-1307,-5 9 1,-8 4 1261,-12-9 0,-5 4-15,-5-1 0,-3 4 0,-3 2-403,-5 2 1,-3 1 0,-1 1 372,1-1 0,-1 0 0,-3-1-158,-6-2 0,-2-2 1,-3-4 157,-5 0 0,-4-4 0,-6-1 0,-5-4 0,-6-3 0,-5-5 0,-8-4 0,-4-6 0,16-8 0,-1-3 0,-2-4 30,-3-2 0,-1-5 0,-1-2-30,-3-4 0,0-3 0,1-4 0,-3-3 0,0-4 0,1-3-558,0-2 0,0-2 0,2-3 558,14 8 0,0-2 0,1-2 0,1 0 0,-10-11 0,2-3 0,2-1 11,4-1 1,2-2 0,4-1-312,2-1 0,4-2 0,3-1-180,4 2 0,4-2 1,5-4 479,8-4 0,6-4 0,3-2 0,1 5 0,1 12 0,1 3 0,3 1 0,1-4 0,4-1 0,0-1 0,0 1 0,0-1 0,0 1 0</inkml:trace>
  <inkml:trace contextRef="#ctx0" brushRef="#br0" timeOffset="19026">28799 11742 24803,'33'-46'1529,"-3"7"-1259,-7 12 90,-7 13-91,-8 14 1,-4 12-180,-10 11 0,-4 4 90,-25 17-180,3-19 0,-15 2 90,12-33-90,4-13 0,7-17 0,11-16 90,15-12-90,5 28 0,6-1 0,16-13 0,10 1 0,8 9 0,4 4 0,1 1 0,1 7 45,2 11 0,-2 18-456,-18 22 1,-4 15 0,-6 0 455,-3 3 0,-6 5-45,-2 5 0,-3 6 0,-9-2 0,-19 7 0,-11-2 30,7-17 0,-2-1 0,-2 0-30,-4 2 0,-2-1 0,-1-1-451,-2 1 1,-1-2 0,-2 0 480,0-2 0,-1-1 0,-1-2 0,2-2 0,-1-1 0,1-2-30,-15 10 0,2-3-160,6-7 1,2-3 159,9-5 0,1-4 0,-14 2 0,19-10 0,17-22 0,20-8 0,21-12 0,11 5 0,6 1-118,-5 6 0,3 2 118,-3 2 0,4 1 0,-1 4 0,9 3 0,2 7 283,-3 5 0,3 5 0,-1 2-313,-2 3 0,-1 3 0,0 1-240,1 0 0,-2 0 0,-1 1-256,-9 0 1,-2 1-1,-4-1-374,-3-1 1,-3-2-1619,19 11 2518,-9-12 0,-6-12 0,-1-9 0</inkml:trace>
  <inkml:trace contextRef="#ctx0" brushRef="#br0" timeOffset="19242">30078 11484 24263,'0'-36'1169,"1"0"1,-11-16-181,-17 35 1,-16 38-990,16 5 0,-1 9-1418,2 14 1,0 11 0,3-1 1417,4-10 0,4 0 0,0 4 0,1 1 0,1 4 0,2 1 0,3-4-150,6 1 1,4-2 0,2-1 149,2 1 0,3-1 0,3-1-189,0-4 0,4-1 0,5-2-471,12 7 0,6-1 1,1-5-331,7 1 1,4-6-27,-6-12 0,4-2 1,-1-9 1015,6-12 0,0-10 0,-1-9 0,0-6 0,-1-5 0,1-1 0</inkml:trace>
  <inkml:trace contextRef="#ctx0" brushRef="#br0" timeOffset="19546">30975 11339 22374,'-11'-35'1214,"-1"1"1,-21-15-675,-15 36-902,16 20 0,-1 9 586,-5 8 1,0 7-90,-3 6 0,2 5-459,0 4 0,3 2 369,3 2 0,4 2 0,4-2 0,4 2-45,8 9 0,7-1 96,3-19 0,5-3-96,6 3 0,6-8-90,19-17 90,10-27 0,2-23 4,-20 8 1,-2-3-5,0-6 0,-2-2 0,-1-3 0,-2-2 45,-5-1 0,-3-1-45,-1 1 0,-4 0 0,-5 5 0,-6-1 0,-9-6 0,-5 2 0,-17-10-45,9 22 0,-3 5 525,-14 5-2729,-14 9 2249,11 6 0,5 14 0,17 2 0</inkml:trace>
  <inkml:trace contextRef="#ctx0" brushRef="#br0" timeOffset="19925">28681 11126 23802,'-59'-3'431,"-1"0"1,1 0 0,5 1 0,0-1 0,1-1-372,0 0 0,1-2 0,6 1 142,5 1 1,8-2-203,-5-11 0,60 10 0,22 2 22,9 0 1,13 0-1,6 0 1,-3 0-992,-4 2 1,-1 0 0,2 0-1,5-1 1007,-14 2 1,3-1 0,2 0-1,2 1 1,0-1 0,-1 1-1,-1 0-234,3 1 0,-1 0 0,-1 0 1,1 0-1,0 1 0,0-1 208,-5 1 1,-1-1 0,2 0 0,-1 1 0,0-1 0,1 1 0,-1-1-207,0 1 1,-1 0 0,1 0 0,-1 0-1,2 0 1,0 0 0,2 0 204,2 0 0,2 0 0,1 0 1,1 1-1,0-1 0,0 0 0,-2-1 1,-1 1-132,2 0 1,-1-1 0,-1 1 0,-1-1 0,0 1-1,0-1 1,-1 0 131,-2 1 1,0-1 0,0 1 0,-1-1 0,-1 0 0,-2 0 0,-3 0 9,19-1 1,-4 0-1,-4 0 1,-8-1 438,3 0 0,-7-1-551,-12 1 0,-3 0 886,16-4-4843,-34 4 4580,-29-1 0,-38 4 0,-17 0 1</inkml:trace>
  <inkml:trace contextRef="#ctx0" brushRef="#br0" timeOffset="22711">11159 14727 20935,'-10'-9'1979,"-2"-1"-1709,3 1 0,3 0-1,2 2-89,4 3 180,0 2 1619,0 2-1080,2-4-629,6-3-90,4-7 0,11-4-90,5-5 0,9-6 0,4-3 0,3-6-1329,1-1 1419,-2 3-190,-3 4 10,-5 7 0,-6 7 0,-7 7 0,-6 8 0,-4 16 0,-4 17 0,-2 20-306,-4-18 1,-2 3 305,1 6 0,0 0 0,-1 4 0,0 3 331,1-3 1,-1 3 0,1-1-332,-1-2 0,0 0 0,0 1 0,1 6 0,0 1 0,-1-4 0,0 4 0,0-7 0,0 21-360,0-40-1169,0-7-252,0-10-1098,-3-4 2879,-4-6 0,-3 0 0,-2 0 0</inkml:trace>
  <inkml:trace contextRef="#ctx0" brushRef="#br0" timeOffset="22962">11167 15486 23274,'-21'0'2069,"5"0"-1890,8 0-89,12-2 0,12-2-90,14-5 90,17-3-90,12 1 0,-24 5 0,1 1-351,3 0 1,0 1 350,1-1 0,-1 1 0,-1 0 0,0 0 0,-4 1 0,-1 0 0,22 0 81,-13 1-801,-6 0-89,-20-2-450,-1-3-900,-19-4 2159,-2-1 0,1-3 0,-1-1 0</inkml:trace>
  <inkml:trace contextRef="#ctx0" brushRef="#br0" timeOffset="23277">12259 14595 23184,'3'-39'2608,"-12"12"-2158,-9 18 90,-12 22-181,-5 21-179,12 6 0,2 5-90,7-9 0,3 2-384,-4 14 0,5 1 294,10-16 0,6 0 45,10 11 0,10-3-45,11-9 0,6-5 0,0 0 0,3-6 0,7-14 0,-2-10 0,-12-9 0,-2-5 0,-1-6 0,-3-5 45,-2-4 0,-4-5 0,-4-5 0,-4-3 0,-6-4 0,-5-1-45,-4-1 0,-5 0 0,-5 2 0,-6 2 0,-3 4 0,-4 3-135,-4 5 0,-4 3-225,0 6 1,-3 3-1046,-11 4 0,0 6-754,-15 4 2159,-8 12 0,40 14 0,6 4 0</inkml:trace>
  <inkml:trace contextRef="#ctx0" brushRef="#br0" timeOffset="23610">13624 13994 24263,'12'-37'2878,"-3"6"-2698,-4 8 180,-3 15 360,-5 25-540,-9 33-180,2-7 0,-3 5-1570,-4 13 1,-2 5 1569,3-15 0,0 1 0,-1 2 0,-2 4 0,-1 1 0,0 0-463,-1 2 0,0 0 0,-2 3 463,4-14 0,-1 2 0,0 1 0,0-1 0,1-2 0,-5 12 0,1-3 0,-1 4-126,4-12 0,-2 4 0,0 1 0,1-2 0,2-5-1365,-1 4 0,1-5 0,2 0 1491,-1 4 0,1 0 0,3-6 0,1-4 0,5-6 0,5 8 0</inkml:trace>
  <inkml:trace contextRef="#ctx0" brushRef="#br0" timeOffset="24233">14010 14170 16383,'8'-18'1620,"-2"6"1357,-4 12-2437,-6 10 1120,-2 8-1390,-4 4 544,-3 1-724,1 2 0,5-4 2338,-2-3-2159,8-3 1,-2-7 0,3-2-180,3-24 180,15-25-90,4-5-337,-5 17 0,4 1 157,21-11 0,7 9 90,8 10-45,-15 23 0,0 9-45,-10 1 0,-2 5-216,10 12 1,-6 5 215,-13 1 0,-7 4 45,-4 22 0,-7 3-45,-3-15 0,-5 0-1070,-5 15 0,-7-2 1070,0-21 0,-4-5 0,-2-1 0,-1-3 0,0-4 0,-1-1 0,-7 0 0,0-2 0,-10 4 229,-3-5-229,30-27 0,14-10 0,16-13 0,16-5 0,18-2 168,10 4-168,-25 18 0,1 3 0,0 3 0,0 5 0,11 14 0,-1 7 0,-14-2 0,-3 6 0,-1 10 0,-2 8 0,-6-1 0,-6 2 0,-6 1 827,0 17 0,-8 1-827,-18-1 0,-6-4-394,2-14 1,-3-3 393,-11 11 0,-3-4 0,7-19 0,-1-4 0,0-5 0,-1-2 0,-1-2 0,-1-3 0,2-5 0,0-3 0,-30 3-319,8-16-760,10-5-540,11-13-810,12-7 2495,11-7 1,15 0-1,7-2 1</inkml:trace>
  <inkml:trace contextRef="#ctx0" brushRef="#br0" timeOffset="24626">15804 14509 23544,'-10'-25'1978,"4"1"-1528,2 3 0,4 1-90,4 2-90,9 2-181,16 2 1,19 7-90,-14 5 0,1 0-1566,7 2 1,2 0 1565,5 2 0,2 0 0,3 1 0,0 1-302,0 1 1,2 2-209,-9-1 0,3 2 1,-3-1-166,3 1 0,-1 0-225,9 2 1,-5 0-1709,-2 3 2608,-17-2 0,-17 7 0,-8 0 0</inkml:trace>
  <inkml:trace contextRef="#ctx0" brushRef="#br0" timeOffset="24800">16089 14966 21494,'-58'21'2338,"7"-3"-1420,15-9-468,19-6-360,46-19-180,17-1-569,-2 3 1,4-1 118,-2 3 1,3-1 539,5-1 0,5-1 0,-2 1 0,-12 2 0,-1 1 0,2-1 0,15-4 0,0 0 0,1-1 0</inkml:trace>
  <inkml:trace contextRef="#ctx0" brushRef="#br0" timeOffset="25378">18355 13926 19138,'14'-50'2428,"-4"3"-712,-4 8-1536,-4 7 585,-2 10-496,0 8 309,-13 7-488,-6 15 0,-5-1 450,-8 4-181,10-7 719,5-4-988,6-4-90,18-5 90,29-17-90,7 5 0,-10 6 0,4 2-171,11 4 1,3 8 170,1 10 0,-1 4-264,1-1 0,-4 5 264,-8 10 0,-9 8 90,-18 11 0,-11 2-45,-4-10 0,-5 0 45,-7 14 0,-7-1 0,-2-16 0,-3-3 45,-3 0 0,-1-2 0,0-2 0,-1-2-135,1-4 0,1-1-37,-4 0 1,2-2 36,-7-1 0,7-4 0,37-20 321,22-6-321,23-2-1412,3 6 0,3 2 1412,-11 5 0,0 1 0,18 3 0,-2 4-52,-22 3 1,-3 7 51,3 14 0,-6 5 0,-13-8 0,-5 3 0,0 10 0,-9 3 0,-21 3 0,-10-2 0,5-12 0,-3 0 0,-11 10 0,-4-4-90,8-14 1,-1-4-586,2-2 0,-1-2-1214,-26 8-899,10-12 2788,9-15 0,11-12 0,8-9 0</inkml:trace>
  <inkml:trace contextRef="#ctx0" brushRef="#br0" timeOffset="25551">19329 13876 23454,'19'-29'1574,"-1"-1"0,15-22-855,-7-1-449,-9 23-180,-6-2-180,-5 21-1349,0 4-270,-1 7-1169,-1 7 2878,-3 8 0,1 8 0,0 4 0</inkml:trace>
  <inkml:trace contextRef="#ctx0" brushRef="#br0" timeOffset="26038">19849 13980 23004,'-5'-31'3148,"0"-1"-2159,-2-12-629,4-2-270,10 1-90,6 6 90,13 16-90,10 1 0,13 3 0,-2 8 0,3 0-378,-9 3 0,0 2 378,16-1 0,0 3 0,-15 1 0,-3 2 0,0 3 0,-2 2 0,28 5 90,-12 11 90,-18 7-90,-17 10 90,-22 6-90,-17 8-45,3-22 0,-4-1-288,-4 2 0,-1 0 243,-3-1 0,-2 0 45,-11 6 0,0-1-45,7-6 0,1-1 0,1-2 0,3-2 0,6 0 0,46-17 710,13-6-710,22 0 0,-3 8 0,0 6-799,-2 12 799,-6 9 0,-11 9 0,-19-7 0,-5 4 0,-3 22 0,-9-21 0,-3-1 570,-16 13-750,-7-4-1169,-1-7 1349,-16 0 0,26-25 0,-8-2 0</inkml:trace>
  <inkml:trace contextRef="#ctx0" brushRef="#br0" timeOffset="26483">21039 13686 23903,'10'-41'2879,"0"5"-2340,-2 7 91,0 2-450,0 10-90,2 4 0,4 9-90,8 4 0,9 0 0,35 0 0,-9 0 0,-16 0 0,2 0-620,6 0 1,-2 0 619,-11 1 0,0 2-89,16 5 0,-2 3 89,-8 10 0,-5 16 0,-33-3 0,-18 7 0,-15 4 0,-1-10 0,-4 0-308,7-8 0,0-1 308,-8 8 0,2-1 0,-4 8 1093,17 9-1093,37 2 0,12-3-274,-1-24 1,2-2 273,23 13 0,-4 7 0,-4 4 0,-10 8 0,-11-1-101,-12 3 101,-12-3 0,-12-2-35,-6-16 0,-5 0 35,-2-3 0,-1-1 0,0 2 0,0-2 0,3-6 0,0 0 0</inkml:trace>
  <inkml:trace contextRef="#ctx0" brushRef="#br0" timeOffset="26676">22765 14917 26332,'0'-53'1349,"1"3"-1259,5 3 0,5 4-360,3 2-899,6 7-1080,2 5 2249,9 4 0,3 7 0,5 0 0</inkml:trace>
  <inkml:trace contextRef="#ctx0" brushRef="#br0" timeOffset="26844">23426 14803 23903,'19'-22'1709,"1"-3"-1709,1-2-719,1-1-900,-2-1-8212,0 2 9095,2 2 1,3 4-1,1 4 1</inkml:trace>
  <inkml:trace contextRef="#ctx0" brushRef="#br0" timeOffset="26994">23962 14754 25163,'-5'-16'2518,"4"-14"-2518,-5 4-719,10-9-631,6 13-628,10 5-811,16 8 2789,15 5 0,15 10 0,-30-2 0,1 0 0</inkml:trace>
  <inkml:trace contextRef="#ctx0" brushRef="#br0" timeOffset="27127">24677 14840 23634,'11'0'2608,"0"-6"-2338,0-2-90,1-8-180,2 0-630,2 0-629,8-1-810,7 3 2069,9-2 0,7 5 0,4-1 0</inkml:trace>
  <inkml:trace contextRef="#ctx0" brushRef="#br0" timeOffset="27243">25278 14862 21295,'11'8'2608,"-2"-2"-2338,0-10-270,1-1-539,0-4-991,6-2 1530,2-3 0,8 0 0,3-2 0</inkml:trace>
  <inkml:trace contextRef="#ctx0" brushRef="#br0" timeOffset="27394">25859 14880 23544,'8'-17'2518,"0"-4"-2338,-2-4-180,-2-2-720,2 2-989,0 2-989,6 3 2698,6 4 0,7 4 0,4 4 0</inkml:trace>
  <inkml:trace contextRef="#ctx0" brushRef="#br0" timeOffset="27544">26663 14917 25522,'20'-12'2249,"2"-1"-1889,-1-5-270,1-1-360,-2-1-4587,6-2 4857,-8 9 0,-2 0 0,-11 11 0</inkml:trace>
  <inkml:trace contextRef="#ctx0" brushRef="#br0" timeOffset="29067">16198 17400 23094,'-18'-19'3868,"0"-1"-3149,-1 2-89,1 0-360,4 2-270,2 0 0,23-4 0,17 1 0,23 5 0,13 2 0,-9 3 0,4 1 0,3 0-644,-3 1 1,4 0-1,1 0 1,-3 0 643,-7 2 0,-1-1 0,-1 1 0,-1 0 0,12-1 0,-1 0 0,-7 1 0,-3 0 0,-6 1 0,-6 1 0,-3-1 0,22-2-1365,-10 3 285,-26 1-269,-6 2-270,-27 4 1619,-29 9 0,2 4 0,-20 8 0</inkml:trace>
  <inkml:trace contextRef="#ctx0" brushRef="#br0" timeOffset="29331">16458 17621 24443,'-59'14'2609,"6"-5"-2160,10-5-269,16-4 0,15 0-90,22 0 0,26-2-90,29-2-1424,-18 0 1,4 1 1467,9-2 1,2 1-45,-16 2 0,0 0 0,3 1-635,0-1 1,3 1-1,1 0 1,-4 1 634,0-1 0,-3 0 0,1 1 0,10-1 0,1 0 0,-7 0-45,-10-1 0,-4 0-180,-1-1 0,-3 1-315,1-2-1169,-12-1 1095,-40 2-1545,-6 1 2159,-14 9 0,6 2 0,-3 7 0</inkml:trace>
  <inkml:trace contextRef="#ctx0" brushRef="#br0" timeOffset="30347">11098 16260 14362,'-53'-16'1979,"4"0"912,6-2-2621,9 2 1409,20-8-1589,21 9 0,31-9-45,-6 15 0,3 2-67,11-3 1,4 0 66,6 0 0,3 1 0,2-1 0,4 0 44,-9 3 1,2-1 0,-2 1 0,4-2 0,0 1 30,-15 2 0,2 0 0,-5 0 2132,22-3-1892,-19 3-90,-13 1-90,-12-1-90,-6-1 0,-13-2 1238,-2 0-1328,-9 2 1074,2 0-1164,-1 3 90,5 1-180,0 1-90,1 2 90,2 0-179,-6 0-541,6 0-1079,-3 0 90,4-2 1889,0-2 0,0-3 0,0-3 0</inkml:trace>
  <inkml:trace contextRef="#ctx0" brushRef="#br0" timeOffset="31495">13701 16205 22824,'-19'0'2249,"1"0"-1979,4 0-1,5-4-89,6-1-90,12-4 0,12-2-90,17 2 90,15-2-90,-1 6 0,3 1-385,-12 1 0,1 1 430,15-1 0,-2 2 45,-18 0 0,-3 2 270,27-1-500,-12 0 410,-11 0 0,-11-2-180,-9-1 0,-6-1-1,-8 1 1,-2 1-90,-2 2 814,0 0-814,0 0 456,2 0-456,-4 0-3148,2 0 1349,-5 0-900,-4 0 2699,-9 4 0,-2 5 0,-7 5 0</inkml:trace>
  <inkml:trace contextRef="#ctx0" brushRef="#br0" timeOffset="33450">18684 16536 20845,'-4'-7'1979,"3"0"-1619,-3 3-90,4 1 989,0 1-989,0 10 0,-3 6 89,-2 11-179,-5 9 0,-2 3 0,-2 1 0,-15 15-180,6-18 0,-12 8 90,10-22-90,0-3 90,5-11-90,6-3 0,6-12 0,8-8 90,10-12-90,8-8 0,10-5-90,9-4-1359,8 0 1449,-20 23 0,1 0 0,27-16-66,1 4 66,-16 17 0,1 3 0,18-6 0,-21 12 0,0 1 0,21 3 90,-17 14 0,9 27 0,-31 2-90,-4 22 90,-17-11-90,-8 2 0,-7 0 90,-8 0-926,-3-4 926,-5-3-90,9-18 0,0-1 0,-11 9 1395,-7 2-1395,21-20 71,0-5-71,12-5 0,0-3 0,13-8 885,3-3-885,10-7 0,5-2 0,7-2 0,18-6 0,-9 8 0,-4 8 0,0 1 0,9 3 0,13 4 0,-16 4 0,16 5 0,-16 3 0,9 6 0,-18-2 0,-3 6 0,-4 1 0,0 16 0,-8-6 89,1 8-89,-8-7 0,-2 20 0,-3-9 0,-2 19 0,-1-18 0,-5-1 0,-4-5 0,-5-1 90,-4-5-90,-2-1 0,-7-3 0,-3-3 0,-7-2 0,-3-5 0,-5-1 0,-4-4 0,-2-7 0,-3-2 0,-3-6 45,15-2 0,-1 0-376,-18-5 331,21 1 0,2-2 90,-3-8-90,-2-10 90,23-2-90,4 2 0,38-2 0,22 19 0,4-1-90,7 10-118,-18 6-692,-5 2-449,-7 8-810,-5 0 2159,-12 2 0,-2 2 0,-6 0 0</inkml:trace>
  <inkml:trace contextRef="#ctx0" brushRef="#br0" timeOffset="98583">10785 6074 22644,'-24'0'3778,"3"4"-3148,1-3 89,6 3-89,2-4-450,5 0-180,0 0 0,17 0 0,15 0 0,29-1 0,12-2 0,-4 0 0,6-3-608,-18 3 0,4-1 0,4-1 0,2-1 608,-8 1 0,3-1 0,3 0 0,-1-1 0,0 0 0,-3 1-476,2 0 0,-3 0 1,-1 0-1,2 0 0,2-1 476,2 1 0,3-1 0,2 0 0,-1 1 0,-2-1 0,-4 1 0,5 0 0,-4 0 0,-3 1 0,0 0 0,12-2 0,-1 0 0,-3 1-265,-8 0 0,-1 1 0,-4-1 265,13-1 0,-4-1 0,-12 2 0,-3 0 0,21-3 0,-17 3 0,-13 3 0,-11 1 1443,-6 2-1443,-6 0 2663,-3 0-3563,-2 0-2367,-4 4 3267,0 3 0,3 5 0,2 1 0</inkml:trace>
  <inkml:trace contextRef="#ctx0" brushRef="#br0" timeOffset="99556">16706 6319 23993,'-41'18'2159,"4"-2"-1889,9-7-90,8-3 90,9-6-1,17 0 91,25 0-90,10 1 0,11-1 0,1-1-1036,-2 0 1,1 0-1,4-1 766,-7 1 0,5 0 0,2 0 0,0-1 0,-1 0-636,9 0 1,0-1 0,-1 0-1,2 0 636,-9 0 0,1 0 0,-1 1 0,2-1 0,-1 0 0,0 1 0,-1-1 0,1 1 0,1 0 0,2 0-284,-1-1 1,3 1 0,1 0 0,0 0 0,-3 0 0,-2 0 283,6-1 0,-3 2 0,-1-1 0,1 0-122,-5 1 1,1-1-1,1 1 1,-4 0-1,-6 0 122,18-1 0,-7 2 387,-2 0 0,-5 0-387,12-2 0,-7-1 0,-36 1 1783,-7-1-2233,-6 1 1406,-4 2-3294,-2-2 2770,-10 2 1,-4 6-1,-9 2 1</inkml:trace>
  <inkml:trace contextRef="#ctx0" brushRef="#br0" timeOffset="100815">18034 18535 23634,'-21'-14'2338,"3"3"-2068,2 0 90,7 6 0,4 1-91,10 4-89,9 4 0,16 1-135,13-3 0,6 1-45,-4-1 0,3 0-509,-1-3 0,4-2 0,-1 1 554,17-2 0,-1 0-45,-18-1 0,1-1 0,0-1 0,2 1 0,0-1 0,0 0 0,0-1 0,1 0 0,-1-1 0,1-1 0,-1 1 0,-1-1 0,-1-1 0,-1 1 0,-1-1 30,-1 0 0,-2-1 0,2-1 89,10-7 1,2-1 0,-3-1-30,-13 5 0,-2 1 0,2-4-68,3-4 1,4-4 0,0-1-1,-7 2-22,10-9 0,-4-2 0,-6 4 0,1-3 0,-4 1 0,2-7 0,-4 0 0,0-3 0,-1-1 0,-2-1 0,-1-1-360,-3 1 1,-1-4 359,-6 6 0,0-3 0,-2-1-883,-2-3 0,-1 0 1,-1-1 882,-1 0 0,-2 0 0,-1 0 0,-3 2 0,-2-1 0,-3 4-139,-3-8 0,-4 1 139,-6 1 0,-3-3 0,-2 3 0,1 11 0,-1 2 0,-2-1 60,-6-12 0,-4-1 0,-5 2-60,0 13 0,-4 2 0,-1 2 0,0 1-323,-4-3 1,0 2 0,-2 0 322,0 2 0,-3-1 0,0 1 0,1 4 0,-3 1 0,0 3 0,0 2 0,-2 1 0,-2 1 0,0 2 0,-3 2 0,-1 0 0,-1 3 0,-3 2 0,-2 2 0,-1 2-327,-3 1 0,-2 2 0,-1 2 327,15 4 0,-2 0 0,1 2 0,-1 0 0,-2 2 0,0 1 0,0 1 0,0 2 0,-1 0 0,0 2 0,0 1 0,0 2 0,2 0 0,0 0 0,0 3 0,-2 4 0,0 5 0,-3 5 0,0 2 0,1 1 0,5 0-176,-1 2 1,5-1-1,1 2 1,-1 4 175,1-1 0,-2 3 0,0 3 0,4 2 0,5 3 0,7 5 0,4 4 0,3 3 0,3-1 0,2-2 0,1 1 0,4-3 0,2 2 0,2 2 0,1 1 0,1 3 0,2 1 0,3-1 0,5-4 0,6-3 0,4-3 0,3-2 0,3 0 0,1 1 0,2-1 0,2-1 0,3-1 0,1-1 0,3-1 0,3-1 0,6 0-46,1-9 0,4 1 0,5-1 0,1-1 0,0-2 0,-2-2 46,11 6 0,-1-3 0,1-2 0,4 0 41,-9-7 1,4 1-1,1-1 1,1-1-1,-1-2 1,-4-4-177,7 1 0,-1-5 0,-3-2 0,1-1-68,-3-1 1,0-1 0,-1-1 0,-1-1-68,10 1 0,-2-1 0,1-3-480,5-2 1,-1-1-1,-4-3 373,1 0 0,-3-5 377,-12-3 0,2-3 0,-9-2 0,4-16 0,-3-14 0</inkml:trace>
  <inkml:trace contextRef="#ctx0" brushRef="#br0" timeOffset="103079">19293 12357 21745,'-18'-18'2338,"-3"1"-2248,-1 2 0,-4 3-90,-1 1 180,-3 4-90,-3-1 90,-2 3-90,-5 0-90,-3 3 0,-5 2-3302,-9 0 3302,-6 6 45,27-1 0,-1 2-255,-3 3 0,-1 2 255,-3 2 0,0 2 0,-1 1 0,-1 2-45,0 1 0,0 1 45,2 0 0,-1 3-15,5 1 0,-1 3 0,2-1 15,-5 5 0,0 4-15,-1 5 0,-3 5 0,5-3 15,6-1 0,4 0-725,4-5 0,0 1 0,3 0 725,2 4 0,3-1 0,1 2 0,2 1-109,1 1 0,2 2 94,2-2 0,0 2 0,1-2-30,-2 8 0,2 1 30,1-11 0,1 3 0,1 2 0,0 8 0,1 2 0,2-3 15,0-2 0,1 1-15,0-1 0,-2 4 0,3-3 15,3 13 0,1-5 740,-2-13 1,1 0-741,0 17 0,2-1-1,1-18 1,3-2 0,1 3 0,2-1 0,5 3 0,5 0 0,3 1 0,6 0-182,6 1 0,5 0 167,-8-17 0,2 0 0,3-1 344,5 1 0,2 0 0,2-1-344,5 1 0,2 0 0,1-1-30,-9-8 0,0 0 0,0 0 0,2 0 0,1 0 0,0 0 0,2 0 0,-1 0-344,1 0 0,1-1 0,0 1 0,0-1 344,-1 0 0,-1-1 0,1 1 0,4 0 18,3 1 0,4 2 0,2-1 0,-1 0 0,-2-1-18,1-1 0,-3-1 0,2 0 0,2 1-199,-10-5 1,3 1 0,2 1 0,-1-1 0,0-1 0,-2-1 198,12 4 0,-3-2 0,1-1 0,0 0-161,-9-4 0,0 1 0,1-1 0,0 0 0,1 0 161,0 1 0,0 0 0,1 0 0,1 0 0,4 1 38,-3-2 1,3 1 0,2 0-1,2 1 1,-1-1 0,-1 0-1,-3-1-23,-2 0 0,-3-1 0,-1-1 0,1 1 0,3 0 0,4 0-6,-8-1 0,3 0 0,3 0 0,2 1 0,1 0 0,0 0 0,1 0 0,-2 0 0,0-2 0,-3 1-45,7 0 0,-1 0 0,-1-1 0,-1 0 0,0-1 1,0 1-1,1-1 0,-1 1 58,2-1 1,0 1-1,0 0 1,0-1-1,0 0 1,0 0-1,-1 0 1,0 0-37,-3-2 1,-1 1 0,-1-1 0,1 0 0,-1 0 0,1 0 0,0-1 0,0 1 24,1-1 0,2-1 0,0 1 1,0-1-1,-1 0 0,0 0 1,-1-1-1,-3 1-21,8 0 0,-3 0 0,-1 0 0,0 0 1,2 0-1,2 0 10,-6-1 0,3 0 0,2 1 0,1 0 0,-1-1 0,-1 1 0,-2-1 0,-2-1-1,2 1 1,-2 0 0,-2-1 0,-1-1 0,1 1 0,0 0 0,0-1 0,0 0 0,1 0 0,-1 0 0,0 0 0,0-1 0,0 1 0,0-1 0,-1 1 0,1-1 0,0 0 0,-1-1 0,-1 0 0,-1-1 0,0 0 0,0 0 0,2-1 0,2 1 0,1-1 0,2 1 0,1-1 0,2 1 0,-1-2 0,0 1 0,-2-2 0,-2 0 0,-2-1 0,1-1 0,-1 0 0,0 0 0,0-1 0,0 1 19,7 0 0,1 1 0,0-1 0,-1 0 0,-2-1 0,-3-1-19,2-2 0,-1 0 0,-3-1 0,-2-1 0,-5 0 198,5-3 0,-5-2 1,-3-1-199,-2 0 0,-2-1 0,-2-2 492,17-11 1,-2-5-493,-11-2 0,-1-5 0,-2-3 0,-4-6 0,-3-4 0,-1-1 0,0 0 0,0-1 0,-5-1 311,-5-1 0,-5-2 0,-3 3-311,-3-8 0,-6-1 0,-4 19 0,-3-5 0,0 0 0,-2 3 0,-1-5 0,-2 2 0,-1-2 0,0 1 0,-2-2 0,0-1 0,-2 4 0,-4-4 0,-1 2 0,-2 1 189,-1-4 0,-1-1 0,-2 1-189,-2-3 0,-2 1 0,-1-1 0,6 14 0,1 1 0,-4-2 0,-6-2 0,-2 3 0,-5-3 0,-5-2 0,-2-1 0,-1 2 0,1 1 0,3 4-227,-4-1 1,3 4 0,0 1 0,-3 0 0,-4-3 226,6 6 0,-2-2 0,-2-2 0,-2 0 0,-1 0 0,-1 2 0,-1 2 0,-1 4-136,0 4 1,-2 2 0,-1 2 0,-1 3-1,0 0 1,0 1 0,1 1 0,1-1 135,-8-3 0,2 2 0,0 0 0,0 1 0,-2 0 0,-3-1-68,11 5 1,-2-2 0,-2 1 0,-1 0 0,-1 0 0,1 0-1,0 1 1,2 1 0,1 1 67,-3 0 0,1 1 0,0 1 0,2 1 0,0 0 0,-1 0 0,0 0-54,-3 0 0,1 0 1,0 0-1,-1 1 0,0-1 1,0 1-1,0 0 54,0 0 0,-1 1 0,0-1 0,1 1 0,-1 0 0,0 0 0,0 0 0,-1 0 0,1 0 0,-1 0 0,1 0 0,-1 1 0,0 0 0,1-1 0,-1 2 0,-1-1 0,1 0 0,0 1 0,0 0 0,-1 0 0,1 0 13,0 0 0,2 0 0,-1 1 0,0-1 1,-1 1-1,-2 0 0,-2 0-13,8 1 0,-3 0 0,-1 1 0,-2-1 0,-1 0 0,1 1 0,0 0 0,0-1 0,3 2 0,2-1 0,-12 0 0,4-1 0,1 2 0,1-1 0,-1 1 0,-1-1 0,-3 1 0,5 0 0,-2 0 0,-1 0 0,-2 0 0,1 0 0,0 1 0,1-1 0,3 1 0,3 1 45,-10 0 1,4 0-1,2 1 1,1 0 0,1 0-1,-2 1-45,2-1 0,0 0 0,0 1 0,1 0 0,-1 0 0,1 1 0,3 0 0,-1 0 0,1 1 0,0 0 0,0 0 0,0 0 0,3 0 0,1 1 0,1-1 0,-2 1 0,0 1 0,-3 0-13,-3 0 0,-3 2 0,-1 0 1,-1 0-1,0 0 0,3 1 0,2-1-125,4 0 1,3 1 0,1-1 0,0 0 0,0 1 0,-3 0-18,0 0 1,-3 0 0,-1 1 0,0 0 0,1 0-1,2-1 1,5 1-194,-13 2 1,4 0 0,3 0 0,0 0-328,4 0 1,1 0-1,0 0 1,2 1 644,-11 1 0,1 2 0,2-1 1,7-1-1,1 0 0,1 1 0,4-1 1,0 0-1,1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6:40:30.502"/>
    </inkml:context>
    <inkml:brush xml:id="br0">
      <inkml:brushProperty name="width" value="0.09071" units="cm"/>
      <inkml:brushProperty name="height" value="0.09071" units="cm"/>
      <inkml:brushProperty name="color" value="#FFFF00"/>
    </inkml:brush>
    <inkml:brush xml:id="br1">
      <inkml:brushProperty name="width" value="0.09071" units="cm"/>
      <inkml:brushProperty name="height" value="0.09071" units="cm"/>
      <inkml:brushProperty name="color" value="#FF0000"/>
    </inkml:brush>
    <inkml:brush xml:id="br2">
      <inkml:brushProperty name="width" value="0.09071" units="cm"/>
      <inkml:brushProperty name="height" value="0.09071" units="cm"/>
      <inkml:brushProperty name="color" value="#00B050"/>
    </inkml:brush>
  </inkml:definitions>
  <inkml:trace contextRef="#ctx0" brushRef="#br0">13664 1339 23274,'-12'8'3688,"2"2"-3149,0-9-269,5 3-90,2-4-90,3-6 0,2-4-90,2-10 90,7-31-90,-1 7 45,-4 11 0,-2-2 0,-7 0 0,-3 2-45,-12-11 90,-18-4 0,-10 41-90,-15 23-182,24 1 1,-2 7 181,-2 9 0,-2 7 0,2 1-527,8-7 0,2 0 1,-1 2 526,-9 13 0,0 4 0,6-1 0,0 7 0,7 0-444,6-3 1,5 1 443,4-2 0,8 1 0,11-10 0,6 1 0,3-2 0,5 4 0,6-2 0,-1-9 0,5 0 0,1-6 0,9-3 0,3-6 0,0-2 0,2-4 0,17-3 0,0-3 0,-19-3 0,0-2 0,10-3 0,-3-2 0,3-6 0,-12-6 0,-11-3 272,-6-16-452,-11 9 744,-2-7-1914,-5 12-2322,4 0 3672,1 6 0,5 2 0,-2 6 0</inkml:trace>
  <inkml:trace contextRef="#ctx0" brushRef="#br0" timeOffset="823">14749 1615 22104,'2'-34'2519,"-4"0"-2069,-4 4-91,-8 5 1,-5 3 0,-9 8 0,-30 15-270,20 15 0,-1 7-45,-1 0 0,2 4-638,-2 12 0,6 4 593,12-7 0,5 1 45,1 1 0,4 1-45,3-3 0,3 1-65,5-3 0,4-1 65,16 24 0,13-9-90,13-14 0,8-10-90,2-12 0,4-12 90,-6-14 90,-4-11-90,-10-15 180,-9-10-90,-18 0 0,-5-4 90,-3 12 0,-2 0-201,-2-17 0,-5-2 291,-4 5 0,-1 4-135,2 14 0,-1 2-45,-1-5 0,1 5 1128,3 9-1038,2 24-90,4 23 0,0 28 45,2-14 0,1 2-247,0 6 0,1 1 202,3 3 0,2 1 0,-1-1 0,2 1 0,9 11 0,3-2 0,2-9 0,3-4 0,-3 0 0,3-7 0,24 0 0,-21-34 0,6-39 0,-14-9 0,-9 9 0,-3-3 0,-4 0 0,-3 1-1407,-1-4 0,0-1 1407,0-2 0,-1-1 45,0 2 0,1-1-193,0 3 1,1 0 147,1 4 0,0 2 0,2 3 0,2 2 309,16-23-309,11 19 0,14 16 0,10 26 0,-25 5 0,1 7 30,-1 11 0,2 7 0,-4 0-758,7 9 1,-2 5 727,-11-7 0,2 5 0,-2 2 0,-4-4 0,0 11 0,-5 0 690,-4-9 0,0 1 0,-6-3-690,-5-2 0,-5-4 0,-3-3 0,-3-2 180,-16 22-90,-7-14 335,-1-22-335,0-13 61,7-19-61,5-12-90,13-39 0,8 6 931,5 16 1,3 0-1022,12-16-359,5 10 177,3 8-2607,8 5 271,-11 17 2608,3 2 0,-13 14 0,-1 0 0</inkml:trace>
  <inkml:trace contextRef="#ctx0" brushRef="#br0" timeOffset="1182">16211 937 22554,'9'-44'899,"0"1"1,-1 4 0,0 1-451,4-28 91,-3 19 180,-5 17-181,-3 25-89,-8 30 0,-7 33-360,1-13 0,-1 3-881,-4 12 1,0 3 790,4-16 0,1 2 0,0 0 0,0 3 0,-1 0 0,1 1 0,1 0 0,1 0 0,1 0 0,1-2 0,0 0 0,2-1 0,2-5 0,0 0 0,3 1 0,6 6 0,3 1 0,2-4 0,3 1 0,4-2 0,11 7 0,6-7-189,-3-26 1,3-6 188,4-4 0,1-4 0,3-1 0,2-6 0,15-8 0,0-4-360,-15 4 0,-2-2-135,9-7 1,-5-3-855,0-11-2879,-15-16 4228,-21 9 0,-14-9 0,-14 12 0</inkml:trace>
  <inkml:trace contextRef="#ctx0" brushRef="#br0" timeOffset="1435">15882 1344 23274,'-50'-18'2158,"8"-1"-1978,11 1 0,15 0-90,17 2 0,22 3-90,25 2-132,-13 7 0,5 3 72,11-1 0,6 0 0,-1 1-985,9 1 0,2 0 715,-7 0 0,3 0 1,-4 0-391,-2 3 0,-4 1-494,-5-4 0,-3 1 1181,-7 5 0,-3 0 0,18 2 1,-12 5-1</inkml:trace>
  <inkml:trace contextRef="#ctx0" brushRef="#br0" timeOffset="2051">12414 2728 23723,'-50'-2'1440,"2"-1"-1260,29 1 539,62-2-419,6-1 0,15 0 0,7 0-829,-14 1 0,5-1 1,5 1-1,1-1 0,2 0 1,-2 0 605,-7 1 0,0-1 0,0 1 0,1-1 0,1 1 0,1-1 0,1 1-234,-6 0 1,2-1-1,2 1 1,0 0-1,0-1 1,1 1-1,-1 0 1,-1 0-1,-1 0 157,1 1 0,0-1 0,-1 1 0,-1 0 0,1 0 0,-1 0 0,1 0 0,1 0-190,3 0 0,0 0 1,0 0-1,0 1 1,1-1-1,0 0 1,-1 0-1,1 1 190,-7-1 0,1 1 0,0 0 0,-1 0 0,1 0 0,0 0 0,-1 0 0,1 0 0,-1 1-127,7-1 0,0 0 0,-1 0 1,1 0-1,-1 1 0,0-1 1,0 1-1,-1-1 127,-3 1 0,-1-1 0,0 1 0,0-1 0,0 1 0,0 0 0,2-1 0,0 1 0,1 0 0,2 0 0,1 0 0,0 0 0,1 0 0,-1 0 0,-2 0 0,-1 0 0,-4 0 0,10 0 0,-3-1 0,-2 0 0,-1 1 0,0-1 0,3 1 0,-4 0 0,4-1 0,0 1 0,0 0 0,-3 0 0,-3-1 0,-5 1 0,4-1 0,-5 0 0,-4-1 0,-1 1 266,7-1 1,-2 0 0,-2 0-267,-1 0 0,-2 0 0,-4 0 0,-2-1 0,-4 1 0,2 0 0,-6 1 1411,-9 0-1411,-9 2 2109,-6 0-2109,-3 0 3155,-1 0-3875,-1 0-272,-4 0-1437,0 4 2429,-6 1 0,-6 6 0,-5 1 0</inkml:trace>
  <inkml:trace contextRef="#ctx0" brushRef="#br0" timeOffset="6999">1685 4188 22104,'-8'0'1440,"4"0"-1171,0 0 181,4 0-90,0 4-90,0 1 0,0 7-1,0-1-179,0 1 0,2-5 90,-2 1 0,2-3-90,0 0 90,-2-1-90,2-4-90,-2-6 0,0-4 90,0-6-180,-5-4 90,-4 1 0,-9-1 0,-8 6 90,-36 5-90,20 13 0,-2 4-282,-2 0 1,0 2 326,-3 8 0,2 4-45,12-1 0,3 3 45,0 3 0,1 3-45,1 3 0,3 4 30,5 0 0,2 5 0,2-1-30,0 7 0,2 2-305,4-7 1,2 2-1,2-2 305,4 4 0,4-3 45,3-1 0,2 0-45,0-4 0,3-1 90,2-3 0,3-2-90,20 21-126,12-13 126,10-14 0,10-13 0,-16-11 0,2-2 45,-13-3 0,-1-1-45,10 0 0,-2-3 0,18-12 0,-23 3 575,2-2-485,-23 4 862,0-5-1042,-4-1 90,-2 0-104,-5 4-616,-7 10-539,-1-1-630,0 4 1889,0-9 0,4 3 0,1-5 0</inkml:trace>
  <inkml:trace contextRef="#ctx0" brushRef="#br0" timeOffset="8068">2428 4523 18057,'3'-5'4497,"-2"-1"-3957,-1 6-270,0-4 89,0 3-89,-5-1-90,-4 2 0,-9 0-90,-2 0 0,-7 8 180,-1 4-90,-3 13-90,-3 6 0,-3 10-45,10-2 0,-1 2 0,8-8 0,-1 0-45,-5 13 0,2 2 0,5-1 0,4-2 0,-2 19 44,9-19 1,5-2-45,16-8 0,7-5-89,12-22 89,5-16 0,6-6 0,2-13 0,-4-7-90,-3-7 90,-7-4 0,-5-3 0,-5-4 0,-7 2 0,-2-2 0,-8 2 0,0 5 90,-4 2-90,0-1 89,-4 14 1,3 0 0,-8 16 0,8 3 0,-8 6-90,4 9 90,1 24-90,0 29 0,4-14 0,2 1 0,1-4 0,0-1-155,1 2 1,2-2 154,11 12 89,3-6-89,2-7 0,15 0 0,-9-20-89,9 0 89,-13-22-90,1-9 399,-1-10-354,-7-5 0,-1-6 45,0-10 0,-1-2 0,0 0 0,-1 0 0,-4-3 0,-3 0 135,-3 7 0,-2 3 45,0-15-90,-2-5 0,0 33 0,0 2-90,2 14 90,2 0-90,6 10 0,24 24 0,-2 0 0,-4 0 0,-1 3 0,-4-3 0,0 1 0,0 2 0,0 1-216,-1 2 1,-1 1 215,-1 0 0,-1 1 0,-4 0 0,-1 0 0,-2 0 0,-2-1 0,2 28 0,-6-6 0,-4-8 90,-13-1-90,3-17 90,-5-5-90,4-16 0,8-8 341,-2-15-791,6-13 0,2-6-269,5-6-271,0 10-449,2-1-900,1 1 2339,-5 0 0,-2 3 0,-4 2 0</inkml:trace>
  <inkml:trace contextRef="#ctx0" brushRef="#br0" timeOffset="8440">3468 4139 20935,'18'-39'2788,"0"3"-2338,-1 6 0,-5 8-180,0 6-90,-7 7 0,-2 4 89,-3 7 181,2 11 90,-2 15-270,2 17 0,-5 20-181,-1-26 1,-1 2-481,-1 7 0,-2 1 436,-1 2 0,0 1-45,-1 1 0,1 0 45,0-1 0,2 0-45,2-3 0,1 0 0,1-5 0,1 0 0,1-4 0,2-1 0,4 27-90,6-12-90,9-11-180,7-14-89,5-8-361,5-12-1034,-1-15 0,2-6 1844,-8-7 0,-1-2 0,8-2 0,-4-3 0,-14-2 0,0-1 0</inkml:trace>
  <inkml:trace contextRef="#ctx0" brushRef="#br0" timeOffset="8770">3257 4528 21745,'-25'0'2878,"3"0"-2518,6 0-90,7 0-180,9 0-90,14-4 89,14-1-89,7-2 0,8 1 0,18-3 0,4 1-90,-2 3 1,0 0-679,4-1 0,-6 2-131,-4 4-810,-24 0 1709,-25 0 0,-2 0 0,-6 0 0</inkml:trace>
  <inkml:trace contextRef="#ctx0" brushRef="#br0" timeOffset="9424">4857 4591 21115,'-14'0'2878,"1"0"-2428,1 0-90,2 0 0,5 0-1,2 0 91,3 0-450,14 0 90,8 0-90,26 0 0,11 0 45,0 0 0,2 0-1005,-12 0 1,2 0 0,-1 0 959,17-1 0,-5 0 0,-18-1 0,-2-1-97,-2 0 0,-1-1 97,26-3-330,-30 4 1,-1 0-1560,14-6 180,-8 4-540,-23-6 2946,-13 2 1,-9 0 0,-2-2-1</inkml:trace>
  <inkml:trace contextRef="#ctx0" brushRef="#br0" timeOffset="9965">5701 4374 21385,'-6'-12'2788,"-3"3"-2518,8 5 540,-7 2 89,4 28-629,-4 5 0,0 31-180,5-29 0,1 4-45,-2 22 0,-1 6-646,3-20 0,1 1 1,-1 1 600,0-2 0,0 0 0,0-1 0,0 14 0,0-6 437,2 2-347,0-7-180,0-25 0,0-12 0,0-28 90,0-16-90,0-18 90,0-13 0,1 26 0,-2-4 0,-2-1 0,-1-3 0,0 1-969,1-8 1,-2-1 968,0 8 0,0-2 0,-1 3 45,1 1 0,1 4-73,1 3 1,1 1 117,-7-21-90,8 12 0,-5 15 0,6 13 0,7 9 0,8 17 3320,15 7-3320,13 16 0,0-3 0,7 3-388,-11-10 1,2 0-1,2 1 328,8 6 0,2 0 0,-1-2 60,-9-6 0,-2-2 0,-2 0 0,12 4 0,-9 1 62,-3 20 28,-28-2 0,-22 19-90,-7-28 0,-4-1-224,-4 3 0,-4 3 224,-1 1 0,-3 4 0,1-3-433,-4 6 1,1 0 402,4-7 0,0 2 0,2-3-150,2-2 0,3-2-225,3-3 1,2-1-945,-13 18-990,13-7 2573,10-12 0,15-12 0,7-8 0</inkml:trace>
  <inkml:trace contextRef="#ctx0" brushRef="#br0" timeOffset="10388">6855 4424 23634,'-9'-14'1259,"5"2"-989,-3 1 269,6 6 91,-3 17-360,4 11-45,3 15 0,0 9-91,-3 12 1,1 4-527,1-18 0,0 1 0,-1 0 422,0 4 0,-1 1 0,-1-3-30,1 8 0,0-3 45,0-3 0,0 0-45,2-4 0,0-2 0,0-6 0,0-1 0,10 24 90,3-18-90,9-16 0,4-18 0,11-18 0,2-20 0,4-19-228,-24 18 1,-1-4 227,5-19 0,-3-3 0,-8 14 0,-2 0 0,3-11 0,-6 2 0,-16-12-90,-14 11 90,-16 7-270,-10 8-3092,-4 10 2193,2 7-360,1 9-96,5 4 1625,4 5 0,7 8 0,4 2 0</inkml:trace>
  <inkml:trace contextRef="#ctx0" brushRef="#br0" timeOffset="10768">7366 4378 24443,'9'-25'1169,"-2"7"-809,-1 7 450,8 41-540,-2 8-181,-1 24 1,-1 7-1009,-4-18 0,-1 2 949,0-4 0,0 4 0,-1-1-30,-2 0 0,-1 0 0,0-2 32,1 13 1,0-2 57,-1-3 0,-2-7-90,-6-4 90,-3-63-90,-1-24 0,1-10 0,4 5 0,1-4-227,0 2 1,0-5-1,3-3 227,3 3 0,3-3 0,1-1 0,-1 3 151,1-4 1,-1 2 0,3-5-152,1 6 0,1-5 0,1-2 0,2 2 0,1 4-356,8-9 0,3 4 0,1 2 326,-1-1 0,1 2 0,3 6-60,1 11 0,3 5 0,0 7-627,7 6 1,1 7 491,4 6 1,2 5 51,0 5 0,3 7-817,-3 6 1,1 4 0,-2 2-361,5 4 1,-2 3 1349,-8-3 0,0 2 0,-7 1 0,-7 2 0,-5 1 0,-4-1 0,-1 0 0</inkml:trace>
  <inkml:trace contextRef="#ctx0" brushRef="#br0" timeOffset="11205">6850 4528 22284,'-40'0'629,"0"0"1,5 0 0,1 0-540,-13 0-90,23-4 90,56-5-90,19-1 0,-1 3 0,5 0-693,1 3 0,1-1 693,7 1 0,2-1 0,-20 2 0,0-1 0,1 0 0,-2 1 0,1 0 0,-1 0 0,21-3 0,-2 1 0,-7 0 0,-1 1-129,5-2 0,-4 1 263,-20 2 1,-2 0 0,2 0 0,-5 0 225,-10 3-180,-12 4 0,-21 19-180,1 3 1289,-12 18-1289,13-3 0,4 2 0,7 2 715,4-2-715,6-4 0,6-9 0,19-8 0,-9-19 0,9-6-90,-16-17 0,-3-27 90,-9 3-90,-8-17-90,-9 13-1439,-17-5 1619,-14 14 0,-2 8 0,-7 19 0</inkml:trace>
  <inkml:trace contextRef="#ctx0" brushRef="#br0" timeOffset="11383">7858 5260 22284,'6'33'2069,"-2"-6"-1889,0-9-180,-2-9-270,2-5-719,2-6-1170,0-7 2159,0-7 0,2-9 0,-2-5 0</inkml:trace>
  <inkml:trace contextRef="#ctx0" brushRef="#br0" timeOffset="11984">8848 4378 22914,'9'-7'2698,"-3"3"-2338,-4 2-90,-2 6-90,0 1-90,0 4-90,-6 6 90,5-8-90,-5 3 90,6-10-90,0 0 90,0-8 0,4-1 0,2-6-90,5 1 0,8-3 0,-3 8 90,7-1-1,-4 10 271,7 26-90,-3 31-225,-13-24 0,-1 3-305,-2 9 0,-3 0 305,-2-8 0,-2-2-45,0 2 0,0-1 0,2 0 0,0-2 0,0 32 0,6-11-90,-2-8 90,3-11-180,-1-11-90,3-17 90,-2-16 91,3-17-1,-4-11 90,-3-5 520,-2-3-520,-15-4 0,-4 15 0,-18 3 0,-6 21 0,-11 5-152,-9 4 152,-3 0 0,20 1 0,-2-2 45,0-3 0,1-2-45,0 2 0,2-2 0,4-4 0,4-2 0,-11-11-450,-6-16-1529,12-8-270,8 2 2249,17-4 0,14 14 0,0-6 0</inkml:trace>
  <inkml:trace contextRef="#ctx0" brushRef="#br0" timeOffset="12315">9323 4216 25702,'8'37'1889,"1"3"-1799,-1-4 0,0 3-327,0-1 0,0 2 267,0 3 0,-1 4 0,0 1-613,0 1 1,-1-1 0,0 1 552,0 1 0,0 1 1,-1-3-196,1 15 0,-3-6-135,-1-22 0,-2-3-1815,0 31 2175,-5-36 0,-2-8 0,-5-33 0</inkml:trace>
  <inkml:trace contextRef="#ctx0" brushRef="#br0" timeOffset="12961">8771 4297 20485,'-45'-14'2609,"6"1"-2249,9 1-180,10 1 89,9 2-89,8 0 0,12 0-90,30-4-45,-8 6 0,6 0-45,15-2 0,2 0-378,-5 1 1,0 2 377,3 0 0,-2 1 0,-12 2 0,-2 1 0,1 1 0,1 0 45,-4 1 0,-1 0-106,34 0 241,-10 0-90,-3 6-45,-20 2 0,-3 2 135,13 12-1,6 13 1,-28 1-45,-12-3 0,-3 4-45,-6 5 0,-3 2-90,-2 1 0,-4 0-142,-3 0 1,-4-3 141,-16 15 90,0-9-90,5-8 90,4-10 630,11-8-630,4-10 68,19-6-158,20-14 0,8 0 0,16-6 0,-10 3 0,3 4 0,0 3 0,-2 2 0,-1 8 0,-3 1 0,10 13 90,-16-7 221,1 0-131,-20-5 0,-7-7 0,-4 3 89,-4-4-89,-2-4-180,-1-5 0,0-11 90,-10-38-90,2 4-809,0 12 1,0-1 808,2 9 0,0 0-190,0-17 0,0-1 190,0 15 0,1 0-90,1-9 0,0 1-180,-3-4-450,6 10-359,-3 10-270,1 11-810,-4 9 2545,-3 5 1,-6 12-1,-1 2 1</inkml:trace>
  <inkml:trace contextRef="#ctx0" brushRef="#br0" timeOffset="13184">9648 5432 22824,'-18'46'1979,"2"-7"-1619,7-8-91,4-11-358,5-8-901,0-12-629,5-14 1619,9-37 0,4 0 0,-6 13 0,0-1 0</inkml:trace>
  <inkml:trace contextRef="#ctx0" brushRef="#br0" timeOffset="13800">10444 4496 19334,'0'14'1529,"0"1"335,-3 1-1504,-2 0 649,-5 0-919,2-3 396,-4-1-486,3-5 1244,3-3-1244,-1-4 146,6 0-56,-3-2-90,4-4 0,4-20 90,2-2-90,8-12 0,21-8 90,-3 21-90,8-2 0,-2 37 0,-15 7 0,9 16 90,-14 1 0,0 4-90,-2 1 90,6 9-90,-8-16 180,1 2 90,-11-18-1,-2-7-89,-2-3-90,0-12 0,0-6 0,-5-15-90,0-10 90,-5-9-90,2-4 0,-2-2 45,2 16 0,0-1-45,1 0 0,-1 0 0,-1 2 0,0 0 0,-3-26 0,5 29-90,0 4 90,6 8 0,-2 4 0,3 4-90,0 5 0,0 5 0,0 2-270,0 0-4317,0 1 3328,-4-1-2159,-1 2 3508,-5 0 0,-2 0 0,-2 0 0</inkml:trace>
  <inkml:trace contextRef="#ctx0" brushRef="#br0" timeOffset="14009">10460 4021 19856,'-24'0'3418,"2"0"-2879,5 0 1,3 0 0,8 4-90,-3-3-91,8 3-179,-3-4 0,9 0 0,33 0-90,5 0-45,-5-1 0,4 0-340,-3 0 0,1 0 340,4-2 0,2 1-45,2 1 0,1 0 0,-1-1 0,-1 0-45,-1 0 0,-1 1-135,-6-1 0,-1 0-90,-4 0 1,-1 1-1890,33-1 2159,-25-2 0,-11 1 0,-23-4 0</inkml:trace>
  <inkml:trace contextRef="#ctx0" brushRef="#br0" timeOffset="26758">2570 8377 24173,'13'-12'1170,"-5"5"-1081,-4 9 91,-11 12-90,-4 9 0,-13 8-90,-7 1 90,-6 2 90,-5-6 90,1-8-90,-2-9 90,4-13 0,3-13-1,5-13-179,9-15 0,11-7 0,15-9-322,15 2 322,15 3-90,13 13 0,14 18 0,-27 19 0,1 6-254,3 6 0,0 6 254,-1 5 0,-1 3 0,-1 6 0,-4 3 0,-4 3 0,-5 3 0,-6 1 0,-5 3 0,-9 1 0,-6 0 0,-9 1 0,-7 0-492,-7-1 1,-7-2 491,-8-1 0,-4-3 0,-3-3 0,-4-3 0,-2-3 0,-2-2 45,4-5 0,0-2-45,2-3 0,2-3 45,8-4 0,1-2-473,-25 0 428,18-6 188,21-4-188,18-3 443,23-5-443,24 3 0,13 7 0,10 7-432,-12 6 1,4 4-1,-1 0 432,2-1 0,1-1 0,-1 4-150,2 6 0,-1 3 0,-5 0-471,1 2 1,-4 1-145,-5 1 1,-3 1-596,-4-4 0,-3 1 1360,-7-4 0,-1-1 0,13 16 0,-8-8 0</inkml:trace>
  <inkml:trace contextRef="#ctx0" brushRef="#br0" timeOffset="26987">3249 8223 25343,'9'-34'674,"0"0"1,7-9 314,6 70-539,-7 32-360,-4-3 0,0 9-940,-3-5 1,0 6 0,-1 1 759,0-13 0,-1 1 0,1 1 0,-1-1-363,0 0 0,0-1 0,-1 1 0,1-2 123,2 13 0,-1-2 0,-1-6-345,0-3 1,-1-6-304,-1-4 0,0-4-1631,0 23 2609,-6-25 0,-6-28 0,-5-17 0</inkml:trace>
  <inkml:trace contextRef="#ctx0" brushRef="#br0" timeOffset="27800">2363 8069 15712,'-57'-19'629,"0"0"1,3 1 0,2-1 458,5 1 1,3 0-1044,6 4 0,2 0 1414,-16-8-1459,25 13 1003,32 3-1003,45 12 0,-2-2 0,7 1 303,-5 0 0,3 1 0,3-1-303,-6-1 0,1 1 0,2-1 0,1-1 0,6 1 0,1 0 0,2 0 0,0 0-440,-10-1 1,0 0-1,1 0 1,0-1 0,1 0 457,0 0 0,1 0 0,1-1 0,-1 0 0,0 1-189,-1 0 0,0 0 0,0 1 0,1-1 0,2-1 171,0 0 0,3-1 0,2 0 0,-1 0 0,-2 0 0,-3 0-246,8 1 0,-4 0 0,0 0 0,1 0 299,-5-1 1,3 0 0,-1 0 0,-2 0 0,-7 0 36,0 0 0,-6 0 0,-2 0 45,10 0 0,-3 0 499,-11 0 0,-4 0-544,19 0 0,-18 0 0,-12 8 90,-12 6 1990,-6 13-2080,-14 10 1229,-6 4-1319,-13 4 0,-7-4 1664,-5-3-1664,-3-8 0,0-5 0,2-13 0,5-4 0,-8-24-90,19-6 90,0-25-89,28-10-351,5 23 0,5 0 440,5-4 0,4 1-45,6 0 0,3 3 45,5 1 0,4 3 0,2 4 0,3 6 0,3 5 0,0 5 0,0 6 0,0 6 207,-1 6 1,-2 6-208,-5 5 0,-3 6 0,-4 3 0,-5 5 45,-6 1 0,-5 3-45,-5 2 0,-4 1 45,-7-2 0,-4-1-157,-4 0 1,-3-2 111,-3-3 0,-3-2 0,-20 17 90,-3-11-90,0-13 0,3-12 90,0-23-180,17-8 990,8-23-900,25 4 0,13-1 0,15 5 0,12 12-90,9 16 99,-29 12 0,-1 6-9,1 5 0,-1 6 0,-1 7 0,-2 6 0,-8 3 0,-1 5 0,-3 0 0,0 8 0,-4 2-210,-3-7 1,-3 2 0,-4-2 254,-8 1 0,-6-3-45,-5-2 0,-5-1 0,-4-3 0,-5-4 0,-5-1 0,-3-4 0,-4-3 0,-2-3 0,-1-4 0,-2-3 0,0-5 0,-1-4 45,2-4 0,0-2-90,2-4 0,1-3 45,4-3 0,1-2-135,3-3 0,3-2-405,-20-25-449,30 4 0,5-4 224,7 9 0,3-1-519,4-12 1,5 0 1283,5 10 0,4 2 0,4 1 0,1 0 0,3 0 0,-1-1 0</inkml:trace>
  <inkml:trace contextRef="#ctx0" brushRef="#br0" timeOffset="28119">5433 8083 21745,'31'-28'1978,"-1"3"-1798,0 1 0,3 5 0,3 8 0,5 13 0,2 16-90,2 16 0,1 14-1519,-23-20 0,-1 2 1474,1 1 0,-1 0-45,-2 1 0,-1-1 682,13 26-412,-6-7 89,-7-11 271,-3-10-90,-6-15-90,0-18-361,0-47 1,2-10-120,-3 18 0,2-7 0,0 4 612,2-3 1,1 1-808,6-17 0,2 3-225,-6 21 1,0 3-271,0 4 1,1 2-1577,15-22 2296,1 11 0,-1 16 0,1 5 0</inkml:trace>
  <inkml:trace contextRef="#ctx0" brushRef="#br0" timeOffset="28312">6180 8960 22464,'-20'38'479,"-1"0"1,3-4 0,0-1-390,-12 17 0,7-14-90,10-9-539,6-15-451,7-6-1079,2-17 2069,4-13 0,2-20 0,5-11 0</inkml:trace>
  <inkml:trace contextRef="#ctx0" brushRef="#br0" timeOffset="28670">5579 7888 22194,'-35'-43'1799,"7"4"-1709,17 6-90,17 7 0,25 6-180,23 7-45,-15 8 1,3 3-1898,10-1 0,2 2 1852,8 0 1,1 2 149,-19-1 0,1 0 0,0 0 66,1 0 0,-1 0 1,1 0 143,18 0 0,0 0 227,-13-3 0,1-1 0,-3-1 582,11-5 1,-4-2-495,-3 1 0,-5-4 224,3-16 91,-35 3 2031,-10 9-2571,-2 2 1132,-4 27-1177,0 24 0,0 8-90,0 2 0,0 3-514,0 1 0,0 5 1,0-1 498,0-3 0,0-1 0,0 0-30,0 3 0,0 0 0,0 0 0,0-1 0,0 1 0,0 1 0,1 12 0,0 3 0,1-2-240,-2-8 0,1-1 0,0-1-90,1-2 0,0 0 0,0-4-1510,1 12 1,0-11 1839,3-16 0,3-8 0,-1-31 0</inkml:trace>
  <inkml:trace contextRef="#ctx0" brushRef="#br0" timeOffset="28839">6855 7829 23004,'-19'-47'2159,"8"1"-2069,8 8-90,16 4 0,16 9-180,17 7-630,19 9-420,-26 6 1,0 2 1229,3 0 0,0 2 0,1 1 0,-1 2 0,0-1 0,-1 1 0</inkml:trace>
  <inkml:trace contextRef="#ctx0" brushRef="#br0" timeOffset="29219">8000 7210 24623,'0'-42'3238,"-6"-2"-3148,1 17 0,-1 1-90,2 19 90,4 3-90,0 12 0,4 7 0,2 12 0,16 23-90,7-3 90,1-4 0,1-20 0,-10-21 0,1-8 0,-2-8 0,4-6 0,-3-5 90,7-9-90,-10 12 0,3-2 0,-13 17-90,-2 3-360,-4 12-3148,-2 24 3598,-7 4 0,-11 25 0,-10-8 0</inkml:trace>
  <inkml:trace contextRef="#ctx0" brushRef="#br0" timeOffset="30034">1153 7522 20935,'-14'-9'2788,"2"0"-2608,5 4 0,0 1 0,3 4-90,-1 4 0,-2 5 0,6 9-90,-6 9 0,6 5 0,-3 4 0,4-2 90,2 8-90,18-10 0,3-7 0,19-17 0,-1-17 0,2-9 0,0-9 90,-15 1 0,-1-3 180,9-12-135,-14 13 0,-1 1 44,-1-2 1,-4 9-180,-4 4 90,-2 7-809,4 11-2609,4 19 3328,2 3 0,0 15 0,-6-9 0</inkml:trace>
  <inkml:trace contextRef="#ctx0" brushRef="#br0" timeOffset="31068">2392 11692 24263,'0'-53'2339,"0"6"-2159,0 13 90,-6 11 89,-2 20-89,-12 27-90,-5 35-135,8-13 0,0 5-411,4-9 0,0 2 1,0 4 387,-1 6 1,0 6-1,1 2 1,0 0-23,2-1 0,1 2 0,0-1 0,1 0-441,0 1 1,-1-1-1,2-1 1,1-2 440,3 8 0,1-3 0,5-7 0,4-7 0,4-7-87,4-8 1,3-3 86,26 16 0,10-25 0,2-19 0,2-24 90,-6-21-90,-28 13 0,-3-3-739,-3-5 0,-4-1 739,-3-3 0,-3-2 0,-2 2 0,-3 1 303,-4-1 0,-2 1-303,0 4 0,-2 1 0,-12-26-180,-9 10-269,-5 9-451,-7 7-539,-4 9-630,2 7 2446,5 5 0,7 4 1,5 0-1</inkml:trace>
  <inkml:trace contextRef="#ctx0" brushRef="#br0" timeOffset="31552">2083 11683 25163,'-45'-23'1079,"8"0"-989,16 1-90,48-5 0,35 8-1295,-3 7 0,7 2 1205,-14 5 0,3 0 0,1 1-774,7 0 1,2 1 0,2-1 773,-16 1 0,1 0 0,1 1 0,3-1 18,-1 0 0,4 0 0,1 0 0,-2 0 0,-3 0-273,-2 0 1,-4 1 0,0-1 0,2 0 456,8 0 1,2-1-1,-2 0 1,-7 0 190,8 1 0,-7-1 461,-1 0 1,-4 0-315,9 1 736,-6-1-1096,-34 4 2489,-7 6-2579,-6 13 0,-3 22 0,1 25 30,2-9 0,2 10 0,-1-4-382,1-5 0,1 1 352,0 4 0,1 5 0,0-10 0,0-18 0,0-6-17,5 23 17,-1-16-90,-6-15 0,-2-18 0,-16-35 90,-6-10-45,0 6 1,-2-2 1596,-1 6 1,-1 1-1553,-2 1 0,-1 1 0,-3 2 0,-1 3 0,-26-11-180,-2 14-270,4 8-450,4 16-549,6 6-890,7 9 2339,7 6 0,15 1 0,5 2 0</inkml:trace>
  <inkml:trace contextRef="#ctx0" brushRef="#br0" timeOffset="32185">3971 12216 22194,'-19'23'2159,"-9"2"-1889,-15 8-180,16-13 0,-1 1 0,-2 3 0,0 2-443,-1 1 1,1 3 352,3 1 0,1 1 0,3-1 0,3 2 0,4-1 0,4 1 90,-2 26 65,15-4-155,14-10 0,8-9 246,4-9-246,-3-13 0,-4-10 0,-5-17 451,-7-14-451,-5-16 0,-3-16-254,0 23 1,0-2 253,0-5 0,0-1-413,0-4 1,0-1 502,2-2 0,0 0-45,1 0 0,0 0 0,3 2 0,1 0 0,1 3 0,2 2-188,0 3 1,2 2 142,1 4 0,3 2 0,0 4 0,4 2-126,23-16 126,-4 20 0,5 4 0,-9 9 0,0 2 0,14-4 0,-1 6 0,-13 9 0,-3 4 0,27 7 0,-12 15 90,-16 6-90,-23 5 633,-22 5-588,-18-12 0,-7-2 0,7-6 0,-2-2 414,-13 6 0,-2-4-414,9-10 0,4-5 476,-11 4-521,19-10 153,44-9-153,29-2 0,3 4 0,3 1-45,-10 4 0,1 2-1559,15 3 1,-2 3 1603,-19 4 0,-3 4 0,-4 0 0,-3 2 0,11 24 0,-19 3 0,-25 1 0,-22-1 0,4-22 0,-4-2-196,-5-2 1,-3-1 150,-3 0 0,-2-2-90,1-1 0,-1-2-180,1-2 1,2-1-181,5-2 0,1-2-674,-22 1-810,17-5 2736,13-6 0,19-3 0,9-2 1</inkml:trace>
  <inkml:trace contextRef="#ctx0" brushRef="#br0" timeOffset="33091">4784 12266 21835,'6'-7'2788,"-7"1"-2608,-8 14 0,-8 2-90,-6 16-90,8-8 90,0-1-90,15-17 90,8-11-90,8-14 0,9-7 0,5-9 0,5 2 0,11-7 0,-16 24 90,2 0-90,-20 32 0,-4 7 0,-2 11 89,-4 3-89,0-1 0,0-5 0,2-5 0,2-10 90,6-4-180,19-18 90,-1-1 0,17-14 0,-8 4 0,14 2-89,-15 16 89,5 12 0,-13 32 89,-12-3-89,1 10 180,-11-17 180,-2-6 90,-4-11-180,0-4-90,-2-12-90,0-9-90,0-14 0,2-10 0,0-5 45,-2 4 0,1-2-594,1-19 0,-1-1 594,-3 7 0,-1 2 0,-1-3 0,-1 0 0,-3 0 0,-2 0-583,-2 2 0,-4 2 583,-3 2 0,-4 3-45,-5 3 0,-3 5 45,-6 3 0,-3 4 45,-7 4 0,-2 3-45,-4 4 0,-2 4-1351,-4 1 0,0 3 1351,-1 2 0,2 3 0,3 1 0,1 3-160,-5-1 0,3 2 160,20 0 0,3 2-45,-29-1 561,71 0-561,25 4 0,4-2 0,5 1 231,7-1 0,7 1-231,-8-2 0,6 0 0,2 0 0,0 0 0,6-1 0,1 0 0,0 0 0,0 0 0,1 0 0,0 0 0,-1 0 0,-1 0 22,-4-1 1,-1 0-1,-2 0 1,-5 0-57,12-1 1,-6 1 78,-7-3 0,-3 1-81,-9 1 1,-3 0 35,20-1 0,-15 1 0,-14 2 359,-6 0-359,-8 0 3025,-2 0-3025,-3 0-458,-3 0-2870,-3 0 574,-1-2 2754,-5 2 0,-2-2 0,-5 2 0</inkml:trace>
  <inkml:trace contextRef="#ctx0" brushRef="#br0" timeOffset="34368">3971 13831 13199,'-4'0'2969,"-3"0"-2340,6 0-449,-6 0-90,6 0-2279,-3 0 1,4 0-1</inkml:trace>
  <inkml:trace contextRef="#ctx0" brushRef="#br0" timeOffset="35220">3862 13650 21924,'-23'0'3329,"3"-2"-2700,4 2 1,2-4-90,3 1-181,5 1-89,2 0 0,4 2-180,24 16-90,13 1 0,8 2 45,7 3 0,6 2-835,-1-3 0,4 0 0,1-1 790,-1-1 0,0-1 0,7 1 0,-10-2 0,5 0 0,3 1 0,1 0 0,-1 0-435,-9-3 1,0 0-1,0 0 1,1 0 0,-1 0-1,0 0 435,0 0 0,-1 0 0,1 0 0,-1 0 0,-1 0 0,-1-2 0,4 2 0,-1-1 0,-1 0 0,-2-1 0,-3-1-479,14 4 0,-4-2 0,-5 0 479,3-1 0,-4-1-66,6 2 1,-7-3 65,-7-4 1113,-6 1-1203,-16-7 2201,-1 3-2650,-10-4 2160,1-4-3060,3-3-280,-1-8-889,1-8 2608,-4-6 0,-2-10 0,-2-2 0</inkml:trace>
  <inkml:trace contextRef="#ctx0" brushRef="#br0" timeOffset="35710">6323 13817 23184,'-11'-7'2248,"1"1"-2068,6 3-90,0 1 0,11 2-90,8 0 0,17 4-180,13 3-89,16 5 89,-9-3 0,1 0-127,-11-5 1,-1 0 261,14 1 0,-3 0 135,10-1 360,-1 1-180,-20 6-90,-11 3-1,-17 8 1,-20 12 0,-6 17-90,2-17 0,-2 1-347,-1 7 1,-1 2 256,-2 1 0,0 3 30,1-2 0,-1 3 0,1-2-30,-4 5 0,1 0 0,3-9 0,0 2 0,1-5 0,1-2 0,0-4 0,-12 27 483,1-11-483,1-9 90,-2-8-90,-1-8 90,-1-4-90,-1-8 90,1-6-90,-1-9 629,-12-36-629,10-9 0,9 6 0,3-4-259,5 0 1,3-1 258,0-6 0,2-1 0,2-1 0,3-3-30,2 8 0,0-2 0,1 2-60,1-5 0,2 2-135,-1-11 0,2 3-495,3-6-1014,0 31 0,2 0 1734,1-12 0,1-3 0,-6 24 0</inkml:trace>
  <inkml:trace contextRef="#ctx0" brushRef="#br0" timeOffset="37342">8065 13582 22824,'-15'-16'3328,"1"1"-3148,4 3-90,4 1 0,2 4-90,4 2 0,2 3 0,4 10 0,6 9 0,3 11 0,1 5 0,-3-1 0,0 1-378,5 18 1,-1 2 422,-7-5 0,-3 2-45,-5 1 0,-2 4 0,-2-2 45,-2 7 0,-5 0-45,1-9 0,-3 3 0,-2-5 0,-7-2 0,-7-4 0,-15 8 0,-5-5 0,10-15 0,-2-3 0,-12 4 0,0-7 0,17-16 0,1-7 0,-26-6-3112,10-17 3112,14-17-238,26-1 0,5-4 238,4 7 0,5-2 30,10-2 0,6-4 0,2 5 15,5 4 0,4 4 0,15-7 0,5 8-45,-10 15 0,3 9 30,1 8 0,4 5 0,-3 2-30,9 5 0,-1 5 0,-6 0 0,1 2 0,-4 2-637,2 8 1,-4 1 636,-3 1 0,-1 0 0,-4-1 0,-3 0-58,-3-2 0,-3-1 58,16 21 2278,-6-4-2278,-17-27 542,-10-12-542,-15-36 0,-11-18 0,6 14 0,-1-4 0,1-7 0,-2-5 0,1 1 118,-3-10 0,1-2-88,2 8 0,0-3 0,1 1-60,2 6 0,0 2 0,1 1-160,0-13 1,0 3 99,1 3 0,1 4-270,1-14-90,4 37-179,0 5-91,0 6-179,0 7 2580,0 3-4379,0 4 383,-23 0 876,-5 0 359,-28 0 1170,-5 0 800,25 0 0,-1 0 594,-3 0 1,-2 0-811,0 2 1,-3 0 44,-13-1 1,0-1-540,7 2 0,2 0-180,2-2 0,5 0 90,-4 0-90,43 0 0,23 4-90,20-3 90,-8 1 0,3 0-198,9-1 0,4-2 108,7 1 1,2 0-520,5 0 0,0 0 564,1 0 0,3 0 75,-13 0 0,3 0 0,-3 0 105,3-1 0,-1 0 44,8 1 1,-3-2 209,-21-3 0,-5-1 151,9 0-90,1-4 179,-24 3 227,-11 4-766,2-1 1129,-5 10-1219,1 8 180,6 15 0,0 16-457,7 18 322,-11-23 0,1 2-495,0 6 1,0 1 449,-1 4 0,0 1 0,-1 2 0,-2-1-45,1-1 0,-1-1-180,-1-4 1,0 1-856,-2 10 1,0-3-129,-1-17 1,0-2 1207,-1 5 0,0-4 0,1-6 0,0-8 0</inkml:trace>
  <inkml:trace contextRef="#ctx0" brushRef="#br0" timeOffset="37735">9413 13555 22914,'2'-21'1889,"0"7"-1529,-2 16 89,0 19-89,2 17-180,2 21-135,-1-23 0,0 5-446,1 4 1,1 5 0,0-2 400,0 9 0,1 1 0,-1-7 0,0 3 0,1-2-378,1 15 0,0-4 423,-3-18 0,-1-2-32,1 7 0,-1-5 347,-3-7-90,0-21-90,-16-64-180,8 7 0,1-7 0,0-1-86,-2-4 1,1-1 0,0-4 85,2 5 0,1-4 0,0 0 0,2 2 30,2-6 0,2 2 0,3-5-30,3 2 0,4-6 0,1-2 0,1 2 0,0 6 0,-2 10 0,1 4 0,0 1 0,3-4 0,1-5 0,2-6 0,2 1 0,1 4 0,1 9 0,18-7 0,3 11 0,3 2 0,4 7-69,4 8 0,2 7-66,0 4 0,0 5-180,1 8 0,0 4-180,-4 3 1,-2 4-226,-3 4 1,-1 6 719,4 11 0,-4 5 0,-16-7 0,-2 2 0,3 11 0,-1-1 0</inkml:trace>
  <inkml:trace contextRef="#ctx0" brushRef="#br0" timeOffset="38157">10367 13460 21565,'-28'22'2788,"-4"3"-2338,-11 9-719,17-13 0,-1 1 449,-4 3 0,-1 2 0,-4 4 0,-1 1-45,-2 4 0,1 1-569,-2 1 1,2 1 478,1 0 0,1 0 0,4-4 0,3 0 214,2-6 1,3 1-260,2 1 0,4-1 0,0 10 0,13 3 0,22-20 0,38 3 0,-4-7 92,-12-6 1,2 0-93,-8-2 0,0-1-422,2 2 1,1 1 421,-2-2 0,-1 1 0,0 0 0,-1 0 0,21 7 270,1-1-180,-25-11 90,-2-1 0,-29-24-180,-9-5 297,-11-21-252,-1 0 0,-1-2 407,7 7 1,-1-1-453,-7-20 0,2-1 0,8 14 0,3 1 0,0-2 0,2 1-45,4 3 0,1 1 0,1 4 0,1 1-315,5-27-89,3 15-451,4 10-449,5 13 1349,6 10 0,-4 13 0,3 7 0</inkml:trace>
  <inkml:trace contextRef="#ctx0" brushRef="#br0" timeOffset="38704">10237 13827 23184,'-7'-2'2518,"2"-5"-2338,9-3-90,4-1-90,10 4 90,10 3-90,11 12 0,8 6 0,7 15-137,-25-10 0,0 3 137,1 3 0,1 2 0,-2 2 0,1 3 0,8 14 0,-1 0-314,-11-11 0,0-1 314,4 6 0,-2 0 0,6 13 180,-13-15-90,-5-10-90,-10-14 0,-6-18 347,0-9-347,0-15 0,-3-9 0,0-5 90,1 6 0,-1-2 48,-1-15 0,-2-2-49,1 14 1,0 1 90,0 2 0,0 1 0,-1 3 0,-2 0-68,-3-5 1,-2 1 156,-5-12-269,-7-4 0,10 28 0,7 7 0,2 1 0,6 7 619,9-2-619,39 5 0,8 2-209,-10 4 1,2 2 208,-4-1 0,1 2 0,20 0 0,0 2 0,-17-1 0,0 1 0,11 1 0,-2 1 0,-14-1 0,-5 1-108,16 0 108,2-1-1349,-24 0 270,-16-3-361,-1 7-8391,-13-3 8562,-10 6 0,-8 1 0,-9 1 1</inkml:trace>
  <inkml:trace contextRef="#ctx0" brushRef="#br0" timeOffset="41086">6026 12863 21115,'-7'-7'1439,"2"3"-1349,1 2 0,3 2 450,-2 0-360,-1 0 0,3 0 89,-6 0-179,6-2-90,-8-1 90,2-3-90,-5-2 0,0-1 0,0 2 0,-2 1 0,-2 3 90,-17 1-90,7 6 0,-11 3 90,13 7-90,1 4 90,3 3 0,2 3-90,3 3 0,3 3 90,6 2-90,2 11 90,4-12-90,4 8 0,2-19 0,4 1 0,13 5 0,-2-8 0,9 5 0,-4-15 0,-1 2 0,3-9 0,-4 3 0,3-4 0,-5 0 0,-2 0 0,-2 0 0,-3-2 0,-1-3 0,-2-2 0,2-2 0,-1 0 0,1 2 0,-2 1 0,2-3 0,-2 4-90,-3-4-90,-4 7-360,-5-2 540,0-1-1619,2 0-809,-1-3 2428,2-2 0,1 1 0,3-2 0</inkml:trace>
  <inkml:trace contextRef="#ctx0" brushRef="#br0" timeOffset="42089">6465 12822 18506,'-5'-9'2969,"-2"2"-2699,6 1-180,-3 1-1,1 3 181,2-2-90,-3 3 0,1-1 90,2 0-90,-8 2 90,2-2-180,-3 2 0,-2 0 0,2 0-90,-3 0 90,1 0-1,-4 10 1,5 10-90,-2 5 0,8 6 0,1-7 0,4-1 0,0 2 0,2-4-90,2-1 90,1-4-89,3-1-1,0-7-180,7 2 90,4-9 0,4 3 0,-1-16 90,-7 1 90,-2-13 0,-6 1 0,-3-2 0,-2-2 0,-2 2 0,0-2 0,0 2 0,-4-4 90,0 1 90,-5-13-90,5 13 90,0-13-90,4 24-90,0 2 90,0 10-90,0 12 0,0 2 0,0 9 0,4 5 0,0 2 90,6 2-90,3 0 0,3-4 0,2-1 0,4-6 0,-1-2 0,3-7 0,-3 1 0,-1-7 0,-4 3 90,-3-4-180,-4-6 90,-2-3 0,-1-12 90,-1-4-90,2-6 0,-1-3 0,0-3 90,0 1-1,-2 2 1,2 4 0,-2 4-90,0 5 0,2 3 0,1 4 0,2 5 0,5 5 0,7 8 0,5 7 0,7 12 0,2 9 0,-2 6 45,-12-7 0,-1 2-45,3 17 0,2 11 0,-19-23 0,-4-8 0,-6-5 0,-6-1 0,-3-13 0,2 1-180,0-12-89,10-2-451,-2-13-809,3-12-360,0-5 1889,0-5 0,0 10 0,0 0 0</inkml:trace>
  <inkml:trace contextRef="#ctx0" brushRef="#br0" timeOffset="42503">7062 12198 19856,'8'-43'2518,"0"0"-2338,0 7 0,0 2 0,-2 7 0,0 6-90,-2 6 90,-1 8 0,-2 3 89,1 10 1,0 7-90,3 14-90,-3 10-45,0 9 0,1 4-45,2 10 0,1 1 0,1-2 0,5-8 0,-1-14 0,2-1 0,4-2 0,8 1-90,-7-19 0,4-9 0,-1-3 0,3-6 0,-3-5-90,-1-3-89,-2-5-91,-3-1-1259,2-12-360,-7 5 1979,-1-8 0,-7 11 0,-2 0 0</inkml:trace>
  <inkml:trace contextRef="#ctx0" brushRef="#br0" timeOffset="42852">6980 12429 21655,'6'-11'449,"6"-1"-449,11-3 0,9 1-269,9-2-631,2 3 900,20-7 0,-20 7 0,11-4 0</inkml:trace>
  <inkml:trace contextRef="#ctx0" brushRef="#br0" timeOffset="46669">1344 13560 24173,'-28'5'2339,"3"-1"-2159,5-4-90,9 0 0,6 0 0,8 0 0,11 0-1,13-4 1,19-1-90,17-6-454,-23 4 1,1 0 453,5 0 0,0 0 0,3-1 0,2 0 30,-4 2 0,3 0 0,-2 1-30,7-2 0,1 1 30,-10 1 0,3 0 0,-4 0-30,4 0 0,-2 1 0,0 0 0,1-1-130,-1 0 0,3-1 160,-1-1 0,2 0 0,-1-1-30,10 0 0,0-2-435,-7 1 1,2 0 0,-2-1 434,6-1 0,-2 0 0,1-1 0,3 0 0,-4 2 0,3-2 0,-3 2 0,-11 2 0,-2 1 0,2-1 0,12-2 0,3 0 0,-4 0 0,4 1 0,-2-1-465,-1 0 0,0-2 465,-3 2 0,3-2 30,-4-2 0,3-2 0,-3 0-30,-10 4 0,-2 0 0,1-2-130,14-4 1,3-1 0,-4-1 129,5-2 0,-2-1 0,0 0 0,0-1-84,-5 0 0,2-2 84,-11 4 0,3-2 0,-2 0 0,-1-2 0,-1 0 0,0-1 0,-1 1 0,0-1 0,-2 0 107,-2 0 0,-2-1 0,-3 0-107,4-7 0,-3-2 0,2-3 0,-1-2 0,2-5 0,-1-3-702,0-1 1,1-2 701,-13 17 0,0 0 0,2-1 0,8-11 0,2-3 0,1 1-123,-1 3 0,0 1 0,-1 1 153,0 0 0,0 1 0,-1 1 0,-4 7 0,-1 2 0,-3 3 15,-1-1 0,-3 3 25,-2 1 0,-2-1-25,-1 0 0,-1 0-45,9-28 0,-6-4 185,-4-2-185,-12 29 0,-1 0 0,1-2 0,-3 0 0,-4-4 0,-3-1 0,-1-3 0,-2-1 0,-6-6 0,-3-1 332,-4-5 1,-2-2-333,5 16 0,-1-1 0,-2 0 0,-3-3 0,-1 1 0,-2-2 0,-2-1 0,-2-1 0,-2 0 0,-3 0 0,-3 0 0,-2 0 0,8 13 0,0-1 0,-2 2 0,-2 0-90,-2 1 0,-2 1 1,-2 1-1,-1 1 90,-3 0 0,-2 2 0,-1 2 0,-2 0-369,-3 2 1,-2 1 0,0 1 0,-2 2 350,9 6 0,0 0 0,-1 1 0,-1 2 0,0 1 18,-2-1 0,1 2 0,-1 1 0,-2 2 0,-3 2-26,3 3 0,-4 1 1,-3 2-1,0 2 1,-1 0-1,2 1 0,3 1-163,1 0 1,3 0-1,0 1 1,1 2 0,-2 0-1,-3 2 176,-2 0 0,-3 2 0,-2 1 1,0 1-1,1 1 0,2 0 0,3 2-55,4 0 0,3 2 0,1 0 0,1 1 0,1 1 0,-1 0 68,-1 1 0,1 1 0,-1 1 0,1 1 0,0 0 0,1 0-46,0 1 1,0 1 0,0 0-1,1 1 1,0 0 0,0 1 45,1 0 0,0 1 0,1 0 0,0 1 0,1 0 0,0 0-27,-8 7 1,0 0 0,2 1 0,0 0-1,0 0 27,2 1 0,1-1 0,0 1 0,2 1 0,0-1 8,2 0 1,1 1 0,0 0 0,2 0 0,0 0-9,3-1 0,0-1 0,2 1 0,-1 1 0,1 3 15,1 2 0,-1 4 0,1 1 0,1 0 0,1 0 0,3-2-15,-5 8 0,3-2 0,2 0 0,1 4 37,1-2 0,0 3 1,1 1-1,4-1 0,4-4-37,3 12 0,7-4 0,4 0 139,2-1 1,5 0 0,3-1-140,3-2 0,4-1 0,7 2 0,6-4 0,7 3 0,4-1 0,-1-4 0,-4-10 0,1-3 0,1-1 0,4 1 52,0-1 0,4 1 0,1 0 0,1-3 1,0-3-98,2-2 0,1-4 0,0-2 0,2-1 0,0 1 0,2-2 0,0-1 0,1 0-45,0-2 0,0 0 0,1-1 0,0 0 22,-2-2 1,2-1 0,-2 0-1,1-1-22,13 4 0,-1-2 0,-1 0 314,-4-3 0,-2 0 0,-1-1-254,-5-2 0,-1 0 0,-2-1-15,14 4 0,-3-2 0,-8-2 0,-2-1 655,-7-5 0,-2-1-610,24 1-90,-10-12-179,-10-3 1030,-7-12-2291,3-22 361,-10 5-1170,0-17 2339,-11 15 0,-5 1 0,-1 1 0</inkml:trace>
  <inkml:trace contextRef="#ctx0" brushRef="#br0" timeOffset="48842">11991 13555 20827,'-5'-18'1799,"0"0"-877,-5-2-742,2-3 180,0 0 0,0-1 170,3 3-260,-4-1 43,4 1-43,-1-3 501,-3-2-411,0-3-181,-5 0 1,-6-5-90,-1-2 0,-5-5 0,-4-4-90,-5-3 0,5 11 0,-2 0 0,7 9 0,-2-2 0,-3-1 0,-4-2 0,0 1 0,-11-7 0,-2 1 0,6 7 0,-3 0 0,1 2-951,-10-7 1,0 4 950,0 3 0,0 4 0,13 8 0,1 2 0,-2 0 0,-1 1 0,-1 1 0,-1 1 0,-3-1 0,-1 1-483,-2 2 1,0 0 482,-2 0 0,0 0 0,-2 0 0,1 2 0,1 0 0,-2 0 0,5 0 0,-4 1 0,4 0 0,-7-1 0,1 1 0,8 1 0,-1-1 0,3 2 0,-1 1 0,2 1-219,1 1 1,1 0 218,1 2 0,1 0 0,0 0 0,1 0 0,0 0 0,1 0-45,-2 3 0,1 0 90,-1 0 0,0 0-90,-2 2 0,0 1 90,-1-1 0,0 1-90,-3 0 0,1-1 45,-1 2 0,0 0 0,-1 0 0,-1 0 0,0-1 0,0 1-348,-1 0 0,-1 0 348,2 1 0,-2 1 0,4 0 0,-2 1 0,1 0 0,-6 3 0,0 1 0,7-2 0,-1-1 0,2 1 0,-2 2 0,0 1 0,2-1 0,-3 1 0,2 0 0,-5 3 0,0-1 0,7-2 0,-2 0 0,1 1 0,3 1 0,-1 0 0,3 1 0,-8 4 0,1 1 0,7-4 0,-1 2 0,3 0 0,-2 6 0,3 0 0,1 0 0,1 1 0,1 1 0,1 1 428,2 0 1,1 1-429,1-1 0,1 3 0,-7 15 0,1 2 0,10-11 0,1 2 0,-6 11 0,2 1 0,10-13 0,3 1-865,0 1 0,2 2 865,0 3 0,1 3 0,2 3 0,2 2-295,2 4 0,2 2 295,-1 3 0,2 1 40,3-20 1,0-1 0,3 3-71,2 16 0,2 3 0,1-2 30,-2-15 0,0-2 0,2 2-412,3 12 1,3 2 0,-1-4 411,4 0 0,1-3 0,2 0 0,2-1 532,4-3 1,1 0-533,2-1 0,3-1 0,3 0 0,1-2 0,3-1 0,3-1 0,4-1 0,1-2-30,-13-15 0,0-1 0,1-1 30,3 1 0,1-2 0,1 0 0,0-1 0,1-1 0,3 0 0,2-1 0,3 0 0,3-1 0,4 0-191,2-2 1,5 0 0,1 0 0,1-2-1,-3 1 191,-10-3 0,-1 0 0,-1 0 0,1-1 0,4 0 0,6 0 0,4 0 0,2 0 0,0 0 0,-5-2 0,-6-2-347,7 1 1,-7-2-1,2 1 347,-3-1 0,3 0 0,0-1 0,-5 0 189,-1 0 0,-3-2 0,0 1-189,-1 0 0,0-1 0,3 1 13,-2-1 0,2 1 1,2-1-1,-1-1 9,1 0 1,1-1-1,-1-1 1,1 1-23,-1 0 0,1 0 0,-1 0 0,-1-1 268,14-1 1,-1-1-1,-4 0-268,6-1 0,-3 0 0,1-1 0,-1 0 817,-2-2 0,1-1-817,-10 0 0,3-1 0,-3-1 0,6-2 0,-1-1 0,-12 2 0,2-1 0,-5 1 0,-1-3 0,-5-1 0,-2 1 0,-1 0 0,-3-1 0,-1-1 471,7-4 0,-1 0-471,15-10 0,-21 10 0,-2 0 945,5-9-945,-3 0 0,13-18 0,-10 8 0,11-14 0,-12 13 0,-1 2 1389,1 0-1389,-1 1 881,-1-1-881,-10 7 0,-1-3 0,-1-4 0,-1-3 45,5-16 0,0-2-354,-7 7 1,-3 0 353,1-5 0,-2-1-45,-5 11 0,-2-4 0,-2-3 0,0-4 0,-1 0 0,0 10 0,-1 0 0,0-2 0,0-13 0,-1-4 0,1-1-120,-1 2 0,0-1 1,0 4-468,-2 13 1,1 3-1,-2-2 287,1-8 0,0-2 1,-2 6-331,-3 3 0,-1 6-494,0 3 0,-2 1 1124,-10-25 0,-4 16 0,-3 5 0</inkml:trace>
  <inkml:trace contextRef="#ctx0" brushRef="#br0" timeOffset="65822">23171 3610 23274,'-11'-19'4227,"1"-3"-3777,2 7-180,4-2-90,0 12 0,4 1-180,0 14 0,4 35 0,2 8 0,-1 8 0,0 8-754,-2-24 1,-1 0-1,0 0 754,0 2 0,0-1 0,0 0 0,-2 19 0,0-6 0,-3-21 0,0-3-646,-2 23 646,-1-10-989,2-14-3329,4-9 4318,0-24 0,0-14 0,0-17 0</inkml:trace>
  <inkml:trace contextRef="#ctx0" brushRef="#br0" timeOffset="65998">23158 3008 22824,'-8'-39'779,"0"0"1,0 4 0,0 2-600,-6-19-1,5 14-179,4 11 90,5 7-90,0 9-180,0 4-449,0 5-361,5 10-988,4 4 1978,7 13 0,6 8 0,3 7 0</inkml:trace>
  <inkml:trace contextRef="#ctx0" brushRef="#br0" timeOffset="66561">23520 3732 26512,'0'9'1079,"2"4"-629,2 7 0,7 38-360,1-5-464,-5-11 0,0 0 374,3 24 0,-2-3 0,-2-2 0,-2-10 0,-2-11 181,-2-13-181,0-33 0,11-43 0,-6 16 0,2-3-355,4-13 0,3-2 355,-1 9 0,3 0 0,7-14 0,1 2 0,-6 17 0,1 2 0,4-4 0,2 6-267,6 12 267,1 27 509,2 20-509,-6 10 0,-1 4-219,-5-8 0,-1 0 219,8 13 0,-1 0 0,-8-16 0,-2-1 695,17 19-785,-2-13 1,-3-15-91,-2-17 90,-1-20 45,-3-31 0,-4-11 0,-6 15 0,-3-3-495,3-5 0,-1-6 0,-2 2 540,-2-9 0,-3 2 90,1-1 0,0-2 0,-3 13 0,-1-3 0,0 3-416,1-11 1,-2 3 325,1 5 0,-2 6 350,-1 3-350,0 58 0,0 23 0,0 32 0,0-24 0,0 3-924,1 6 1,2 2 923,-1 1 0,2 1-45,1-1 0,0 0-135,1-2 0,1-2-180,-1-5 1,0-2 314,0-4 1,0-2-1575,6 23-540,0-14 2159,0-13 0,-3-16 0,-1-8 0</inkml:trace>
  <inkml:trace contextRef="#ctx0" brushRef="#br0" timeOffset="66725">24231 3628 20633,'-46'-41'1889,"49"12"-1981,39-16-628,-6 31 1,7 4-585,11-2 0,0 0 1304,-10 1 0,-2 0 0,0-1 0,1 1 0,-1-3 0,1 0 0</inkml:trace>
  <inkml:trace contextRef="#ctx0" brushRef="#br0" timeOffset="66961">25465 2655 24443,'14'-44'1799,"-1"6"-1349,-5 13 449,-1 12 1,0 15-810,-1 24-90,0 30 0,-4-12 0,-2 5-734,0 12 0,-2 7 734,-2-11 0,-3 5 0,0 3 0,-1-4-634,2-9 0,-1-3 0,0 1 0,-1 2 634,-1 2 0,-1 2 0,-1 1 0,0-1 0,1-3 0,-4 13 0,-1-4 0,0 0-231,0-4 0,0 0 0,-1 3-332,2-7 1,1 3 0,-1 1 0,1-2 562,2-4 0,0-1 0,1 0 0,1-1 0,-3 16 0,1-2 0,1-2 0,5-11 0,1-1 0,-1 0 0</inkml:trace>
  <inkml:trace contextRef="#ctx0" brushRef="#br0" timeOffset="67203">26622 3370 27231,'0'-32'1170,"0"9"-990,-5 9-180,-4 16 0,-5 8 0,-4 26 0,8-1 0,1 21 0,9-7-540,0 2-899,2-2-540,2-3-899,1-8 2878,1-6 0,-4-9 0,0-6 0</inkml:trace>
  <inkml:trace contextRef="#ctx0" brushRef="#br0" timeOffset="67357">26476 2601 24623,'0'-37'-2519,"0"4"181,0 7 2338,4 6 0,4 11 0,4 3 0</inkml:trace>
  <inkml:trace contextRef="#ctx0" brushRef="#br0" timeOffset="67931">27097 3148 24083,'0'30'1619,"0"5"-989,0 6 0,0 15-882,0-23 0,0 2 342,0 5 0,0 2-1188,0 1 1,0 0 1142,2 2 0,0-1-45,0-4 0,1 0 45,1 5 0,1-3-45,4 9 682,1-6-682,0-45 90,11-55 0,-10 24 0,0-3-211,6-21 0,0-3 256,-1 4 0,1 1-135,-1-3 0,0 0 0,1 4 0,-1 2 0,-1 5 0,0 4 71,-2 7 0,1 4-71,12-6 1929,11 45-1929,-14 18 0,0 11 0,6 17 0,-1 4-296,-4-4 1,-1 0 295,-3-1 0,-1-6 0,3 5-269,-2-15 525,-2-20-706,2-16 414,1-24-54,1-25 45,-9 11 0,-1-5-507,0-11 0,0-4 582,-4 11 0,0-1 0,0-2-256,1-3 1,-1-2-1,0 0 376,-1-2 0,1-1 0,-1 1 0,0 3 0,0 0 0,-1 1-355,0 5 0,0 1 1,-1 1 204,1-12 0,0 3 0,-2 10 0,0 3 0,2-21 0,-2 20 0,0 21 866,0 22-866,2 27 0,0 36 26,-1-19-1,0 6-25,0 12 0,1 3 0,-2-17 0,0 1 0,0 1 0,0 1 0,0 1 0,0 0-60,0-1 0,-1 0 1,0 0-757,1-3 1,-1-1 0,0-1 275,1 18 1,0-3-271,0-7 1,0-3-316,0-9 1,1-2 1124,1-2 0,1-3 0,1-1 0,3-4 0</inkml:trace>
  <inkml:trace contextRef="#ctx0" brushRef="#br0" timeOffset="68093">27873 3062 24893,'-31'-41'2069,"5"5"-1800,13-1-269,17 14 90,20-3-90,28 13-315,-14 7 1,2 0-664,8 1 1,4 1 977,-2 1 0,4 1 0,-4 1 0,4 2 0,-2 1 0,15 1 0,-1 0 0</inkml:trace>
  <inkml:trace contextRef="#ctx0" brushRef="#br0" timeOffset="70136">20905 2253 20665,'-5'-30'2249,"2"3"-1979,3 4 359,0-7-179,0 12-180,0-6-90,0 13-90,0 4 0,0 0-90,0 5 0,0 0-90,0 8 270,0 5 90,0 16 359,0 22-813,0-12 1,0 5 453,0 14 0,0 9-658,0-17 0,0 6 0,0 3 1,0 1-1,0-3 455,-1 5 1,0-2-1,0 3 1,0 5-24,1-13 1,0 4 0,-1 3 0,1 3 0,0 0 0,0 1 0,0-2 0,0-1-323,0 4 1,-1-1 0,1 0 0,-1 0 0,0 0 0,1-1-1,0 2 278,-1-1 0,1 1 0,0 1 0,0-1 0,0 0 0,0-1 0,1 1-212,-2-2 1,1 1 0,0 1 0,0-2 0,0-1 0,0-1 0,1-3 211,-1 5 0,1-3 0,-1-2 0,1 2 0,0 3-114,0-7 1,0 3-1,0 2 1,0 1-1,0-1 1,1-2-1,-1-2 114,1 6 0,0-4 0,0-1 0,1 2 0,-1 4 30,0-9 1,0 3 0,0 2 0,1 2 0,-1-1 0,0 0 0,1-2 0,-1-3-31,0 4 0,0-3 0,0-1 0,0-2 0,1 1 0,-1 0 0,0 11 0,1 0 0,-1 0 0,1-1 0,-1-2 0,0-6 0,-1 0 0,1-1 0,-1-3 0,1-2 0,-1 10 0,0-4 0,1-1 0,-1-2 0,1-1 0,-1 2 0,-1-3 0,1 3 0,-1-1 0,1-2 0,0 1 0,-1-3 0,1 2 0,-1 11 0,1 2 0,0-4 0,0 0 0,0-5 0,1-1 0,0-1 0,-1-4 0,0-1 0,0-3 0,0-1 468,-1-4 1,0-1-469,0-3 0,0-1 1671,0 27-1671,1-27 0,0-2 0,1 14 2499,2 3-2499,0-13 0,-2-13 0,2 5 1937,-2-14-1937,4-1 759,-1-1-759,2 0 0,0-1 0,3-1 0,0-1 0,20-2 0,3-4 0,21-1 0,7-4-364,-26 0 1,1 0 363,6 0 0,1 0 0,4 0 0,6 0 0,6-1 0,6 0 0,0-1-770,-9 0 0,-2-1 1,5 1 769,0-1 0,5 1 0,1-1 0,-3-1-597,-8 1 0,-1-1 1,0 0-1,1 0 597,4-1 0,1 1 0,1 0 0,0-1 0,2-1 0,0 0 0,2 0 0,6-1-228,-13 1 0,5-1 0,2-1 0,1 1 0,1-1 0,-1 0 1,-3 0 227,1 0 0,-2 1 0,-1-1 0,0 0 0,2 0 0,3-1-113,-3 1 0,2 0 0,3-1 0,0 0 0,1 1 1,-1-1-1,-2 0 0,-1 1 113,-3 0 0,-1 0 0,-1 1 0,-1 0 0,0-1 0,1 1 0,0 0-39,4-1 0,0 1 1,0 0-1,0 0 0,1 0 1,0 0-1,0 0 39,-6 1 0,0 1 0,0-1 0,0 1 0,1-1 0,0 1 0,0 0 0,0 0 0,1 0 0,-1 0 0,0 0 0,1 1 0,1-1 0,1 1 0,2 0 0,2 0 0,-8 0 0,1 1 0,2 0 0,1 0 0,1 0 0,1 0 0,1 0 0,0 0 0,1 0 0,-1 1 0,1-1 0,-1 1 0,-1-1 0,0 1 0,1 0 0,0-1 0,0 1 0,0 0 0,1 0 0,-1 0 0,1 1 0,0-1 0,0 0 0,0 0 0,-1 0 0,1 1 0,0-1 0,1 0 0,-1 1 0,0-1 0,1 0 0,-1 1 0,0 0 0,1-1 0,-1 1 0,0 0 0,-1 0 0,1 0 0,-3 0 0,0 0 0,0 0 0,0 0 0,0 1 0,0-1 0,-1 1 0,0-1 0,1 1 0,-1 0 0,0 0 0,0 1 0,1 0 0,3 0 0,1 1 0,1 0 0,-1 0 0,1 0 0,-1 1 0,0 0 0,-1 0 0,-1 0 0,-1 0 0,-1 0 0,-1-1 0,6 2 0,-2-1 0,-2 0 0,-2 0 0,1 0 0,-1 1 0,2-1 0,1 1 0,1 1 0,-2-1 0,1 0 0,2 1 0,1 0 0,1 0 0,-1 0 0,0 0 0,-1 1 0,-3-1 0,-2 0 0,-3 0 0,9 2 0,-4-1 0,-2 0 0,-2 0 0,0 0 0,-1 1 0,1-1 0,6 2 0,0-1 0,0 1 0,-1 0 0,0 0 0,-2 0 0,-3 0 0,-2-1 0,1 0 0,-2 0 0,0 0 0,0 1 0,6-1 0,-1 1 0,-1 0 0,0 0 0,-2-1 0,9 2 0,-1-1 0,-2 1 0,-1-1 0,-6-1 0,-1 0 0,-1 0 0,-2-1 0,10 2 0,-1-1 0,-3 1 81,-8-2 0,-2 0 0,-2 0-81,13 0 0,-6-3-1146,-18-1 1,-4-4 1145,6-15 0,-59-17 0,-18-13 0</inkml:trace>
  <inkml:trace contextRef="#ctx0" brushRef="#br0" timeOffset="72156">29294 2895 20126,'-18'-12'3687,"0"1"-3057,3 2-90,7 2-91,2 1 1,6 1 0,0 3 0,0 0-91,0 0-89,0-1-180,2-1 90,4 1 0,8 1-180,9 0 90,11 0-90,9-3 0,6 1 0,4 1-270,-1 1-359,1 2-3843,-2 4 3033,0 3-360,-6 7-630,-6 4 2429,-11 4 0,-13 5 0,-8 3 0</inkml:trace>
  <inkml:trace contextRef="#ctx0" brushRef="#br0" timeOffset="72295">29375 3184 20935,'-32'14'1574,"-1"0"0,-24 9-1394,18-8-90,19-8 0,20-3 0,22-4-180,22 0-180,-11-1 0,2-2-678,7 0 0,3-1-356,5-3 0,2-1 921,3-2 1,0-1 0,3-2-1,0-1 1,0-1 0,0 0 0</inkml:trace>
  <inkml:trace contextRef="#ctx0" brushRef="#br0" timeOffset="72510">30468 2682 25972,'0'-52'1889,"0"6"-1439,0 8-180,0 9-270,0 10 0,0 8 0,0 17 0,3 21 0,4 23 0,-1-12 0,0 3-626,0 7 0,1 2 626,0 5 0,0 2-360,-2 0 0,0 1-928,-2-10 1,-1 2 0,-1-2 1287,0 10 0,-2-2 0,-1-6 0,-2-4 0,-6 3 0</inkml:trace>
  <inkml:trace contextRef="#ctx0" brushRef="#br0" timeOffset="72665">30582 2402 25432,'0'-64'900,"0"7"-6470,0 15 5120,0 12 869,0 10-419,12 25 0,6 10 0,12 20 0</inkml:trace>
  <inkml:trace contextRef="#ctx0" brushRef="#br0" timeOffset="73223">31280 2723 23634,'14'11'989,"-3"5"-539,-5 10-180,-5 13-1,-4 13-179,-3 14-490,1-30 1,-1 0 399,0 3 0,0 0 45,0-2 0,2-1 149,-3 27-194,-2-13-90,8-16 90,-5-18 0,6-20 0,0-26 90,4-22 89,-1 18 1,2-3 125,2-4 0,2-2-125,2 2 0,1 0-45,0 2 0,1 1-45,13-23-91,-2 16 90,3 21-89,5 22 90,6 23-90,9 18 0,-21-16 0,-1 2-124,1 2 0,-1 0 79,0-1 0,-1-2 45,19 18 167,-3-15-347,-3-20 0,1-23 90,-1-24-244,-17 9 1,-2-4 288,1-7 0,-1-3-361,0-6 1,-1-2 450,-1-3 0,0-1 90,-1-3 0,-2 0-45,0 1 0,-1 1 90,-2 3 0,0 2-45,-1 6 0,-2 3-57,0 5 0,-1 2-78,3-20 0,0 16 0,-3 18 699,-2 21-699,0 24 90,-2 26-45,1-12 0,0 5-117,1 8 0,0 4 72,0 7 0,0 2 0,0-17 0,-1 1 0,0 0-413,0 0 0,-1 0 0,0 0 383,0 0 0,1-1 0,-1 0-195,1 17 0,1-1-528,0-6 1,0-2 122,0-7 0,0-1-248,0-8 0,0-2-1910,4 15 3008,0-23 0,2-23 0,1-14 0</inkml:trace>
  <inkml:trace contextRef="#ctx0" brushRef="#br0" timeOffset="73390">32003 2547 24533,'-52'-32'1799,"8"2"-1619,11 10-90,24-2-90,21 14-4611,33-2 4161,-12 9 0,4 2-360,6-2 1,3 2-478,5 1 1,0 2 1286,2 0 0,-2 1 0,-1 3 0,-2 2 0,-1 1 0,-1-1 0</inkml:trace>
  <inkml:trace contextRef="#ctx0" brushRef="#br0" timeOffset="74570">21648 3967 24893,'-15'-12'1709,"1"1"-1619,8 4-90,0 3 90,6 2-90,4 2 0,8 12 0,10 7 0,15 17 0,11 9-265,-19-19 0,0 0 265,1 3 0,1 1 0,0 1 0,-1 0-45,-1-1 0,-1 1-135,-2-2 0,1 1-720,6 5 1,0-2-450,13 12-786,-15-19 0,-2-5 2135,-5-6 0,-3-15 0,-13-10 0</inkml:trace>
  <inkml:trace contextRef="#ctx0" brushRef="#br0" timeOffset="74771">22196 3944 19696,'-14'-44'2969,"-8"-8"-1873,6 30-646,-18 44-405,19 14 0,2 10-1830,-3 7 0,1 2 1785,-1 7 0,2-1-90,5-13 0,0-1-662,0 15 1,2-1-14,2-17 1,1-2-406,1 8 1,1-5 1169,2-2 0,0-14 0,0-7 0</inkml:trace>
  <inkml:trace contextRef="#ctx0" brushRef="#br0" timeOffset="75005">21709 4234 23184,'-21'0'2159,"3"0"-1980,9-2-89,11-5-90,40-14 0,13-2 0,-9 5 0,4 1-626,0 2 1,2 2 490,4-1 0,0 1-90,0 0 1,2 1-256,-11 3 0,1 0 0,-2 1-15,2-1 1,0 0 494,15-3 0,-7-1 0,-11 0 0,1-4 0</inkml:trace>
  <inkml:trace contextRef="#ctx0" brushRef="#br0" timeOffset="77266">21896 14143 18956,'-9'-50'0,"1"1"0,0-1 0</inkml:trace>
  <inkml:trace contextRef="#ctx0" brushRef="#br0" timeOffset="78090">21595 11312 24173,'-10'-55'1709,"0"7"-1529,5 8 0,-2 12-180,3 8 0,-5 11 180,1 17 180,-3 28-180,3 0-1,1 8-1190,0-1 1,0 4-1,-1 3 1078,1-2 1,-1 2-1,1 3 1,-1 2-14,1-4 0,-1 1 0,1 2 0,0 1 0,-1 1-434,-1 5 1,0 2 0,0 0 0,-1 2 0,0 0 424,2-6 0,-1 0 0,-1 0 0,1 2 0,0-1 0,0 1-304,-1 4 1,0-1-1,0 1 1,0 1 0,0 0-1,0 0 259,1-7 0,0-1 0,-1 0 0,1 1 0,-1 1 0,1 2 0,-2 3-104,2-7 0,0 3 1,-1 2-1,0 1 0,0 2 1,0-1-1,0 0 0,1-1 1,-1-1-1,1-3 104,0 3 0,0-3 0,0-1 0,1 0 0,-1-1 0,0 1 0,1 2 0,-2 1 0,2-3 0,-1 2 0,-1 2 0,1 1 0,0 0 0,-1 0 0,1-1 0,0-2 0,1-1 0,0-4 0,0 5 0,0-4 0,1-3 0,0 0 0,0 1 0,0 3 0,0 4-5,1-7 1,-1 3 0,0 3 0,1 2 0,-1 1 0,0 1-1,0-1 1,0-1 0,1-2 0,0-3 0,0-2 4,0 6 0,0-3 0,1-3 0,-1-1 0,1 1 0,-1 1 0,1 5 0,-1 0 0,-1 4 0,1 4 0,-1 0 0,1 1 0,-1-2 0,1-3 0,1-4 0,0-6 0,-1 16 0,1-7 0,1-4 0,-1 0 0,-1 1 0,1-2 0,-1 1 0,1-2 0,-1-2 0,1 0 0,-1-1 0,0 0 89,0-1 0,-1-2 0,1 1 0,-1-1-89,0-2 0,1 0 0,-1-1 0,0-1 0,-2 15 0,-1-1 0,1-2 0,0-3 0,0-1 0,0-2 0,1-4 0,-1-2 0,0-2 479,-3 15 0,0-1-479,-3 3 0,0-3 0,9-40 0</inkml:trace>
  <inkml:trace contextRef="#ctx0" brushRef="#br0" timeOffset="78090">20815 19049 25578,'52'-22'0,"7"-2"0,-3 1 0,2 1 0,4-2-340,-12 5 1,2 0-1,2-1 1,2 0 0,0 0-1,0 0 1,-1 2 339,6-2 0,-1 0 0,1 1 0,-1 1 0,2 0 0,2-1-230,-3 2 0,0 0 0,2 0 0,1 0 0,0 0 0,2 1 0,0-1 230,-11 4 0,2-1 0,0 0 0,1 1 0,0 0 0,0-1 0,1 1 0,0 0 0,1 0-120,4 0 0,0 0 1,0-1-1,1 1 0,0 1 1,1-1-1,0 0 0,1 1 1,0 0 119,-3 0 0,0 1 0,1 0 0,0 0 0,0 0 0,1 0 0,0 1 0,0-1 0,0 1 0,1-1-12,-4 1 1,0 1-1,0-1 1,1 1-1,-1 0 1,1-1 0,1 1-1,-1 0 1,1 0-1,-1 0 1,1 1 11,-3-1 0,-1 1 0,1 0 0,1 0 0,-1 1 0,0-1 0,1 0 0,0 0 0,-1 1 0,1-1 0,0 1 0,1 0 0,0-1 0,1 1 0,0 0 0,0-1 0,1 1 0,-1 0 0,0 0 0,1 0 0,0 0 0,-1 1 0,1-1 0,0 1 0,-5 0 0,1 0 0,0 0 0,0 0 0,-1 1 0,1-1 0,0 1 0,0 0 0,1-1 0,-1 1 0,0 0 0,0 0 0,0 0 0,1 1 0,0-1 0,-1 0 0,1 1 0,0 0 0,0-1 0,0 1 0,0 0 0,0 0 0,0 0 0,0 0 0,-1 1 0,1-1 0,-1 1 0,0-1 0,0 1 0,0 0 0,-1 0 0,1 0 0,0 1 0,0-1 0,-1 0 0,1 1 0,-1 0 0,1-1 0,-1 1 0,3 0 0,1-1 0,0 1 0,-1 0 0,1 0 0,-1 0 0,0 0 0,0 1 0,0-1 0,-1 1 0,0-1 0,0 1 0,3 0 0,0-1 0,0 1 0,-1 0 0,1 1 0,-2-1 0,1 0 0,0 1 0,-1-1 0,-1 0 0,1 1 0,2-1 0,0 1 0,-1-1 0,0 0 0,0 1 0,-1-1 0,1 1 0,-2 0 0,1 0 0,-2 0 0,4 0 0,-1 0 0,0 1 0,-1 0 0,0-1 0,-1 1 0,0 0 0,0 0 0,-1 0 0,2 0 0,-1-1 0,0 1 0,-1 0 0,0 0 0,1 0 0,0 0 0,0 0-100,-2 1 0,2 0 0,1 0 0,0 1 0,-1-1 0,0 1 0,-2-1 0,-2 0 0,-3 0-185,7 0 0,-3-1 0,-3 1 1,-1-1-1,1 1 0,0-1-90,4 1 0,3 0 1,0 1-1,-2-2 0,-6 0 1,-9-2 576,17-2 1,-18-7 0,-18-17 0,-49-10 0</inkml:trace>
  <inkml:trace contextRef="#ctx0" brushRef="#br0" timeOffset="79577">21587 11606 20845,'-8'-3'2609,"0"-1"-2250,3 2 91,-2-3 0,6-1 449,-3-9-539,4-2 90,0-12-90,0-5-136,1 0 1,0-3-135,2-26-361,-1 15 0,1 0 316,1 9 0,1 0 0,0-5 0,0-2 45,1-1 0,0-3-60,0 0 0,0-5 0,0-1 30,-1-4 0,0-2 0,0 1-574,1 0 1,-1 0 0,0 1 543,-1 2 0,-1 0 0,0 5-30,0 0 0,0 1-396,-2-13 0,0 1 441,0 20 0,0 2-164,-1-8 0,0 3 119,0 2 541,0 11-541,0 6 1390,0 13-1570,0 2 1063,0 11-883,0 2 298,0-2-298,0-1 0,0-7 0,0 2 0,0-3 0,0 2 0,0 4 0,0-1 90,0 1-90,0 3-90,0 0 90,2 2 0,2 0 90,6 0-90,15-4 0,23-3 0,-5 0 0,5 0-432,-6 1 0,4 0 0,7 0 432,-4 1 0,7 0 0,3 0 0,3 0 0,-1 1 0,-2-1-593,6 1 1,-3-1-1,2 1 1,1 0-1,4 1 593,-11 0 0,3 0 0,2 0 0,2 1 0,0-1 0,0 1 0,-1 0 0,-2 0-283,2 0 0,0 1 0,-2 0 0,1 0 0,-1 1 0,2-1 0,0 1 283,-3 0 0,0 1 0,1-1 0,0 1 0,1 0 0,0 0 0,1 0 0,0 0-148,-4 0 1,0 0 0,-1 0 0,1-1 0,1 1 0,1 0-1,1 1 1,3-1 0,2 1 153,-9-1 0,1 1 1,3 0-1,1 0 1,2 0-1,0 0 1,2 0-1,-1 0 1,1 1-1,-1-1 1,-1 1-1,0-1 1,-2 0-1,-2 1-59,2-1 1,-1 1 0,-2-1 0,0 1 0,-1-1-1,-1 1 1,1-1 0,1 1 0,0 0 0,1-1-1,1 1 1,2 0 52,-2 0 0,0 0 0,3 0 0,0 0 0,2 1 0,0-1 0,0 0 0,1 1 0,-1-1 0,0 1 0,-1-1 0,0 1 0,-2-1 0,-2 1 0,-1 0 0,8 1 0,-1-1 0,-2 1 0,-1 0 0,-1 0 0,-1 0 0,1 0 0,-1 1 0,0-1 0,1 1 0,0-1-9,2 1 1,-1 0 0,0 1 0,1-1 0,-1 0 0,0 1 0,1 0 0,-1 0-1,0 0 1,1 0 0,-1 0 8,0 0 0,0 0 0,0 1 0,0 0 0,0-1 0,0 1 0,0 0 0,0 0 0,-1 0 0,1 1 0,0-1 0,-2 1 0,1-1 0,-1 1 0,1 0 0,-1 0 0,0 0 0,0 0 0,0 1 0,0-1 0,-1 0 0,1 1 0,-3-1 0,1 0 0,-1 1 0,1-1 0,-1 1 0,0-1 0,-1 1 0,1-1 0,-1 1 0,1 0 0,-1-1 0,4 2 0,0-1 0,0 1 0,-1 0 0,1-1 0,-1 1 0,0 0 0,0-1 0,-1 1 0,1 0 0,-3-1 0,-1 0 0,0 1 0,-1-1 0,0 0 0,1 1 0,0-1 0,1 0 0,2 1 0,1 0-7,-5-2 0,2 1 0,2 0 0,1-1 0,1 1 0,0 0 0,1 0 1,-2 0-1,0 0 0,-2 1 0,-2-1 0,-3 1 0,-2 1 7,15 4 0,-4 1 0,-3 0 0,-2 1 0,-1-1 0,2 0 0,2 0 0,-1-3 0,5-2 0,2 0 0,0 1 0,-4-1 0,-5 2 0,-10 1 0,-11 3 324,9 22 0,-24-2-411</inkml:trace>
  <inkml:trace contextRef="#ctx0" brushRef="#br1" timeOffset="84772">23516 6368 22914,'0'-9'2698,"0"2"-2518,0 1 0,-4 3-90,3 1 0,-2 2 0,3 6 180,5 30-225,1-1 0,0 3 0,0 2 0,0 3-329,2 8 1,-1 1 283,-2-13 0,-2 1 0,3 16 0,-2 0-45,0-17 0,-1 1-315,0 14 1,0-3-541,-1-7-359,-2-3-540,0-30-720,0-11 2519,-6-15 0,1-13 0,-4-9 0</inkml:trace>
  <inkml:trace contextRef="#ctx0" brushRef="#br1" timeOffset="84922">23536 5948 21741,'-8'-32'809,"0"0"-1078,3 9 220,2 3-1030,3 7-974,0 6 2053,0 7 0,2 11 0,0 5 0</inkml:trace>
  <inkml:trace contextRef="#ctx0" brushRef="#br1" timeOffset="85505">23764 6495 21475,'2'12'2608,"0"-1"-2428,-2 0 90,1 4 90,3 8-90,3 9-180,1 8 0,2 8-90,2 4 89,2 1-89,4-6 0,-1-6 0,-1-7 0,-3-9 90,-3-11-90,-2-6 0,0-16 0,2-8 0,0-18 0,4-12 0,0-12-136,-5 25 1,1 0 180,-2-1 0,2-1-45,5-9 0,1 0 90,5-12-90,-6 24 0,1 4 0,3 12 90,4 12-90,4 15 0,6 8 0,1 10 0,1 3 0,-1 4 0,-3 1 89,-1-1-178,-1-4 89,-3-3-90,2-10 0,-1-8-90,1-13 0,4-12 452,1-13-272,-8-5 0,1-9 0,-2 1 0,-1-1 0,-2-2-1101,3-6 0,0-5 1,-3 3 1144,-7-1 1,-4 2 45,-1-2 0,-2 0-210,-2 1 1,-2 2 253,0 2 1,-2 1 0,-1 7 0,0 1 45,0-25-180,0 15 90,0 21 0,0 18-90,0 24 90,1 22 0,0 7-45,1-3 0,0 2-634,0 0 0,0 4 1,0-2 588,2 12 0,0-1 0,1 1 0,0 0 900,0-3 0,0 0-1440,4 13 0,0-2-45,-2-19 1,0-1-1485,2 15 0,1-5 2199,1-10 0,-1-2 0,-4-30 0</inkml:trace>
  <inkml:trace contextRef="#ctx0" brushRef="#br1" timeOffset="85680">24681 6292 20404,'-29'-21'2159,"3"1"-737,8 4-1422,7-2 90,13 2 9,32-10-1089,7 6 990,18-2 0,4 2 0,-27 8 0,-1 2 0,22-8 0,1 1 0</inkml:trace>
  <inkml:trace contextRef="#ctx0" brushRef="#br1" timeOffset="85940">25522 5482 23993,'6'-37'2519,"-2"6"-1979,0 12 269,-2 19-89,4 24-720,-2 34-769,0-12 1,-2 3 768,0 14 0,-1 4-881,-1-16 1,1 3-1,-1 0 881,-1 3 0,0 2 0,-2 4 0,0-11 0,-1 3 0,0 2 0,0 0 0,0-3-340,-1 0 1,1-1-1,-1-1 1,0 3 339,-1-2 0,0 3 0,0 1 0,0-2 0,0-4 0,-1 10 0,1-4 0,-1 1-608,1-5 1,-1 2 0,0 0 0,1-4-113,0-2 1,0-2 0,0 0-211,1 8 1,-1 1-1,1-7 930,0-12 0,1-4 0,3 18 0,-2-13 0</inkml:trace>
  <inkml:trace contextRef="#ctx0" brushRef="#br1" timeOffset="86405">26793 5283 22194,'-4'-42'809,"1"0"1,-2 2 0,-1 3-450,-16-23-90,-3 18-1,-5 21 1,-3 21 90,-2 31-3010,17-3 0,2 5 2829,-2 14 1,3 5-90,5-10 0,0 2 0,2 2-36,-1 6 1,2 2 0,0 1 4,0 3 1,1 1 0,1 1-60,1 3 0,2 0 0,0-1-41,0 0 1,1 1 0,2-2 40,1-1 0,0 0 0,2-1 0,0-3 0,0-1 0,1-1 0,0-2 0,1-2 0,1 0-255,-2-5 1,1-1-1,1 0-465,2 7 1,1 2 0,-1-5-226,0 3 1,0-2 944,3 14 0,-3-6 0,-8-15 0,-4 0 0</inkml:trace>
  <inkml:trace contextRef="#ctx0" brushRef="#br1" timeOffset="86555">26330 6608 22667,'-21'-41'1889,"5"1"-1889,8 6 90,13 2 338,16 3-428,16 2-359,17-1-283,-21 15 0,1-1 57,5 1 0,2-1-449,1 1 0,1-1 1034,1 0 0,0-1 0,-3 0 0,0 0 0,-2-1 0,0 1 0</inkml:trace>
  <inkml:trace contextRef="#ctx0" brushRef="#br1" timeOffset="86805">27158 5708 17461,'-3'-48'2159,"-4"3"-221,-1 6-1398,1 6 1114,0 8-1474,6 5 693,-2 10-693,3 24-180,3 19 90,4 33 550,-2-27 0,0 5-640,1 4 0,0 4 0,0 1 0,-1 2 0,1 2 0,0-1-120,-1 1 0,1 0 1,-1-2-91,1-5 0,-1-1 0,0-5-375,0 0 1,0-4-136,0-4 0,1-2-1438,4 25 2158,-1-12 0,2-13 0,1-5 0</inkml:trace>
  <inkml:trace contextRef="#ctx0" brushRef="#br1" timeOffset="87105">27613 6029 22374,'-5'-7'2069,"-4"9"-1709,-7 12 0,-1 15-91,-4 30-179,11-11-90,-1 18 0,32-5 0,-4-28 0,20 4 0,-14-35 0,-1-11 0,-6-11 0,-2-9 90,-4-12 0,-3-5 0,-4-2-90,-10 1 0,-4 4-90,-7 4-269,-1 6-361,1 6-539,6 6-900,3 5 2159,6 9 0,3 3 0,0 4 0</inkml:trace>
  <inkml:trace contextRef="#ctx0" brushRef="#br1" timeOffset="87772">28019 5934 22464,'5'-18'2609,"-2"2"-2339,-8 2-1,-4 7-179,-5 3 0,-4 12-90,1 9 0,1 14 0,6 2 0,2 4-90,1 19 45,1-17 0,3-1-224,3 9-181,9 2 180,7-17 180,4-6 90,4-28 0,-8-15 180,6-40 90,-8 5-90,-5 15 0,-1-3 44,-4 4 1,0 2-225,0-14 90,0-1-90,-4 33 0,5 15 0,2 13 0,5 13 0,4 5 0,1 4 0,5-4 0,11 7-90,9-16 0,0-4 90,1-22 0,-10-13 0,-1-14 0,1-13-276,-16 17 0,-2-3 276,1-4 0,-1-2 45,1-4 0,-2-2-284,-1-2 0,-1-1 419,0 0 0,-2-3 224,-1-15 1,-3-1 0,-2 7 0,0 0-270,-2 3 0,-1 2-46,0 15 1,-2 5-90,1 2 0,-3 21 45,-3 61 0,2 29-45,1-34 0,0 2-249,1 0 1,-1 7-1,1 2 1,0-7 248,1 14 0,2-5 226,1 0 1,1 2-287,4-1 0,1 3 0,0-4-304,2-6 1,0-1 63,0-3 0,2 2 1,-1-8-871,10 5-449,-3-10-359,-2-11-7853,-2-13 9262,-3-8 1,-1-19-1,-2-4 1</inkml:trace>
  <inkml:trace contextRef="#ctx0" brushRef="#br1" timeOffset="87949">28429 5726 22680,'-33'-20'1439,"7"4"-794,11 2-645,8 3 250,18 0-250,10-1 0,21-1-449,15 2 44,-22 5 0,0 0-559,2 0 1,1-1-206,-1 0 0,0 0 1169,-2 0 0,-1-2 0,25-7 0,-5 1 0</inkml:trace>
  <inkml:trace contextRef="#ctx0" brushRef="#br1" timeOffset="88462">29579 5572 20259,'-15'-7'3328,"3"1"-2164,6 1-895,2 1 252,4-1-521,0 3 218,14-8-218,6 4 303,20-7-843,7 8-539,7 1-450,1 4-990,-4 0 2519,-9 4 0,-11 5 0,-7 5 0</inkml:trace>
  <inkml:trace contextRef="#ctx0" brushRef="#br1" timeOffset="88632">29574 5979 23184,'-31'33'1259,"5"-4"-1169,8-9 180,10-4-180,11-9 0,14-3-90,17-4-540,15-2-359,16-5-181,-28 1 1,2-3 1047,3-3 0,1-1 0,0-4 0,0 0 1,0-3-1,1 1 0</inkml:trace>
  <inkml:trace contextRef="#ctx0" brushRef="#br1" timeOffset="88916">31012 4523 23723,'-6'-37'629,"0"1"1,0 2 0,-2 2-180,-11-17-180,1 10-90,2 12-90,7 11 0,-2 16 180,4 24-1,-5 30-836,5-9 0,0 5 627,2-8 0,0 3 0,1 1-622,-1 10 1,0 1 0,0 3 583,3-12 1,-1 2-1,2 1 1,-1 0-23,0 1 0,0 1 0,1 1 0,0 2-108,1 2 0,0 2 0,0 2 0,1 0 0,0-2-936,1-3 1,-1 0-1,1-1 1,1 0 0,-1 0 503,-1-1 0,1 0 0,0-1 1,0-1-1,0-2 488,3 19 0,0-4 0,-1-7 0,0-9 1,-2-5-1,0-6 0,0 1 0</inkml:trace>
  <inkml:trace contextRef="#ctx0" brushRef="#br1" timeOffset="89080">30565 6002 24083,'-19'-36'599,"-1"-1"1,3 3 0,2 0-510,-2-26 0,15 7-90,20 4 0,20 6-756,-10 22 0,4 1 261,7 0 1,3 2-559,5 0 1,2 2 18,3-1 0,0 0 1034,0 0 0,0 0 0,-4 1 0,0-2 0,-3 0 0,0 0 0</inkml:trace>
  <inkml:trace contextRef="#ctx0" brushRef="#br1" timeOffset="89291">31406 5007 23274,'0'-59'2428,"-6"4"-1978,5 10-90,-8 9 0,8 7-180,-2 10 179,3 8-89,5 58-90,5 13-497,-3-5 0,1 11 1,-1 2 248,-1-14 1,-1 0-1,0 2 1,-1-1-571,1 1 0,-1 0 1,0 0-1,0 0 368,-2-2 0,1 1 0,-1-2 1,0-5-451,0 16 0,0-5-180,0-4 1,2-2-410,0-9 0,2-2 1309,-1-6 0,2-4 0,13 11 0,3-13 0</inkml:trace>
  <inkml:trace contextRef="#ctx0" brushRef="#br1" timeOffset="89573">31800 5794 22464,'10'-42'779,"1"0"1,-3 4 0,0 1-510,0-26 0,-5 17-91,-3 11 1,0 10-180,0 9 90,0 7-90,2 13 90,4 8-90,3 12 0,5 4-180,2 2 90,4-3 0,3-5 0,1-5 90,1-8-89,-3-13 89,-2-12 0,-7-14 89,-14-33-89,-12 30 0,-4 1-45,2-2 1,-4 2-181,-5 5 0,-3 5-765,-16 4-629,0 6-8212,0 12 9343,5 12 0,7 6 0,5 7 0</inkml:trace>
  <inkml:trace contextRef="#ctx0" brushRef="#br1" timeOffset="90191">32449 5401 24173,'-36'-37'1349,"1"5"-1169,1 14-90,-9 29-90,11 17 0,13 0 0,3 4-180,5 2 1,4 2 89,2 4 0,1 0 0,1 1 1,1 0-1,4-2 0,1-1-90,6 28 90,5-14 0,2-14 178,1-19-88,-1-11 0,-2-18 90,0-15 90,-5-8 0,-2-3 90,4-26-340,-4 18 0,-2 0 250,1-10 169,-4 8-349,0 13 0,-2 12 0,4 10 0,6 37 0,1 4 0,3 11 0,0 4 0,7 11 165,-6-18 1,3-2-346,27 11 180,-8-24-90,15-13 90,-13-32 45,-6-16 0,0-12 45,-9 5 0,-1-6 0,1 0-499,0 0 0,1-2 0,-1 0 648,-1-7 1,-2-1 0,-2 4 75,0-5 0,-2 4-90,-2 5 0,-1 2-175,-4 7 1,0 2-51,-1 0 0,-2 2 0,0-7 0,-2 4 0,-12 60 0,-2 23 0,1 1 0,-2 10 0,1 2-826,0 9 1,1 2 0,0 0 712,2-14 1,-2-1 0,1 1 0,2 2-361,0 9 1,1 3 0,1-1 0,1-7-203,-2 9 0,2-4 105,3-11 1,0 1-1,1-5-103,0-7 1,2-3 672,8 25 0,1-18 0,1-8 0</inkml:trace>
  <inkml:trace contextRef="#ctx0" brushRef="#br1" timeOffset="90373">32774 5500 24443,'-16'-31'989,"-1"0"1,-11-25-900,8 13 0,9 7 0,15 11-90,14 5 0,21 8-450,18 6-326,-21 4 1,3 2-35,4 1 1,2 2 809,18 3 0,0 3 0,-20-2 0,0 1 0,8 4 0,1 1 0</inkml:trace>
  <inkml:trace contextRef="#ctx0" brushRef="#br1" timeOffset="93225">22862 5034 22554,'-31'5'2159,"5"-1"-1889,4-4 179,5 0 1,3 0 90,8 0 0,0 0-181,6 0-179,0-2-90,4 0 0,2-5 0,6 0 0,15-6 0,-4 1-90,13-2 90,-8 3 0,19-2 0,-7 3 45,-3 2 0,3-1-90,0 2 0,1 0-45,0-1 0,1 0-338,4 0 0,-2 0 338,-9 3 0,-1-1 0,3-1 0,1 1 0,2-1 0,0 0 0,3-1 0,1 0 0,1-1 0,1 0 0,4 0 0,0 0 0,1 0 0,1 0 0,3-1 0,0 0-430,1 0 0,0 1 430,1-1 0,1 0-515,1 0 0,0 0 515,1 1 0,0-1 0,0 0 0,0 0 0,0 2 0,0 0 0,-3 0 0,2-1 0,-8 2 0,2 0 0,-2 1 0,6-3 0,-1 0 0,-11 3 0,3-1 0,-5 1-82,-2-1 0,-1 0 82,14-2 0,0-1 0,-15 2 0,1 1 0,9-3 0,3 0 0,1-2 0,-3 0 0,-11 4 0,2-2 0,2 0 0,4-1 0,-5 0 0,-3 2 0,-3 1 0,10-4 0,-2 2 0,8-2 0,9 3 0,-16 5 0,-9 3 0,0 0 0,11-1 0,18 1 0,-10-1 0,4 0 0,-26 2 0,1 0 65,3-2 1,0 0-66,3 0 0,2 1 0,23 0 0,1 0 0,-16 0 0,0 0 70,16 0 0,-1 0-70,-23 1 0,-2-1 0,-2-1 0,-1 0 0,26 0 1033,-7-1-1033,-21 0 0,-1 0 0,15-2 0,14-2 0,-21 1 0,-1-1 192,2 2-192,-3-2 0,17 5 0,-18 0 472,20 2-472,-24 0 0,7 0 0,-15 0 748,-2 0-748,-7 0 14,1 0-14,1 0 0,13 0 0,-6 0 0,12 0 0,-4 0 0,4 0 0,3 0 0,5 0 0,-2 0 0,0 0 0,-3 0 0,-5 0 0,-3 0 0,-5 0 0,-5 0 0,-4 0 0,-3 0 0,-5 0 0,-2 0 0,-4 0 0,4 0 0,-4 0 0,4 0 0,0 0 0,2 0 0,-1 0 0,1 0 0,-4 0 0,-2 0 0,0 0 0,-2 0 0,-1-6 0,0-6 0,-1-10 0,4-14 0,-3-16-375,-1 18 1,0-2 374,-2-9 0,0-3 0,-3-6 0,0-3-619,0-6 1,-1-3 618,0 18 0,-1-1 0,1 0 0,-1-3 0,0 0 0,0-1 0,0-3 0,-1 0 0,1 0 0,-1 1 0,1 0 0,0 0 0,0 0 0,0 1 0,0 0-547,0 2 1,0 1-1,1 0 547,1 2 0,2 1 0,-2 0 0,0 3 0,0 0 0,0 2-432,1-19 1,0 1 431,-2 6 0,0 0-11,0 4 1,0 0 10,0 4 0,-1 1 0,1 2 0,-1 0 366,-1 4 0,1-1-366,-1-9 0,0 1 0,1 15 0,0 0 0,1-4 0,1 3 0,0-1 1603,-1 11-1603,3 3 1211,-2 6-1211,3 0 768,-4 5-768,3 2 196,-3 2-196,1 3 0,-3 1 0,-5 1 0,-5 2 0,-28 0 0,-19 0 0,8 3 0,-9 2 0,-5 0 0,-2 0-566,11-2 1,-3 0 0,-2 0-1,-2 0 1,0 0 0,1 1 565,6 0 0,0 0 0,-1 0 0,0 1 0,0-1 0,0 0 0,0 0-325,0 0 1,0 0 0,0-1 0,0 1 0,1-1 0,0 0 0,3 1 324,-2-1 0,2 0 0,1 0 0,0 0 0,1 0 0,-2 0-253,-3 0 0,0 0 0,0 0 1,0 0-1,-1 0 0,0 0 253,-1 0 0,0 0 0,0 0 0,-1 0 0,1 0 0,-1 0-169,0 0 0,0 0 0,0 0 0,0 0 0,0 0 0,0 0 169,1 0 0,0-1 0,0 1 0,0 0 0,0-1 0,1 1 36,2 0 1,0-1-1,0 1 1,1-1 0,0 1-1,0 0-36,-8-1 0,0 1 0,1 0 0,1 0 0,0-1 0,5 1 0,0-1 0,1 0 0,0 0 0,-3 1 0,4-1 0,-3-1 0,-1 1 0,0 0 0,3 0 0,3 0 24,-7 1 1,4 0-1,1-1 1,-2 1-25,-7-2 0,-3 0 0,2 0 0,8 1 0,-6 4 0,7-2 552,12-3 1,3-1-553,-24 4 0,23-4 0,13 0 1718,12 0-1718,5 0 1819,3 0-1819,5 10 3039,-1 5-3039,2 10 0,1 8 0,-5 10 0,2 18-358,0-22 0,0 5 358,-1 12 0,-1 7 0,1-1-609,1-8 1,0-2 0,0 4 608,0 0 0,-1 3 0,1 2 0,0 0 0,1-7 0,-1 2 0,2 0 0,-1 0 0,0-3 0,1 0 0,-1-2 0,1 1 0,-1 4 0,-1-2 0,0 6 0,0 2 0,0 0 0,-1-3 0,2-6 0,-3 15 0,1-7 0,-1 2 0,1-4 0,0 3 0,-1-2 0,1-4 0,0-8 0,1-4 0,0 2 0,-1 7 0,0 1 0,0-3-314,-1 3 1,0-3 313,2 9 0,0-4 0,2 3 0,5-7 0,0-9 0,0-5 0,0-8 0,0-6 671,0-5-671,0-6 1205,0-6-1655,0-3-133,2-4-2205,9-2 2788,30-14 0,7-3 0,-11 4 0,-1-1 0</inkml:trace>
  <inkml:trace contextRef="#ctx0" brushRef="#br1" timeOffset="94697">29989 2036 20305,'8'-19'2879,"2"1"-2429,-2 2-1,0 3 91,-4 2-180,-2 4-270,-2 2 90,0 3-180,0 2 0,0 10 90,0 13-90,0 22 0,0-12 0,0 2-423,0 8 0,0 2 468,-1 9 0,-1 3-729,1 6 0,1 3 684,-1-19 0,-1 0 0,1 4 0,1 3 0,0 3 0,0 2 0,0-4 30,0 4 0,0-3 0,0 3-421,0-5 1,1 3-1,-1 0 1,1-5 390,0-3 0,0-3 0,1-1 0,2 19 0,0-1-236,1-6 0,1-1 236,-1-7 0,2-1 0,-1-6 0,0 0 0,2 2 0,0-2 539,1 12-539,2 2 1114,-8-33-1114,-2-6 1757,-1-5-1667,0-5 657,4-3-747,-1-4 0,3 0 90,0 0-90,9 0 90,1 0 0,11 0 0,0 4 0,9-3 0,7 3 90,15-4-369,-22 0 1,3 0 233,7 0 0,5 0 15,11-2 0,6-2 0,0 0-30,-10 0 0,-2 0 0,4-1-810,0 0 1,4 0 0,1-1-1,-3 0 780,5-2 0,-2 0 0,0-1 22,-16 3 1,1 0-1,0 0 1,0-1-470,16-2 1,0 0-1,-1 0 447,-2 0 0,0 1 0,-1 0 0,-5 0 0,0-1 0,1 1 0,-7 1 0,1 1 0,0-1 0,-4 1 0,0-1 0,-4 2 0,2-1-163,6-1 1,2 1 0,-6 0 162,-7 1 0,-2 1 134,6 0 0,0 1-90,-6-1 1,-1 1-45,-3 2 0,-2 0 0,16-1 2525,-29 0-2255,-1 1 90,-4-1-180,-2 2 2008,-6 0-1828,-5 0 611,-2-6-971,0-1 0,2-11 0,2-9 0,2-13 0,3-19-366,-5 22 0,1-3 366,1-6 0,-1-3 0,1-6 0,0-3-803,-1-5 0,0-1 803,-1 18 0,-1 0 0,0 0 0,0-2 0,0 1 0,-1-1 0,0 0 0,0 1 0,-1-1 0,0 1 0,1 1 0,-1-1 0,-1 1 0,0 1 0,0 0 0,0-20 0,0 1-401,0 3 0,0 0 401,-3 5 0,0 1 0,0 4 0,-1 2 0,-1 6 0,-2 1 0,0 4 0,0 3 0,-7-24 0,-2 10 0,1 10 546,1 6-546,2 8 1554,0 3-1554,0 5 1040,-4 2-1040,-3 1 0,-7 3 0,-10 2 0,-11 4 0,-17 3-460,24 4 1,-2 0 459,-8 1 0,-3 1-791,-10 3 1,-3 2 790,14-3 0,-3 0 0,0 0-504,6 0 1,0 1-1,-2-1 1,-1 0 503,-6 0 0,-2 0 0,-1-1 0,0 1 0,9-1 0,0 0 0,0 0 0,-3 0 0,-2 0 0,-5 0 0,-4 0 0,-2 0 0,-1-1 0,2 1 0,4-1 0,4 1 0,2-1 0,2 0 0,-1 0 0,-2 0 0,2-1 0,-3 0 0,0 0 0,0 0 0,2 0 0,3-1 0,-7 0 0,2 0 0,4-1 0,1 0-805,-5-1 1,3 0 0,2 0 54,4 0 1,1-1-1,5 2 821,3 1 1,9 2 0,14 6 0,9 6 0</inkml:trace>
  <inkml:trace contextRef="#ctx0" brushRef="#br1" timeOffset="95623">26643 7603 23813,'-15'0'2429,"7"0"-2069,2 0 449,6 0-449,15-8-90,8-4 0,29-13-180,-18 9 0,3-1-573,10-4 1,4 1 482,8-5 0,4 0-450,-19 8 1,1-1 0,4 1 449,6-2 0,4-1 0,2 1 0,-4 0-532,5-1 1,-4 2 0,4-2 531,-3 2 0,4 0 0,-1 0 0,-5 0 0,-1 2 0,-4 0 0,-1 1 0,-2 1 0,-1-1 0,-1 1 0,-3 1 0,-1 0 0,-2 0 0,13-4 0,-2 1 0,-8 3 0,-1 1 0,0-1 0,-3 1 0,17-4 717,-10 2-897,-22 8-1500,-23 10-299,-9 3 1542,-19 9 437,-13 2 0,-14 7 0,-6 2 0</inkml:trace>
  <inkml:trace contextRef="#ctx0" brushRef="#br1" timeOffset="96096">27089 7825 12653,'-40'7'1499,"0"-1"0,2 0 1,1 0-10,1-2 1,3-1-1041,-15 1 1408,27-4-1498,11 0 1039,5 0-1039,34 0 0,10 0-225,0-1 0,4 0 1106,5-1 1,4-3-1242,9-2 0,7-2 0,-2 0-667,-11 1 1,-2-1-1,4 0 667,-1 0 0,3-1 0,0-1 0,-3 1 0,2 0 0,-4 0 0,3-1 0,-3 1 0,4-1 0,-1 0 0,-4 1 0,1 0 0,-4 0 0,1 0 0,10-2 0,1 1 0,-5-1 0,1-1 0,-7 0 0,-15 5 0,-3 1 0,2-3 0,-3 2 0,-3 4 0,-9 2 0,-6 0 715,-4 1-715,-4-3 2104,-2 2-3993,-7-1-630,-4 1 2519,-7 0 0,-4 2 0,-3-2 0</inkml:trace>
  <inkml:trace contextRef="#ctx0" brushRef="#br1" timeOffset="100856">16641 4279 16467,'0'-45'3329,"0"21"-691,0-7-2009,13 49 699,-1 10-1238,4 16 0,1 6-45,-7-12 0,-1 2-2,3 19 1,-1 3-44,-8-16 0,-1 2 0,-1-2 0,1 8 0,0 0 30,-3-8 0,0 0 0,-1-2-30,0-1 0,-1-3-45,1-4 0,0-2-135,-5 25-270,6-12-359,-3-12 1760,4-9-2301,0-10 1350,0-13 0,0-12 0,0-12 0</inkml:trace>
  <inkml:trace contextRef="#ctx0" brushRef="#br1" timeOffset="101226">17080 4351 21205,'4'-30'2339,"0"-1"-2070,-4 16-89,0 3 0,0 20-90,-4 8 0,3 16-90,-2 11 90,3 5 0,0 6 0,3-1 0,3-6-90,7-4 90,1-9 0,4-7-90,1-13 90,14-6-90,-10-12 0,10-7 0,-15-9 0,-1-10 0,-7-8 180,-4-25-180,-10 12 45,-2 11 0,-2 2-135,-6-1 90,-7-2 0,5 20-90,-6 8-180,-7 4-540,-20 4 91,10 3-91,-9 2-449,21 0 1259,7 0 0,9 4 0,6 1 0</inkml:trace>
  <inkml:trace contextRef="#ctx0" brushRef="#br1" timeOffset="101556">17681 4112 13830,'10'-41'2969,"0"4"310,-4-3-3099,-2 18 1609,-2 1-1159,2 48-361,-3 10-44,0-1 0,1 5-464,-1 3 1,-2 0 373,-2 8 0,-1 1-45,-1 6 0,-1 2 309,-3 4 1,-2 1-371,3-21 1,1 1 0,-1-1-30,1 1 0,-1-1 0,1 1 45,-4 19 0,1-1-45,1-5 0,0-1-261,2-5 0,0-2 171,-1-6 0,2-1-90,2-6 0,1-2-539,-6 21-451,8-12-359,-2-14-719,3-8 2248,0-12 0,0-11 0,0-7 0</inkml:trace>
  <inkml:trace contextRef="#ctx0" brushRef="#br1" timeOffset="102956">18261 4207 22824,'-5'13'810,"-2"1"-721,-7 3 1,0 2 0,-3 5-90,-8 16 0,7-12 180,-15 15 90,15-25-180,2-3 0,9-23-90,12-7 90,4-15-90,7 1 0,6-3 0,3 0 90,19-5-90,11 6 0,2 5 0,0 14 0,-14 10 90,-5 2-90,1 8 90,-5 4 90,4 27 0,-10 14-180,-7 4 0,-16 5 0,-13-19 90,-12 12-90,2-20 0,-11 12 89,15-33-89,1 0 0,9-14-89,4 0 89,0-4 0,0-3-90,14-15 90,3 4 0,15-8 0,-2 12 0,3 5 0,14 11 0,0 19 0,-20-2 0,-1 3 0,7 22 0,-22-9 0,-6 1 0,-13 5 0,-15 13 0,-12-20 0,-9-5-1509,-9-2 1509,-4-4 0,-1-5 0,4-8 0,-10-4 0,13-6 0,4 0-90,18-6-90,20-2-269,4-9-1,5 4 1239,3-4-1599,2 7-989,5-3 1799,7-6 0,1 3 0,6-5 0</inkml:trace>
  <inkml:trace contextRef="#ctx0" brushRef="#br1" timeOffset="103241">18964 4175 21475,'10'0'2518,"0"6"-2248,-5 3-180,-2 10 90,-3 13-180,0 2 90,0 5-90,0-18 0,0-9 0,0-12-180,0-14-180,0 0-1439,0-23-449,0 12 2248,0-5 0,0 12 0,0 2 0</inkml:trace>
  <inkml:trace contextRef="#ctx0" brushRef="#br1" timeOffset="103724">19475 3958 22014,'0'-7'1979,"0"0"-1619,0 5 270,0 0-360,-5 8-91,-4 5 91,-3 14-90,-4 9-90,2 11 0,-3 8-228,3 5 318,2 4-135,8-19 0,1 3 0,1-3 0,1 0 0,2 0 0,1-3-45,5 25 0,5-29 90,17 0-90,0-18 0,16-2 0,-2-24 0,4-6 0,2-15 90,-4-10-125,-5-10 125,-7-8 134,-19 13 1,-4-2-135,-2 12 0,-3 0-45,-2-9 0,-4-1-45,-7 7 0,-4 4 0,-12-13-585,-9 16 1,-4 7-496,-10 14 450,11 5 1,-1 7-4287,5 15 1,3 5 3877,-15 13 0,17-8 0,2 1 0,-5 14 0</inkml:trace>
  <inkml:trace contextRef="#ctx0" brushRef="#br1" timeOffset="104957">16280 7015 22104,'-15'-6'1799,"3"1"-1529,6-2 0,-2 3 0,7-1 0,1-1 0,10-2-1,9-1 91,38-4-360,0 1-258,-15 5 1,5 1 257,11-2 0,-1 1-429,-11 2 1,-1 0 428,14-2 0,-1 1-45,-18 1 0,-2 1-90,-1 0 0,-1 0-494,29 0-181,-6 2-269,-12 2-3059,-4 0 4138,-22 4 0,-6 5 0,-20 5 0</inkml:trace>
  <inkml:trace contextRef="#ctx0" brushRef="#br1" timeOffset="105192">16625 7250 20665,'-40'18'2249,"4"-3"-1979,12-6-90,4-5-90,11 0 179,7-3-179,10 3 90,10-4-90,11 0 0,10 0-90,11 0 0,9-4-188,-25 1 1,0-1 187,1-3 0,1 0-45,0-1 0,-1 0-45,-1 0 0,-1 0-450,28-8-108,-10 3-611,-8-1-990,-11 1 2249,-7-3 0,-7 2 0,-4-2 0</inkml:trace>
  <inkml:trace contextRef="#ctx0" brushRef="#br1" timeOffset="105853">17559 6690 21295,'-6'-19'1979,"5"5"-1709,-4 3-91,1 7-89,3 2 90,-3 2-90,1 0-90,-2 0 90,1 0-90,-5 4 90,4-3 90,-2 7 90,4-7 360,3 3-361,0-4-179,2-6-90,5-4 0,8-10 0,25-19 0,-1 8 0,-12 10 0,1 3 0,19 0 0,-2 7 0,-2 6 90,-5 13-90,-9 7 0,-7 14 90,-12 5 0,-13 5 0,-12 1 0,-14 1 0,-3-2-90,6-16 0,1 0 0,-12 7 90,-6 2 0,23-22-90,9-4 0,8-6 0,11 0 0,24-4 0,7-1 0,5 1 0,-8 2 0,1 2-150,15-1 0,-1 5 150,6 16 0,-4 10 0,-11 8 0,-9 3 0,-13 7 0,-18-13 0,-6 2 0,-12 18 0,0-18 0,-7-2 0,-11-2 0,-4-5-277,9-6 1,-1-3 276,-11 6 0,1-3 0,-12-1 0,6-9 0,6-6-90,10-6-3010,3-6 2920,9-6-270,8-9-269,4-6-271,10-2-539,2-5-608,6-2 2137,6-3 0,7 0 0,4 1 0</inkml:trace>
  <inkml:trace contextRef="#ctx0" brushRef="#br1" timeOffset="106049">18338 6595 23544,'5'-30'1978,"-2"5"-1708,-3-1-180,0 9-90,0 1-90,0 9-180,0 5-1259,0 2-90,0 6-989,0 2 2608,0 6 0,0 1 0,0 1 0</inkml:trace>
  <inkml:trace contextRef="#ctx0" brushRef="#br1" timeOffset="106542">18631 6699 23004,'-17'0'1799,"1"0"-1529,2-4 0,0-1-1,3-5-179,5-1 0,3 0-90,6-5 0,5-4 0,10-3 0,9-6 0,8 1 0,-5 8 0,2 1 0,18-7 0,-17 11 0,1 2 0,23 4 0,-19 11 0,3 12 90,-27 13-90,-6 12 0,-11-4 0,-5 2 0,-6 21-142,2-19 1,-2-2 141,-8 11 90,1-7-90,5-12 90,2-3-90,7-15 0,9-1 90,29-10-90,3 0-90,20-2 90,-10 2 283,-3-2-283,5 8 0,-19 3 90,-4 9-90,-17 5 0,-12 4 0,-2 5 0,-9 0 0,-1 1 0,-4-1 0,-3 0-270,-1-3-449,-3-1-451,3-6-899,1-4 2069,3-8 0,6-8 0,0-7 0</inkml:trace>
  <inkml:trace contextRef="#ctx0" brushRef="#br1" timeOffset="107056">19349 6545 22284,'0'-16'1979,"0"2"-1619,0 7 0,0 3 539,0 4-809,0-2-90,2 0 0,2-5 0,4 0 0,6-4 90,23-9-180,17-3 90,3 1 0,-1 7 0,-23 11 90,-7 10 0,-7 6-90,-5 10 90,-8 8 0,-3 8 90,-17 25-90,2-26 0,-3-1-90,-1-1 0,-1-1 0,-2-2 0,1-4 0,-9 4 0,1-1 0,12-15 0,2 2-90,15-17 90,7 3 0,9-4 0,7 4 0,5 1 0,0 0 0,-5 3 0,-5-3 0,-6 6 0,-6 1 0,-3 3 0,-8 3 0,-4 5 0,-7 2-180,-1 2-270,-2-2-359,0-2-541,1-5 1350,3-8 0,6-6 0,2-7 0</inkml:trace>
  <inkml:trace contextRef="#ctx0" brushRef="#br1" timeOffset="107543">19983 6495 22194,'6'-25'2159,"-2"10"-1979,-2 3 90,-2 10 90,-5 2-270,0 0 179,-2 0 361,4 0-90,3-2-450,3-3 90,6-2-90,7-4 89,8 2 1,7-2 0,4 6 0,1 1-90,1 10 0,-3 3 90,1 11-90,-6 7 0,-3 5 180,-1 21-270,-11-13 0,0 12 0,-18-16 0,-6-1 0,-9-6 0,-5-2 0,1-7 0,1-1 0,5-10 0,18-3 0,8-6 0,18 6 0,4-4 0,-1 10 0,8 3 0,-13 3 0,2 6 0,-19-6 0,-8 2 0,-14 3-540,-16 6-1349,-19 7-40,16-14 0,-3 1 1929,-6 3 0,-3 1 0,-6 3 0,-2 0 0,-3 2 0,0 0 0</inkml:trace>
  <inkml:trace contextRef="#ctx0" brushRef="#br1" timeOffset="115941">24543 11637 20485,'-10'-9'3598,"2"0"-3148,1 2 0,4 1-1,3 3 181,0-1-90,0 4-90,0-4-181,0 3 1,-4-3 0,3 4-90,-2-2 90,-1 10-90,0 8-90,-5 18-90,-1 15 0,2 0 0,-1 6 0,0 8 0,0 1-1510,1 2 0,1-1 1510,2-4 0,1-5-225,4-20 0,0-4-674,0 24-360,0-12-180,0-11-720,0-10 2159,0-14 0,0-11 0,0-10 0</inkml:trace>
  <inkml:trace contextRef="#ctx0" brushRef="#br1" timeOffset="116082">24470 11239 22914,'-14'-45'1079,"0"4"-2158,7-1 359,5 19-1079,14 2 1799,9 21 0,11 9 0,5 5 0</inkml:trace>
  <inkml:trace contextRef="#ctx0" brushRef="#br1" timeOffset="116999">24933 11773 23723,'-12'4'1350,"5"-3"-1170,-4 11-1,10 2 91,-8 13-180,8 10-90,-3 8 90,4 9-90,0 3 0,0 2 0,0-9 90,2-9-90,-1-10 0,0-10 180,-1-9-90,0-6 0,0-6-90,0-9 0,2-7 0,4-15 0,6-16 0,4 2 0,5-4 0,4 0 0,2-1-542,-1 0 0,0 2 542,2 9 0,-1 7 90,3 11 89,15 33-89,-13 18-45,-10-2 0,-1 3-45,-7-1 0,-2 3 45,7 12 0,-1 2-45,-1-3 0,1-1 0,4 3 0,0-4 0,8 4 90,-1-24-180,-9-30 180,3-10-90,1-16-90,0-16 180,-1-9-837,-12 26 0,0 0 747,-1-1 0,0 0 0,0 1 0,-1 0 964,9-30-964,-4 6 0,0 3 0,-5 9 90,-3 2 180,-5-1-180,1 16 0,-1-2-90,0 19 1685,-1 2-1685,0 2 19,0 5 71,0 0-90,0-2 0,0-3 0,0-7 0,0-4 90,2-21 90,1 10 90,1-14 0,-2 20-180,0 3-90,-2 6 0,0 23 0,0 17 0,0 37 0,0-19 0,0 3-275,-1 9 1,2 4 274,0-16 0,0 2 0,0 0-506,1 2 1,0 1-1,1-1 506,-1 0 0,2 0 0,0 1 0,3 12 0,0 2 0,2-2-903,0-7 1,0 0-1,1-2 573,-1-2 0,0-1 1,0-3-436,5 6 1,0-8-1215,0-3-899,0-20 2955,-2-13 0,-1-23 1,-2-7-1</inkml:trace>
  <inkml:trace contextRef="#ctx0" brushRef="#br1" timeOffset="117176">25619 11778 24533,'-20'-23'1349,"7"2"-1259,11-1 0,16 2-180,15-1-270,15 1-539,13 2-277,-23 10 1,0 0-85,2 1 1,1 0 1259,0 1 0,-1 1 0,1 2 0,-1 1 0,0 0 0,-1 0 0</inkml:trace>
  <inkml:trace contextRef="#ctx0" brushRef="#br1" timeOffset="117426">26549 11375 23813,'8'-52'3328,"-3"4"-2878,-2 7 0,-3 8-180,0 8 0,0 7-270,0 15 0,0 18 0,0 26 0,-2 19 0,-3 8-948,-1-8 1,-2 4 947,0-2 0,0 5 0,-1-2 0,-1-9 0,0-3 0,-1 1 0,0 2 0,-1-1 0,1 0 0,0 0 0,0-1 0,0 0-922,1-3 1,-1-1 0,1-1 411,1-3 0,0-1 1,1-1-481,-2 15 1,2-2-446,2-6 1,1-3 1434,3-8 0,1-3 0,7 26 0,2-11 0</inkml:trace>
  <inkml:trace contextRef="#ctx0" brushRef="#br1" timeOffset="117661">27114 11687 25163,'10'-43'1889,"-4"6"-1710,-2 11 1,-4 14 0,0 4-90,2 34-90,2 2 0,0 30 0,4-1-360,-5-14 1,-1 1-631,2 20 270,-3-24 1,-1-2-2020,0 3 130,0-10 2491,0-8 1,-3-11 0,-2-6 0</inkml:trace>
  <inkml:trace contextRef="#ctx0" brushRef="#br1" timeOffset="117798">27199 11172 22644,'-12'-35'630,"1"4"-1350,5 10-629,-1 10-1080,6 5 2429,-3 10 0,4 7 0,0 5 0</inkml:trace>
  <inkml:trace contextRef="#ctx0" brushRef="#br1" timeOffset="118410">27503 11461 23004,'5'0'2159,"0"4"-1710,-4 3 181,1 11-180,-2 9-180,0 16-91,0 13-134,0-20 0,0 1-409,0 2 1,0 2 363,0 0 0,0 0 0,0-2 0,0-2 0,1 29 198,2-11-108,-1-15-180,0-13 90,0-15 0,3-19-90,6-20 90,7-22 0,-6 15 0,0-1-89,2-6 0,1-2 134,1 0 0,1-1-45,-2 1 0,0 0 45,-1 5 0,-1 2-45,-2 3 0,0 2 0,7-19-90,-5 16 180,0 16-90,5 32 0,-1 18 0,9 29-256,-14-28 0,-1 2 256,2 1 0,0 1 0,0-1 0,0-2 0,1-2 0,1-2 664,13 17-933,17-17 89,-9-27 0,15-26 90,-19-16 0,-3-9-104,-5 7 0,-1-5 216,-4 5 1,1-7-1,-1-1 1,-1 1-870,0-13 1,-2 1-1,-1-1 937,0 1 0,0 1 0,-2 0 30,-2 5 0,-1 0 0,-2 6 25,-3 7 1,-1 3 34,3-25-90,-7 18 0,2 13 264,-2 34-354,0 25 0,-2 4 0,-1 6 0,0 8 0,-1 3 353,-1 7 1,0 3-354,1 7 0,1 2 0,2-23 0,-1 1 0,2 2-183,1 15 0,1 3 1,2-1-238,0-8 0,1-1 1,0 0 29,1-1 0,-1-1 0,2-4-420,2 6 1,2-9-1889,3-5 2698,0-21 0,-2-20 0,2-12 0</inkml:trace>
  <inkml:trace contextRef="#ctx0" brushRef="#br1" timeOffset="118578">28161 11325 23544,'-31'-18'1439,"12"0"-1349,17 2 0,26 3-180,25 6-45,-14 4 0,4 2-737,8 0 0,3 2 62,4 2 1,1 2 809,1-1 0,0 2 0,-3 3 0,-2 2 0,-3-1 0,0 0 0</inkml:trace>
  <inkml:trace contextRef="#ctx0" brushRef="#br1" timeOffset="119375">23142 11334 21835,'-10'-11'3058,"4"2"-2698,-2-2-91,7 2-89,-2 2 90,10 0-90,9 5 0,19 0-90,14 10-577,14 8 532,-29-1 0,0 3 0,0 5 0,-1 4-344,-2 5 1,-3 4 343,-4 4 0,-3 4 45,-4 5 0,-4 1 0,-4 3 0,-4 2-484,-5 2 1,-3 1 483,-3-3 0,-3 1-60,-4-7 0,-3 1 0,0-2-30,-2 3 0,-1-1 0,0-5 0,-2 1 0,1-4-431,2-7 1,1-4-469,-9 24 36,13-30-576,13-19-8392,0-6 8894,-5-10 0,-2-8 0,-5-12 1</inkml:trace>
  <inkml:trace contextRef="#ctx0" brushRef="#br1" timeOffset="120759">21660 11416 19856,'-8'0'3238,"3"0"-2788,-4 0-91,8 0-89,-10 0 90,6 0 0,-5 0 0,0 8-1,-2 8 91,-4 16-90,-3 15-463,9-16 0,0 3 283,0 6 0,0 2-90,-1 6 0,2 2-538,-1 2 0,1 2 493,0 1 0,0 1-45,2 1 0,1-1 45,2-1 0,0-1-45,3-2 0,2-2 45,2-4 0,2-1-319,2-6 0,3-1 319,1-5 0,2-1-45,19 22-45,-4-25 0,1-2-45,15 7 565,12 0-475,-25-24-89,-3-4 987,-7-6-988,-1 0 366,-4-4-726,0-3-989,8-15 269,-6 0-629,3-11-809,-8 1 2608,-5 0 0,-1-1 0,0 1 0</inkml:trace>
  <inkml:trace contextRef="#ctx0" brushRef="#br1" timeOffset="121683">22180 11683 16707,'0'-14'4768,"-4"1"-4049,-4-11-449,-1 6 0,-3-6 0,2 8-90,0 5-180,-2 2 180,-4 2 0,3 5 89,-3 6-89,2 7 0,-2 14 0,-4 13-90,-1 14 0,6-1 0,2 6-60,8-14 0,1 3 0,1 1-378,-3 12 1,1 3 0,1-3 317,4-9 0,2-3 0,0 0-60,0 16 0,2-5-135,1-23 0,1-2-720,1 3 1,1-2-855,4 9 1037,1 0 0,-6-32 1,-2-5-1</inkml:trace>
  <inkml:trace contextRef="#ctx0" brushRef="#br1" timeOffset="121860">21778 12402 20215,'-7'-18'2159,"2"-2"-1979,10-1-180,7-4 90,11 2-90,7-1-90,9 1-360,0 2-539,3 3-630,-3 5-8212,-2 2 9680,-5 0 0,-3 1 0,-3-1 1</inkml:trace>
  <inkml:trace contextRef="#ctx0" brushRef="#br1" timeOffset="122109">22192 11778 20215,'0'-34'3059,"0"4"-2520,0 3-359,0 15 90,0 6-90,0 19 0,0 14-90,0 16-90,0 4 0,0 3 0,0-10 0,0 0-300,1 18 1,0 0 299,1-18 0,0-1-135,1 11 1,2 1-361,1-7 0,0-2 90,-1 0 1,-1-4-946,6 16-449,-4-29 1799,-2-11 0,4-8 0,-2-8 0</inkml:trace>
  <inkml:trace contextRef="#ctx0" brushRef="#br1" timeOffset="122517">22541 12017 19226,'0'-16'3688,"-3"3"-3418,-4 4-90,-3 4-90,0 3 0,0 10 0,2 20-90,3 17 0,1 3 0,4-2 0,0-19 89,2 1-89,0-10 0,3-3 0,-1-11 0,3-4 90,4 0-90,-2-6 0,0-4 90,-5-8-90,0-2 90,-2-3 90,0 1-180,-2-1 90,-7-10-90,0 12 0,-5-5-90,-4 17 90,5 5-180,-5 2-269,4 2-91,0 0-540,2 4-629,3 3-539,4 3 2248,3 1 0,3 0 0,2 0 0</inkml:trace>
  <inkml:trace contextRef="#ctx0" brushRef="#br1" timeOffset="123431">22797 11995 20755,'0'-23'2339,"0"3"-2159,0-5-90,-4 12-90,4 1 90,-4 10-90,0 2 0,-2 0 90,-3 8-90,0 2 0,-5 16 90,5 2-90,-1-2 0,6-2 0,4-11-90,0 1 90,2-6-90,2-2 90,0-6 0,4 0 0,-3-2 0,0-3 0,-1-4 90,-1-5 89,-1-4-89,-2 6 0,0 1-90,0 9 0,0 2 0,0 6 90,5 12-90,0 2 0,7 7 0,0-7 0,2-2 0,15-2-90,-8-3 90,12-6-90,-10-2 0,1-5-89,8-7 179,-8 0 0,4-9 0,-12-2 0,-4-4 0,-4-3 90,0-21-90,-5 9 89,0-16-89,-3 12 90,0-14-90,0 13 90,-3-6 0,2 17 90,-7 0 90,8 4-180,-4 5 90,4 9 0,-4 8-90,3 1-90,-2 4 0,-1-2 0,0 2 0,-1 0 0,2 0 0,3 12 0,0-1 0,0 17 0,0 2 0,0 10 0,0 10 0,3 7 0,2-14 0,2 3 0,1-1 0,1-1 0,0 0 0,1-2 0,-1-8 0,0-3-90,3 2 0,-2-8 0,-2-5-180,-2-4-90,-2-8-89,0-2-91,0-6 0,-1 0-539,-2-6-360,-1-4 1439,0-22 0,0 6 0,0-13 0</inkml:trace>
  <inkml:trace contextRef="#ctx0" brushRef="#br1" timeOffset="123680">22886 11904 20935,'-16'-7'3598,"2"1"-3328,5 3-90,11-5-270,34-1-720,-3 1 1,2 0-136,2 1 1,1 2 944,4 0 0,-2 1 0,13 2 0,-5 2 0</inkml:trace>
  <inkml:trace contextRef="#ctx0" brushRef="#br1" timeOffset="125552">26679 15251 9062,'-16'27'0</inkml:trace>
  <inkml:trace contextRef="#ctx0" brushRef="#br1" timeOffset="126166">21530 15242 23993,'-4'-5'1439,"-4"-1"-719,7 4-270,-2-3-360,6 3 0,7 0 0,9 2-90,11 0 90,11 0-90,12-2-45,-4-2 0,6-1-405,6-2 0,3 0-710,-13 2 0,1 1 0,-2 0 395,9-2 0,-4 2-269,-11 2 0,-6 2 1023,-4 4 1,-15 3 0,-10 4-1</inkml:trace>
  <inkml:trace contextRef="#ctx0" brushRef="#br1" timeOffset="126393">21607 15654 13790,'-41'25'2609,"6"-5"-44,7-4-2296,10-9 1386,8-3-1295,6-4 746,12-4-1016,10-3 2897,14-7-2987,6-1 0,4-2-63,-7 4 0,2 0-27,16-6 0,1-1-225,-14 6 1,1 1-901,16-6 1,-2 1 0,-15 5 0,-2 0 1214,10-3 0,-3 0 0,4-2 0,-5 0 0</inkml:trace>
  <inkml:trace contextRef="#ctx0" brushRef="#br1" timeOffset="126761">23703 13799 22644,'-32'-27'2069,"-27"6"-1665,25 31 1,-2 7-225,-2 1 0,2 6-1793,0 21 1,6 9 1747,7 0 0,5 6-68,7-9 1,0 6-1,2 2 1,0-3-68,0 6 0,1-2 0,1 4 0,1-3 0,1 3 0,0 2 0,2-2-68,1-2 1,1 0 0,1-2-1,1-2-142,0 0 0,2-2 1,-1 1-151,1 10 0,-1 2 0,2-8-360,1-7 1,0-7-271,-2-6 1,0-3-8842,1 21 9465,-2-18 0,-8-21 0,0-9 0</inkml:trace>
  <inkml:trace contextRef="#ctx0" brushRef="#br1" timeOffset="126926">22984 15315 22138,'-21'-39'1349,"8"1"-1259,13 1-90,19 3 881,17 1-1241,6 9 1,5 2-91,-7 5 0,0 1-180,16-5 1,2 0-4287,2 4 1,-2 0 4064,-14 3 0,-2 1 1,13-5-1,-3-2 1,-18 6-1,-1-1 0</inkml:trace>
  <inkml:trace contextRef="#ctx0" brushRef="#br1" timeOffset="127117">23893 14491 14902,'-3'-63'1889,"-3"6"327,-5 12-1856,1 9 1652,3 15-1472,4 18 748,3 23-1153,0 23 0,0 10-105,0-6 0,0 4 0,0 2 244,0-1 1,1 3 0,0 1 0,0-3-425,1 9 0,-1-1 0,1-2-150,1-3 0,0-1 1,1-6-376,1-2 1,2-5-226,1-4 1,0-2-1271,11 21 2170,3-14 0,4-18 0,3-8 0</inkml:trace>
  <inkml:trace contextRef="#ctx0" brushRef="#br1" timeOffset="127441">24421 14731 23094,'-19'-14'1979,"-4"5"-1799,-4 13 179,-14 24-269,13 3-90,-5 17-90,23-11-179,21 13 89,9-17 0,18 4 90,1-26 0,0-9 90,-2-11 0,-5-25 90,-14-1 90,-13-20-90,-19 7 0,-6 16 0,-3 0-90,-16-13-123,11 18 0,-1 4-57,-14 1-270,2 8-449,5 7-630,7 5-810,11 6 2339,8 5 0,13 6 0,6 3 0</inkml:trace>
  <inkml:trace contextRef="#ctx0" brushRef="#br1" timeOffset="128359">24807 14668 22734,'-5'-14'2519,"-2"1"-2160,-5 1-179,0 11-90,1 11 0,5 19-135,3 5 0,2 5-90,1 5 0,2 3-45,2 8 1,2 0 89,-2-13 0,3-3-180,13 12-90,5-35 270,-4-16 0,2-16 90,-11-13 0,-5-12 90,-6 2 0,-2-2 180,-6-23-322,2 18 0,-2 2 322,-7-11 0,-1 10-90,3 10-90,6 9-1,-1 8-89,6 5 180,-3 8-90,4 9 644,0 30-734,0 5 0,4 22 90,4-8-90,8-3-90,7-3 0,16 4-90,-8-18 0,9-5-90,-14-20 90,7-28 90,-8 1 90,4-23 0,-12 1 45,-9 6 0,-2-4 90,-2 0 0,-2-1-90,2 0 0,-2 1 45,-2-22-90,0 32 90,0 9-90,0 6 0,0 5 0,0 5 0,3 10 90,2 8-90,3 13 90,7 29-90,-5-22 0,-1 1 0,2-1 0,1 1 0,14 25-90,-2-28-90,19-9 0,-7-16 0,15-10 90,-12-17-90,2-14 91,-2-13 89,-13-2 0,-1-8 0,-9 10 0,-2-3 0,1-1-413,0 1 0,0 0 1,-2-1 472,-2-3 0,-1-1 0,-2 4 120,0-2 0,-2 4-46,-2 4 1,-1 2 45,-1 5 0,-1 1-1416,-2-1 0,-1 2 1325,-3-12 91,-5 5-90,0 30 0,-2 21 0,-2 15 0,1 28-45,6-16 0,0 1 92,1 11 1,2 1-138,0 3 0,1 3 0,1-2 0,1 3 0,1-2 0,2 4 0,1 0-30,-1-9 0,0 1 0,3-3-105,6 7 0,3-5-80,-4-13 1,1-2-11,2 3 0,1-3-945,10 4 181,-10-17 565,3-3-1375,-11-13 2625,-2-20 0,-2 0 0,-2-15 0</inkml:trace>
  <inkml:trace contextRef="#ctx0" brushRef="#br1" timeOffset="128694">25335 14315 23094,'-23'-2'2518,"5"-1"-2248,8-1-90,6-3 90,15 0-180,44-8 0,7-1-594,-11 5 0,3-1 504,-8 0 0,2-1 0,-3 2 0,4-1 0,-3 0 0,4-3 0,0 1 0,11-3 0,-4 0-180,6-3-90,-14 7-180,-14 2-1349,-10 6 90,-14 1 1709,-27 16 0,-8 5 0,-22 12 0</inkml:trace>
  <inkml:trace contextRef="#ctx0" brushRef="#br1" timeOffset="129969">25108 14659 20395,'4'-7'2249,"0"2"-1979,-4-3 0,0 3 449,0-4-269,0 4-360,0-2 0,0 3-90,0-3 180,-7-2-90,-4-4 0,-4 1-90,-1-1 0,2 4 90,-13 0 0,2 2-90,-10 2 0,4 3 0,2 2 0,-1 4 0,-5 1 0,10 0 0,-2 3 0,13-3 90,-2 12-90,3-2 90,-3 7-90,4-1 0,-2 1 0,-1 5 0,1 3 90,-2 2-90,-2 17 0,3-10 0,6-6 0,2 2 0,1 23 0,2-3 0,8-3-90,4-23 0,8-4 0,7-4-180,21-8 135,9-17 0,3-7 90,-15 1 0,0-2-252,14-5 1,-4-5 296,-8-15-88,-21 7 88,-2-3-90,-3-1 135,-8-26 0,-3-5-45,2 5-1018,-4-4 0,-1 5 1108,-3 25 90,-4-1-180,0 12 90,-6-3 0,-1 15 366,-1 2-456,-2 0 163,7 6-73,-6-1 2278,12 4-2278,-4 0-90,5 0 179,0 0 1,0 6-90,-4 6 0,3 12 0,-2 11 0,3 8-90,1 5 90,5-1-90,8 1-90,11-7-405,0-15 1,6-2-1081,3-3 1,2-1 1574,-1-1 0,0-2 0,-2-3 0,-2-2 0,8 2 0</inkml:trace>
  <inkml:trace contextRef="#ctx0" brushRef="#br1" timeOffset="133608">17047 11429 23364,'10'-29'2968,"-3"0"-2428,-4 6-91,-3 2-179,0 10 270,0 4-360,0 31-90,-3 9-90,2 0 0,1 5 0,-5 3 0,1 2 0,3 7 0,0 2-1299,-1 6 0,-1 0 1299,3 1 0,0 0 0,0-2 0,0 2-180,0-12 0,0 2 1,0-3-136,0 4 0,0-2-225,-2 9 1,0-4-721,2 4-2517,-4-4 3777,4-27 0,0-6 0,0-25 0</inkml:trace>
  <inkml:trace contextRef="#ctx0" brushRef="#br1" timeOffset="133933">17490 11552 22914,'2'-22'1799,"-6"9"-1349,-4 17-1,-10 14-89,-3 21-180,-2 13-90,12-20 0,2 2-90,3 1 0,1 3-399,2 13 0,3 1 399,3-14 0,4-1 0,0 7 0,4-3 214,19 2-214,7-18 0,8-16 0,2-18 0,-2-16 0,-18-7 0,-6-7 45,-10-7 0,-6-2-45,1 0 0,-5 0-248,-11-1 0,-8 5 248,-21-6 0,-6 7-90,-4 11-90,4 10-360,4 8 346,9 8-975,9 4-720,11 8-630,12 1 2519,11 5 0,13-5 0,5-3 0</inkml:trace>
  <inkml:trace contextRef="#ctx0" brushRef="#br1" timeOffset="134150">18058 11235 23004,'37'-55'2428,"-4"5"-1888,-11 12 0,-8 13 0,-8 18-181,-10 22-89,-4 28-225,-1-9 0,0 4-721,-2 13 1,-1 4 675,3-11 0,0 3 0,-1 0-634,-1 7 0,0 2 0,0 0 634,-1 5 0,0 2 0,0-1-554,-1 3 0,0 0 1,0 0 553,0 0 0,0-1 0,0 0-30,1-4 0,1-1 0,-1 2-560,3-10 0,0 2 0,0-1 1,1-4-41,-2 19 0,3-3 630,1-14 0,1 2 0,5-11 0,14-3 0,7-13 0</inkml:trace>
  <inkml:trace contextRef="#ctx0" brushRef="#br1" timeOffset="134692">18578 11624 22824,'-12'0'1529,"5"0"-1349,-2 0 0,8 0 539,-3 0-539,4-8-90,6-16-90,4-4 90,9-16 90,7 8-45,-3 8 0,1 1-135,13-9 0,12-5 90,-19 27-90,-2 8 0,1 12 90,3 22 0,-12 7 0,-3 18 0,-20-1-205,-10 3 295,-10 3-90,-3-5 89,8-22 1,0-1-90,-12 14-90,7-10 0,21-24 0,23-19 0,18-7 102,0 2 1,5 2-103,6 1 0,2 4-45,0 0 0,0 4 45,-1 5 0,-5 6 0,12 26 0,-32-13 0,-2 3 0,-3 4 0,-3 1 0,-3 3 0,-3 2 0,-4-1 0,-3 2 0,-4 0 0,-5 0-155,-3 1 0,-5-2 155,-5 1 0,-4-2-282,-5 1 1,-3-2 146,-3-1 1,-4-1-901,-16 7 1,-5-4 1034,-1-5 0,-1-2 0,1 0 0,1-3 0,5-8 0,0 0 0</inkml:trace>
  <inkml:trace contextRef="#ctx0" brushRef="#br1" timeOffset="137582">15618 14917 23094,'-33'-16'1889,"1"0"-1619,3-2 179,3 2-269,7 0 0,9 5-90,4-1-90,14 1 0,8 0 0,16-1-90,17 1-180,12 2-294,-26 5 1,0 1 158,2 1 0,1 0-135,-1 0 1,-1 2-361,0 2 1,0 2-1530,27 5 2429,-10 7 0,-16 4 0,-8 1 0</inkml:trace>
  <inkml:trace contextRef="#ctx0" brushRef="#br1" timeOffset="137744">15589 15274 22552,'-45'23'1709,"4"-9"-1529,22-6-270,34-24-179,21 0-91,-3 0 0,5-1-1178,2 1 1,4 0 0,-1 0 1537,9-3 0,1 0 0,-5 2 0,3-2 0,-3 3 0,4-3 0,0 1 0</inkml:trace>
  <inkml:trace contextRef="#ctx0" brushRef="#br1" timeOffset="138294">16523 14645 21565,'-14'-13'2248,"0"1"-2068,-4 5 180,-3 3 0,1 4 180,-10 0-361,12 0-89,0 0 0,9-2 0,8-3-90,-2-4 90,5-6-90,5-10 0,9-9 0,8 0 0,4-1 0,-4 7 0,1 1-745,11-10 0,2 3 745,-9 12 0,0 3 0,28-11-267,-6 12 267,-7 14 0,-9 15 0,-12 12 90,-12 15-90,-17-1 0,-6 2 90,-9 23-377,0-19 1,-2-1 331,4-14 0,-1-2 135,-19 20-90,6-8 0,5-9 1258,10-9-1348,7-8 290,13-6-290,15-6 0,15 0 0,13 6-90,14 4 209,-28-1 1,1 2-165,3 1 0,-1 5-90,11 12 0,-2 5 90,-13-7 0,-3 1 0,5 12 1,-6 1-3198,-16 23 3242,-13-31 0,-6 0 0,-6 0 0,-7-1-964,-22 13 1,-7-2 963,9-12 0,-3-1-148,5-5 1,-3 1-1,2-4 148,-4-1 0,1-3-74,-12 2 1,3-1-107,17-7 0,1-1-180,-4 1 0,5-5 1500,14-9-2399,14-9 1489,22-12-230,15-11 0,16-9 0,-20 18 0,1 0 0</inkml:trace>
  <inkml:trace contextRef="#ctx0" brushRef="#br1" timeOffset="138477">17303 14623 23544,'0'-23'1619,"-6"2"-1529,1 3 0,-4 5-1,4 4-89,-2 2-359,6 3-541,-3 1-539,4 1-900,0 2 2339,0-2 0,0-1 0</inkml:trace>
  <inkml:trace contextRef="#ctx0" brushRef="#br1" timeOffset="138985">17559 14595 23454,'-17'0'1619,"1"0"-810,-5-4-539,10 1-180,-1-13-180,28-13 0,0-6 90,20-11 0,-1 8 0,4 1 0,12-5 0,-15 19 0,3 2 0,-21 21 90,-2 25 0,-9 1-90,0 20 90,-27 11-90,-4-2 90,-8-1-90,5-16 0,18-19 0,0-10 0,8 1 0,-3-9 0,12 3 0,4 2 0,13 4 0,5 8 0,7 6 0,2 6 0,-2 6 0,-5 5 0,-6 18 0,-13-14 0,-11 10 0,-32-10-90,-3-12-135,0-7 0,-2-3-494,-8 1-1980,-18-3 271,30-21 2428,1-13 0,20-13 0,7-6 0</inkml:trace>
  <inkml:trace contextRef="#ctx0" brushRef="#br1" timeOffset="139525">18225 14424 22104,'8'-14'1889,"-4"2"-1709,0 5 90,-4 3 719,0 4-359,0-4-450,0-1-90,0-8-90,5-3 0,6-8 0,9-4 0,23-16 0,-7 16 0,14-5 0,-18 24 0,-4 13 90,-7 14-90,-9 17 90,-10 12 0,-10 12-887,-8 3 842,5-31 0,-1 1 0,-4 6 0,-2-1 135,-10 19-90,5-4-90,13-31 0,13-15 0,7-12 0,12-5 886,13-8-886,10-3 0,6 3 0,0 7 0,-4 6 0,-6 14 0,-9 8 0,-7 12 0,-9 6 0,-8 2 0,-5 3 90,-12-1-90,-23 19 0,-5-14-155,10-16 0,-2-2 65,-13 7-269,1-5-1530,-8 2 180,17-10-900,-7-3 2609,21-10 0,2-6 0,2 0 0</inkml:trace>
  <inkml:trace contextRef="#ctx0" brushRef="#br1" timeOffset="140233">19094 14274 23094,'-20'-2'1529,"-3"0"-1259,-2-3 90,-1-1-1,2 1-89,3-4-90,3-6-180,15-18 0,10-4 0,19-14-210,9 10 210,12 3 0,2 4 0,4 9 0,-3 7 0,12 13 90,-23 14 0,1 16 0,-30 13 90,-4 12 90,-14 7-706,-4 4 706,-11 1 0,-3-6-90,-1-6-320,4-11 230,5-8-90,10-12 0,2-8 192,14-7-192,6-10-90,16-4 90,9-6 0,10 2 613,2 5-613,-11 13 0,-2 4 0,5 8 250,13 17-250,-47 11 0,-4-9 0,-5 9 0,0-17 0,2-2 0,2-3 0,4 3 0,2 0 0,3 0 0,-1-2-90,-2-3 0,-4-2-270,-7 2-2248,-42 19-270,-9-4 2878,6-8 0,-4 1 0,1-4 0,-1-1 0,-6 4 0,1-1 0</inkml:trace>
  <inkml:trace contextRef="#ctx0" brushRef="#br2" timeOffset="148895">23191 8092 23903,'2'5'1080,"0"-1"-810,-2-4-1,2 0 1,2 4 0,6-3-90,6 9 0,7-9 90,7 9-90,6-9 89,7 3-89,-8-2 0,1 0-90,20 3-45,-19-2 0,2-1 90,3 1 0,-2-2-135,-6 0 0,1-2 45,24 2 0,7-2 15,-7-3 0,2-2 0,-2 0-60,6 3 0,0-2-373,-15 0 0,3-3 0,0 1 1,-9 0 372,-4 2 0,-4 0 0,12-3 0,0 1 0,17-5 0,0 1-1082,-2-3 1082,0 1 0,-4-1-207,-1-1 207,-1-1 0,0-1 0,-18 6 0,1-1 0,16-4 0,-19 5 0,-2 1 0,6-4 0,14-6 0,-17 7 0,13-6 0,-17 8 0,1-3 1272,1 1-1272,12-7 0,-10 7 1231,7-6-1231,-17 7 277,11-5-277,-12 4 0,23-8 0,-21 10 0,11-6 0,-10 6 0,1-3 0,3-1 0,1-1 0,3-2 0,17-13 0,-14 10 0,-9 3 0,-1 0-90,3 1 90,7-5 0,-15 8 0,0 1 0,-1-1 0,10-5 0,1-3 0,3-1 0,-10 7 90,-8 4-90,-12 9 0,1-3 0,-8 3 0,0 1 0,-2-2 0,0 3 0,0-1-270,0 0 180,0-2 90,0-1-90,-4-2 0,-1-4 0,-3 3 90,-2-5-90,0 4 90,-2 0 0,-2-2-90,-2 2 180,-6-4-90,-29-1 0,6 2 0,10 7 0,-1 1-1290,-23 0 1380,-4 4 0,-2 0-1438,25 0 1,0 0 1437,-14 0 0,-2 0-90,32 0 0,14 0 0,6 0 863,17 0-863,39 0 0,-9 0 0,3 0 0,2 0 0,2 0 1291,5 3 1,0 0-1292,-15-2 0,1-1 0,14 6 0,0-1 0,-15-5 0,0 1 0,8 1 0,-3 0 0,5-2 0,-11 0 0,-9 0 89,-6 0-89,-9 0 90,-3 0-90,-8 0 810,-2 0-540,-2 0-270,0 6 0,0-1 0,0 10 0,-6 3 0,-8 34 0,3-16 0,-1 4 0,-1 13 0,-1 2 0,2-9 0,2 0 0,3 5 0,2-2 0,-1 12 0,6 2 0,0-29 0,-5-23 0,-2-15 0,-5-11 0,-2-3 0,-2-7 0,-5-3 0,-3-7 0,1 6 0,-1-1 0,-13-18-687,11 15 0,0 0 687,-9-10 0,2 0 0,5 5 0,-4-11 0,7 9 0,2 3-539,11 11-541,9 15-179,3 4 1193,0 3-1733,-4 4-450,-2 0 2249,-6 0 0,-5 6 0,-1 1 0</inkml:trace>
  <inkml:trace contextRef="#ctx0" brushRef="#br2" timeOffset="149685">23236 8661 19406,'2'-4'5037,"0"-1"-4227,-2-1 89,0 3-179,0-1-181,0 4 181,-13 0-450,3 6-90,-16 9-180,2 17-1696,1 8 0,1 4 1696,5-7 0,1 2 0,-6 17 0,3 1-626,11-14 0,4-1 626,0 1 0,2 0-44,6 0 0,2-2 44,2 0 0,2-2-45,4-2 0,3-2-315,1-4 1,5-3-901,11 3 1,4-4 269,-9-10 1,1-2-315,11 0 0,0-5 1739,16-14 1,2-12 0,-2-12-1</inkml:trace>
  <inkml:trace contextRef="#ctx0" brushRef="#br2" timeOffset="150950">23926 8815 21835,'-12'-16'2698,"0"1"-2518,1 3-90,5 3 0,-1 2 0,6 5-90,-3 0 90,4 2-90,0-2 0,0-1 0,0-3 0,0-3 90,0-3-90,0-1 180,0-1 89,-5 3 1,-2 0 90,-5 3 0,0 4 449,-11 20-539,2 5-180,-8 21 0,8 1-90,8 7 90,6 0-90,11-2 0,4-5-90,22-1 0,2-15 45,1-14 0,3-4-45,14-3 90,15-10 0,-22-2 0,2 1 0,-14 1 0,-5 4 90,-22 6-90,-13 4 0,-11 8 0,-8 3 0,-7 1 90,-8-1-90,-2-3-90,-5-4 90,-1-7 0,0-7 0,2-9 0,18-5 0,1-3 0,-13-13 0,18 8 0,2-4-90,5-3 0,4-1-180,0-20-450,5 1 1,5-2-450,10-13 854,-5 26 0,1 0-494,3-13 359,-8 26 450,-4 5-90,-3 12 180,-4 8 90,-8 0 540,-12 0-181,-1 0-89,5 0-180,11 0 90,14 0-91,2 0-89,3 0-90,5 0 0,7-2 0,14-2-90,13-3 90,14-4-90,0 1 0,4 0-562,-9 1 1,2 0 561,-4 2 0,3-1 0,-2 1 0,9-1 0,0 1 0,-1 0 0,1 0 0,-7 1 0,1-1 0,-3 1 0,5-2 0,-2 1 0,11-3 0,-4 2 0,2-1 0,-10 4 90,-13 3 180,-7 8-90,-9 4 0,-6 12 0,-8 6-90,-7 10 0,-10 3-90,-7 4 0,-5-1 90,-1-6-90,-8 2 0,11-17-2180,-3-4 2180,17-19 0,1-23 0,18-23 0,5-4-141,-7 18 0,2 0 141,10-25 0,3 4 0,9 12 0,1 9 0,1 6 0,15 10 0,-10 11 0,8 12 180,-8 35 2869,-15 4-3004,-13-13 0,-2 2 135,-5 26-90,-9-2 0,-6 0-90,-9-6 90,-5-6-90,0-19 0,-4-1 0,-18 8 0,13-14 0,-1-3 0,-22-7 0,16-11 0,0-6 0,-20-11 0,21 1 0,2-3-1190,-11-21 1190,6-7-90,1 0-90,7-3-180,13 15 0,3 0-359,-6-16-181,4-12-269,13 27 37,6 6-667,0 6-540,4 4 2339,0 4 0,6 4 0,1 4 0</inkml:trace>
  <inkml:trace contextRef="#ctx0" brushRef="#br2" timeOffset="151311">24990 8304 20126,'35'-11'4317,"-5"0"-3687,-9 6-181,-9 1 91,-6 10 360,-19 43-810,4-11-90,1 0 0,0 0 89,3 8-89,8-3 0,6-5 90,18-2-90,-2-18 0,12-2 0,-8-20 0,-1-5 0,-3-11 0,-3-10 0,-6-9 0,-7-8 0,-4-3 0,-8 0 0,-5 4 0,-7 8-90,-7 11-89,-3 6-361,-5 12-270,-1 5-539,1 14-8482,-8 13 8488,15 4 1,2 10-1,16-7 1</inkml:trace>
  <inkml:trace contextRef="#ctx0" brushRef="#br2" timeOffset="151466">25238 8969 22284,'6'52'2339,"-2"-4"-2069,-2-7 269,-2-4-808,0-14-451,0-6-2248,0-17 449,0-9 2519,0-10 0,0-8 0,0-5 0</inkml:trace>
  <inkml:trace contextRef="#ctx0" brushRef="#br2" timeOffset="151829">25477 8462 20329,'15'-45'3778,"-5"0"-3148,-4 2-1,-4 2-179,-1 7-90,2 7-90,1 7 161,-2 4-431,0 7 387,0 2-117,2 15 269,6 35-449,-4-6 0,0 4-90,0 2 0,-1 1-678,1 4 1,-1-1 677,2 18 0,1-10 0,2-8 0,0-11 64,2-9-244,0-13-90,2-6 90,3-14 90,1-5 0,12-28 90,-8 3 0,6-16 1439,-9 5-2518,-5 1-180,-5 10-450,-5 6-720,-4 15 2429,0-1 0,-4 0 0,0 0 0</inkml:trace>
  <inkml:trace contextRef="#ctx0" brushRef="#br2" timeOffset="152113">25636 8214 15623,'-17'-18'3688,"1"0"-1073,2-1-2345,5 3 941,4 1-1211,5-1 663,1 0-663,7-2 1857,5 0-1947,7-2 180,3-3-45,-3-2 225,-2-4 450,-9-21-361,-9 10 1,-10-19-90,-7 15-490,-5-1 310,-1 0-90,1 4-180,-6-7-180,12 17-1349,1-1-1529,11 31 719,4 7 2519,0 18 0,2 10 0,0 5 0</inkml:trace>
  <inkml:trace contextRef="#ctx0" brushRef="#br2" timeOffset="152479">25457 8064 18355,'-20'28'2788,"1"-5"-1246,3-12-1362,4-5 380,5-6-560,7 0 245,12 0-515,12-4 863,13-1-773,12-6 90,6 0 1,2-3-1035,-1 1 1394,-8-1 180,-5 0 809,0-5-629,-15 4-91,0-5 1,-18 5-180,-3 0 0,-2 0 1303,-3 1-1663,6 17 0,8 29 0,-2 18 0,-3 7 0,-1 6-298,-5-18 1,-1 1 297,0 18 0,0-1 0,-3-16 0,-1-3 0,1-1 0,-2 0 0,1-4 0,0-1-456,0 6 1,0-2-1075,0 11-3237,2 2 4767,-1-40 0,2-11 0,0-12 0</inkml:trace>
  <inkml:trace contextRef="#ctx0" brushRef="#br2" timeOffset="152637">26025 8101 19594,'-12'-33'2248,"5"2"-144,2 6-2015,5 3 686,5 1-1405,29-3-303,3 7 933,5 2 0,3 2 0,14 0 0,-20 5 0,0-1 0</inkml:trace>
  <inkml:trace contextRef="#ctx0" brushRef="#br2" timeOffset="153560">27280 8096 22464,'0'5'1889,"-5"3"-1349,-2-3-360,0 4-90,2-4 0,5 3-90,0-7 90,0 9-90,0-8 0,2 4 0,0-6 179,2 0-89,-2 0 0,0-2-90,-2-5 0,0-4 90,0-7 180,-5-13-90,-2 8-90,-7-7 180,-4 16 0,-8 5 89,-9 5-89,-10 12 0,-6 6-180,-4 11-1236,-2 7 1146,4 6 90,6 3-179,28-10 1,3 1 88,-2 16 0,18 13 90,17-22-90,13-3 0,13-5 0,4-3 0,6-6 0,0-4 0,-20-12 0,1-2-90,13 2 90,6-6-180,-29 0 1196,-6 0-1555,-4-2 126,-2-3-756,-1-4-181,-3-4-2967,1-18 4317,-2 6 0,5-10 0,-2 10 0</inkml:trace>
  <inkml:trace contextRef="#ctx0" brushRef="#br2" timeOffset="154278">27731 8055 21115,'4'-39'3418,"0"9"-2878,-8-1-91,-2 16 1,-6 8-90,-4 3-180,-3 10 0,-3 7-90,-10 29-90,17-13 0,2 2 0,-10 29-90,12 3 90,17-24-180,4-3-90,7-6-360,12-8 361,-4-10-1,8-8-90,-10-11 0,4-18 270,-9-3 180,2-18 0,-14 4 180,-2-3 90,-4 2-90,0 2 89,-6 7-89,1 7-90,-1 7-90,-1 6 90,6 11-90,-3 20-90,6 7 0,4 13 0,2-5 0,6-2 0,3-3 0,1-5-90,1-4 0,-1-4 0,-2-7-90,0-3 90,0-8-90,1-3 180,6-29 0,-5 1 90,4-25 180,-12 10-90,-6 16 0,-2 0 0,2-24-180,0 5 0,6 17 0,8 22 0,8 5 0,11 5 0,6 16 0,2 9 90,-13 11 0,-3 7 0,-8-9 0,-3 4 89,6 26 1,-5 4-45,-15-14 0,-4-2-218,0 1 1,-5-3 82,-4-9 0,-2-4 0,-12 2-90,-7-4-630,10-15-89,-1-2-270,15-20-91,2-5-2518,8-32 3688,4-2 0,-2 11 0,2-1 0,11-26 0</inkml:trace>
  <inkml:trace contextRef="#ctx0" brushRef="#br2" timeOffset="154561">28519 7467 12563,'29'-54'3239,"-3"4"-655,-4-1-1955,-9 21 1425,-4 0-1515,-7 23 912,-2 9-1091,0 16-90,-5 18-90,0 21 1003,-1-21 0,0 3-1138,1 4 0,1 2-45,1 4 0,0 0 0,1 1 0,1 0 0,0-3 0,2 1 507,1 11 0,5 0-507,3-9 0,4-3 0,-1-1 0,4-3-90,3-13 0,2-6-449,17-4-271,-1-11-269,3-11-1800,10-28 721,-15-3 2115,-15 6 1,-3-1 0,-2-22 0,-4-2-1</inkml:trace>
  <inkml:trace contextRef="#ctx0" brushRef="#br2" timeOffset="154763">28381 7748 16922,'-40'7'2339,"8"-1"-218,15-6-2031,14-2 743,18-2-923,18-5-449,18-3 134,-19 6 0,1-1-367,4-1 0,0 0-442,0 1 0,-1 0 1214,-1-1 0,-1 1 0,25-3 0,-4 1 0</inkml:trace>
  <inkml:trace contextRef="#ctx0" brushRef="#br2" timeOffset="158513">13137 5536 22914,'0'-13'3148,"0"3"-2878,0 4-90,0 4-90,0 2 90,0 12 0,0 11-1,0 24-89,0 19-502,0-25 1,1 2 411,-1 4 0,1 1 45,0 2 0,1 0-45,0 0 0,-1 0 0,0-4 0,0-1 0,0-3 0,0-1-90,-1-5 0,0-2-180,0 25-1349,0-1 360,0-26-810,0-4 2069,-8-22 0,-1-14 0,-7-2 0</inkml:trace>
  <inkml:trace contextRef="#ctx0" brushRef="#br2" timeOffset="158679">12970 5143 14452,'-7'-33'764,"0"-1"1,-6-22 1857,7 11-2712,2 13-90,4 12 959,2 9-1948,6 11-580,5 11 1749,5 11 0,4 14 0,1 8 0</inkml:trace>
  <inkml:trace contextRef="#ctx0" brushRef="#br2" timeOffset="159253">13258 5636 22374,'8'0'1979,"1"6"-1799,1 1-90,2 11 90,17 25-180,-4-1-1051,-7-9 1,-1 1 1140,8 24 0,-5 4 481,-4-3-436,-9-22 0,-1 0 315,0 24-361,-2-8 91,-4-22-90,0-24-90,0-9 0,0-25 0,0-10 90,5-25-90,4-2 0,3 14 0,3-1 0,-5 15 0,1 0 0,4-8 0,1 2 0,4-1 1620,-1 14-1620,1 10 90,-2 15-90,2 15 90,-1 16-90,-3 14 90,-4 12-90,-5-13 0,-2 1 0,0 17 45,-2-17 0,-1-2 45,0-5-90,-1-20 0,4-25 0,2-19 0,1-8 0,9-10 0,4-4 0,-3 9 0,1-1 0,1 1 0,5-13 0,3 4 0,6 5 0,-1 8 0,5 12 90,9 19-90,-12 29 90,-5 18-90,1 11-239,-7 7 150,-1 2-271,-7 0-360,-6-5-449,-4-8-450,-4-8-1080,-2-13 2699,-6-11 0,0-12 0,-6-7 0</inkml:trace>
  <inkml:trace contextRef="#ctx0" brushRef="#br2" timeOffset="159728">14322 5233 22194,'3'-32'2069,"-2"7"-1529,3 11 539,9 38-719,5 12-661,-4 1 0,0 4 346,0-1 0,0 4 14,2 5 1,0 6 0,-1-3-376,4 8 0,-1 3 338,-4-14 1,1 4 0,0 1-1,-1-5-22,-1-2 0,-2-3 0,1 0-217,1 4 1,-1 0 0,0-4 216,0 0 0,-2-6 90,0 8-180,-7-38 643,-13-35-643,0-17 90,-1 4 0,-2-7-132,3-2 1,-1-5-1,1 1 162,1 10 0,1 1 0,-1-5-8,0-11 1,-2-6-1,1-1 1,2 3 7,2-2 0,3 3 0,-1-2-53,1 8 1,0-1-1,1 0 1,1 5 22,2 0 0,2 4 0,4 2 0,9-15 0,10 13 111,3 29 1,4 9-112,33 0 0,-32 22 0,-4 13 0,-12 15 0,-7 11 0,-4-3 0,0 0 0,-5 1-45,-3-3 0,-3 7 0,-3-1 0,-1-7-90,-8 1 0,-5-4-135,-6 11 0,-3-4-976,6-19 0,-1-5 661,-1-4 0,-1-3-944,-26 8 1511,18-28 0,1-7 0,-10-18 0,19 0 0,-1 0 0</inkml:trace>
  <inkml:trace contextRef="#ctx0" brushRef="#br2" timeOffset="159995">14704 4523 22374,'18'-53'2609,"-3"8"-2429,-3 11 89,-4 14 91,0 9 0,0 13-90,2 11 0,2 13 0,4 14-1,3 14-420,-9-19 1,0 2 285,0 7 0,-1 1-90,0 6 0,0 2-1,-1 2 1,0 3-15,-2-2 0,0 3 0,0-3-593,1 6 1,-1 0 562,-1-10 0,-1 2 0,1-6-45,-1-4 0,0-4-277,0-4 0,0-2-127,4 20-181,-2-13-360,0-12 109,-2-15-1008,2-6 2176,6-38 1,1-2-1,5-28 1</inkml:trace>
  <inkml:trace contextRef="#ctx0" brushRef="#br2" timeOffset="160218">15216 4808 22824,'0'-28'2249,"1"6"-1800,0 0-179,1 12 180,1-1 0,4 15-180,5 12-1,4 13-179,3 19-90,3 11 45,-12-26 0,0 2-45,4 16 0,0 1-45,-5-15 0,0 0-135,1 9 1,-1-1-541,1 2-2068,-3 2 269,-3-22 2519,-6-7 0,-6-27 0,-5-12 0</inkml:trace>
  <inkml:trace contextRef="#ctx0" brushRef="#br2" timeOffset="160361">15236 4428 23004,'-16'-48'1619,"1"7"-1529,7 12-180,2 11-180,6 9-360,4 5-809,2 14-1079,6 3 2518,3 11 0,3 3 0,0 3 0</inkml:trace>
  <inkml:trace contextRef="#ctx0" brushRef="#br2" timeOffset="160836">15585 4537 19856,'0'-11'4047,"0"-7"-3237,0 1-360,-3-1 89,-6 7-359,-1 6 0,-4 3 90,0 12 0,-1 7 90,-1 17-226,5 2 1,2 5-90,4-7 0,0 1-461,-1 16 1,1 1 415,4-13 0,2-1 0,1 0 0,2-1 0,0-2 0,2-2-380,13 26 290,5-12-180,4-10-90,7-19-89,4-18 269,1-32 0,2-15 180,-6-3 0,-1-5-146,-7 11 0,0-2 0,-3 0 266,-5 3 0,-4 0 0,-2 3 18,-1-5 0,-3 3 87,-1 2 0,0 1 0,-3 4 0,0 2-45,2-21-90,-2 11 261,-4 13-351,2 10 270,4 29-180,1 14-45,0 18 0,1 8-45,-3-11 0,-1 1-623,3 18 1,0 2 622,-3-15 0,0-2 0,0 1 0,0 0 175,0-5 0,1-1-445,-1-2 1,0-2-631,4 19-719,-2-13-899,-4-19 2518,-2-18 0,-2-20 0,0-10 0</inkml:trace>
  <inkml:trace contextRef="#ctx0" brushRef="#br2" timeOffset="160999">15987 3908 22914,'-22'-44'1439,"3"6"-1259,9 13-180,4 9 0,6 10-360,8 12-449,4 6-990,11 9-8032,5 1 9163,1 1 0,1-1 0,-1 1 0</inkml:trace>
  <inkml:trace contextRef="#ctx0" brushRef="#br2" timeOffset="161261">16422 3465 23723,'8'-48'1979,"-4"7"-1439,2 16 180,-2 18-1,4 24-89,4 28-1004,-4-9 1,0 3 373,2 10 0,-1 2-1446,1 7 0,0 2 1446,0 5 0,0 0 0,0-1 0,-1 1-204,-1-1 0,0 1 204,-1-12 0,-1 1 0,1-3 0,-1 5 0,-1-1 0,3 9 0,0-5 0,-4 0-630,2-15-1259,-2-6 934,0-20-934,2-6 2544,-2-23-655,0-11 0,-2-13 0,0-6 0</inkml:trace>
  <inkml:trace contextRef="#ctx0" brushRef="#br2" timeOffset="161506">16215 4148 24803,'-36'0'2249,"6"0"-2070,15 0-89,12 0-90,49-8 90,12-2-90,-7 0 0,4 0-157,-2 0 0,3-1 157,-4 1 0,4-1 0,-1 1-457,-5 2 0,0 0 0,-1 0 337,-1-1 0,-2 1 0,-1 0-690,11 0 1,-11 3 809,-24 6 0,-18 7 0,-35 8 0</inkml:trace>
  <inkml:trace contextRef="#ctx0" brushRef="#br2" timeOffset="165706">24048 10213 20845,'0'-9'2159,"-4"2"-1799,3-2-90,-2 6-91,3-1 1,0 4-180,-4 0 90,3 0 90,-2 0 0,3 4 0,0 3-90,0 7 0,0 2 180,0 6 179,-6 25-269,-1-2-90,-1 5 0,-1 3-45,2-15 0,0-1-350,-2 17 1,1 0 304,1-10 0,1 0 0,0 1 0,0 1 45,3 1 0,-1 1-45,-1-1 0,0 1 0,2-1 0,1 1 0,-3-1 0,0 1 45,1-2 0,0 1-573,0-1 0,0 0 528,-1-1 0,1 1 0,0-2 0,0 2 0,0-2 0,0 2 0,1-1 0,0 7 0,0 1 0,1-7 0,-1 1 0,1-2 0,0 4 0,0-1 0,2 17 0,-1 1 0,0-17 0,-1 0 0,2 12 0,0-2 0,0-21 0,0-2-166,0-1 0,0 0 166,0 31 0,0-3 0,0-2 0,0-4 0,0-3 0,0-2 0,0-3 0,0 17 0,0-20 0,0 8 0,0-27 0,0-4 597,0-5-597,0-5 1179,0-6-1179,0 1 401,0-7-491,2 3 180,0-4-90,2 0 0,-2 0 90,2 0-90,-2 0 90,4 0 0,2 0-90,4 0 90,21 0 0,0 0-90,23 0 90,0 0-362,-23 0 0,2 0 317,2 0 0,3 0-45,25 0 0,2 0 0,-15 0 0,1 0-414,-5 1 1,3 1 0,-3-1 413,5 0 0,-2-1 0,2 4 0,1 0 45,-1-3 0,0-1-45,0 2 0,0 0-45,-4-1 0,3-2 45,-5 1 0,2 0 0,-2 0 45,6 0 0,2 0-45,3 0 0,6-1 0,-2 0-30,-12 0 0,-1-1 0,2 1-874,11-1 1,3 0-1,-3 1 904,-12-1 0,-1 1 0,-1-1 0,20 1 0,-3 0-240,-19 1 1,1 0 194,19-2 0,1 0 45,-16 1 0,0-1 0,15-1 0,-2 0 0,-18 1 0,-2 1-165,0-1 1,-1 0 119,1 1 0,-1 0 45,0-2 0,0 1 217,-1 1 1,-1 0-218,0-1 0,1 0 1194,15-1 1,3 1-1195,3 1 0,-1-1-197,0 0 1,0 0 241,-6 2 0,1 0-75,-7 0 0,1 0 0,-2 0 30,1 0 0,0 0 0,2 0 0,3 0 0,-4 0 0,-3 0 0,-4 0 237,2 0 1,-1 0-238,0 0 0,0 0 45,-4 0 0,-1 0-90,-2 0 0,-1 0 45,28 0 0,-8 0 618,-8 4-618,-10-3 53,-9 3 127,-8-4 1257,-6 0-1078,-5 0 740,-6 0-649,-1 0-450,-2-4 0,1-7 0,0-12 0,1-13 0,3-14 0,1-15-1320,-3 26 1,0-1 1319,0-9 0,2-1 0,1-6 0,0-2-504,1-7 1,1-1 503,-3 20 0,0-1 0,1-1 0,-1 0 0,-1-1 0,1 1 0,1 1 0,-1 0 0,1-2 0,0-12 0,1-3 0,-1 3 0,1-4 0,0 1 0,-2 12 0,1-2 0,-1 5 0,0 5 0,0 4-62,-1 2 0,0 2 62,8-28 0,-3 8 0,-2 6 0,0 5 0,-1 4 0,-4 3 2246,0-4-2246,-4 12 1331,0 0-1331,0 17 193,0 2-193,0 4 0,-4-2 0,3 2 0,-8-2 0,2 0 0,-3 0 0,0 0 0,2 0 0,-4 2 0,-4-2 0,-10 2 0,-14-2 0,-15 2 0,19 3 0,-1-1-521,-7 3 0,-2-1 521,-6 0 0,-3 0 0,-7 0 0,-2 1 0,17 1 0,-2 1 0,-1-1-1016,-6 0 0,0 0 1,-2 1 1015,-5 0 0,-2 0 0,0 0 0,12 0 0,-1 0 0,0 0 0,-1 0-325,-2 0 1,1 0-1,-3 0 1,-3 0 324,8 0 0,-4-1 0,-2 1 0,-1 0 0,0-1 0,1 1 0,-1-1 0,-1 1 0,0 0 0,0-1 0,0 1 0,0-1-268,0 1 0,0 0 0,0-1 0,1 1 0,0-1 0,1 1 268,-6-1 0,0 1 0,1-1 0,3 1 0,4 0-148,-12 0 0,5 0 1,1 0 147,0-1 0,1 1 0,1-1 0,3 0 0,0 0 0,0 0 0,4 1 0,0-1 0,1 0 0,2 0 0,2-1 0,0 1 0,3-1 0,1 1 0,1-1 481,-18-1 1,1-1-482,5 0 0,1-1 0,6 2 0,1-1 0,3 1 0,2 0 462,6 0 1,1 1-463,-28 0 0,14 0 2323,9 2-2323,9 0 2032,-2-4-2032,0 1 0,3-2 0,3 3 1018,11 2-1018,5-2 177,1 1-177,8-3-90,0 2 0,4-1-1349,0 1-158,2 2 0,-2 6 1,2 2-1</inkml:trace>
  <inkml:trace contextRef="#ctx0" brushRef="#br2" timeOffset="170570">14891 10891 22644,'-20'0'1889,"-4"8"-1529,-13 8 0,-9 20-226,16-11 1,0 2-574,-4 8 1,-1 3 483,-1 2 0,1 6-15,4 0 0,0 5 0,3-2-30,-1 7 0,3 2-244,7-9 0,1 3 1,6-3 243,7 0 0,6-2 0,4-4 0,6 0-270,16 4 0,8-4-45,-6-13 0,3-5-334,13 5 1,3-6 108,-9-15 0,0-5-540,-1-4 1,1-4 1079,-1-5 0,-1-4 0,-1-6 0,-2-4 0,-1-3 0,0 0 0</inkml:trace>
  <inkml:trace contextRef="#ctx0" brushRef="#br2" timeOffset="170736">14854 11013 16096,'-49'-43'1889,"6"2"345,11 5-2144,19-7 810,17 12-990,21-3-180,17 14-179,12 6-361,7 4-899,4 6 1784,-6 10 1,-4 4 0,-7 6 0</inkml:trace>
  <inkml:trace contextRef="#ctx0" brushRef="#br2" timeOffset="170918">14651 11334 21385,'-30'17'1169,"1"-1"0,-22 11-899,10-7-180,15-11 0,11-3-90,14-6 0,16 0-90,47-12-359,0 1-183,-15 2 1,3-2 181,-10 3 1,-1 1-496,1 1 1,-1 0 944,-1 0 0,0 1 0,-3 0 0,-1 1 0,30-5 0</inkml:trace>
  <inkml:trace contextRef="#ctx0" brushRef="#br2" timeOffset="171270">15163 11298 21385,'-20'-2'2878,"1"0"-2698,5-3-90,5 3 0,6 0-90,35 22 0,-4 1-45,1-2 0,1 2-315,16 17-90,-15-12 1,2-1-406,-5-2 1,0-2-675,26 13-450,-19-15 90,-21-25-3778,-8-22 9535,-2-5-270,-5-3 0,-2-3-2159,-3-16-945,1 19 1,0-1 405,-11-27-720,3 26 179,-12 3-269,3 44-90,-10 19 90,1 22-364,15-20 0,0 1 184,0 3 0,1 3-630,-4 20 1,1 3-46,6-17 1,1 1-406,-1 14 1,3-3 1169,3 9 0,10-15 0,0-7 0</inkml:trace>
  <inkml:trace contextRef="#ctx0" brushRef="#br2" timeOffset="171754">15865 11068 23004,'-22'-21'1439,"1"5"-1259,1 7 180,-1 33-180,11 11-135,3 0 0,3 4-446,3 2 0,2 1 446,-1 9 0,0 0-1171,0 6 0,0 0 1126,0 2 0,0 0 45,0-2 0,0 0-299,0-4 0,0-2 254,1-7 0,1-2 0,0-6 0,1-2 90,5 18 0,-2-18-90,-2-32 465,-2-26-465,-2-37 0,0 20 0,0-2 882,2-7 0,0-2-882,0-4 0,2-4-362,1 3 0,0-3 0,1 2 362,1-7 0,1 0 0,-1 12 0,0-3 0,1 5 0,2 4 0,0 4 0,1 4 0,1 3 0,14-23 0,17 20 0,-11 25 0,8 22 0,-22 44 0,-17 0 0,-4-14 0,-5 4-90,-11-1 0,-6 4 1,1-5-1202,1-2 0,-1-1 1081,-2 1 0,-2 4 0,3-8-779,-12 5 443,10-10-1792,9-15 2338,10-6 0,14-16 0,5-2 0</inkml:trace>
  <inkml:trace contextRef="#ctx0" brushRef="#br2" timeOffset="172130">16219 10570 22734,'0'-38'1034,"0"1"1,0-29-855,0 16 90,-4 18 269,3 23 271,-2 61-675,4 4 0,3 8-739,-2-19 1,0 1 0,1 1 603,0 9 0,2 1 0,1 1 0,1 1 0,2 1 0,0-4-45,2 7 0,1-2 15,-3-11 0,1 2 0,2-4-285,5 4 1,5-7-556,2-16 0,3-5 600,27 11-107,7-55 377,-35-3 0,-3-6 45,2-6 0,1-5 105,-3-3-1,0-6 1,-2 2-1143,3-10 0,-3 0 1143,-2 6 0,-1-2 0,-3 4 119,-1 0 1,-3 4 419,-2 5 0,0 1-509,0 3 0,0 4 750,2-2-660,0 42-225,-5 25 0,-4 10 0,1 1 0,-1 3-361,0 9 1,0 0 90,-2-15 0,0-1-855,-3 11 1,0-1 1579,3-15 1,-1-1-1851,-4 4 1,-1-3 1349,-1-6 0,-5-15 0,0-8 0</inkml:trace>
  <inkml:trace contextRef="#ctx0" brushRef="#br2" timeOffset="172268">16787 10335 23364,'-4'-37'539,"0"8"-808,4 12-271,0 13-540,5 16-1258,8 8 2338,6 12 0,9 4 0,0 5 0</inkml:trace>
  <inkml:trace contextRef="#ctx0" brushRef="#br2" timeOffset="172704">17376 10453 22194,'0'-44'1979,"-5"4"-1529,-4 5-90,-7 8 89,-5 11-179,-3 12 90,-6 17-180,-5 20 0,-2 22-1017,12 0 0,3 5 837,7-13 0,2 1 0,-3 15 0,5-2 0,10-20 0,4-3 0,3-4 0,4-2 90,23 22-270,12-15-180,-4-27 0,3-7 225,-9-4 0,-1-3 45,13-8 1,-2-5 44,-13-2 0,-3-5 45,-1-3 0,-1-4 45,-1-3 0,-1-2-195,-4-2 1,-1-3 329,-2 0 0,-2-1 89,-2 0 1,-2 1 90,-2 1 0,-1 1-90,-2 2 0,0 2 179,1-24-179,-4 12-180,-2 11-90,-2 12 1322,3 10-1322,2 20 0,3 18 90,2 23-135,-2-2 0,1 4-45,2 6 0,0 0-521,-1 0 1,1-1 160,-2-5 1,-1-4-901,1 5-629,-4-10-208,-1-10 2187,-1-9 0,-2-12 0,-1-5 0</inkml:trace>
  <inkml:trace contextRef="#ctx0" brushRef="#br2" timeOffset="172865">17949 9855 15874,'-9'-43'569,"1"0"1,0 4 0,0 3 2079,-6-23-2559,5 19-270,4 11 1134,5 10-1853,0 10 147,1 13-1857,5 10 3341,3 12 1,5 5-1,0 3 1</inkml:trace>
  <inkml:trace contextRef="#ctx0" brushRef="#br2" timeOffset="173103">18212 9584 23813,'3'-25'1979,"-1"4"-1709,-2 10 180,1 15-90,3 22-1,5 29-314,-5-14 0,0 4-604,1 9 1,0 3 588,-2-13 0,-2 1 0,1 0-30,0 2 0,0 1 0,0 0 0,0 1 0,-1 0 0,0 0 30,0-2 0,1-1 0,-1 2-90,2 9 0,0 2 0,1-2-1208,-1-8 1,1-3 0,0 0 862,2 20 1,0-5-136,-1-20 0,0-7-1259,1-9 1799,-4-24 0,0-16 0,-2-17 0</inkml:trace>
  <inkml:trace contextRef="#ctx0" brushRef="#br2" timeOffset="173298">17965 10385 23274,'-44'-3'2248,"10"-1"-2068,15 0-90,25-7 0,26-6-90,-2 7 0,7-2-1417,11-3 0,7 0 0,-1 0 1357,-8 3 0,-2 1 0,2-1-90,15-3 0,3-2 0,-2 2-497,-7 2 1,-2 2-1,-3 2-28,2-1 1,-2 1-541,7-1 1,-8 4 1214,-18 10 0,-27 9 0,-20 9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6:43:52.320"/>
    </inkml:context>
    <inkml:brush xml:id="br0">
      <inkml:brushProperty name="width" value="0.09071" units="cm"/>
      <inkml:brushProperty name="height" value="0.09071" units="cm"/>
      <inkml:brushProperty name="color" value="#00B050"/>
    </inkml:brush>
    <inkml:brush xml:id="br1">
      <inkml:brushProperty name="width" value="0.09071" units="cm"/>
      <inkml:brushProperty name="height" value="0.09071" units="cm"/>
      <inkml:brushProperty name="color" value="#FFFFFF"/>
    </inkml:brush>
    <inkml:brush xml:id="br2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17348 7766 10501,'-29'14'0</inkml:trace>
  <inkml:trace contextRef="#ctx0" brushRef="#br0" timeOffset="877">12174 2660 22554,'15'-41'2339,"-5"2"-2069,-4 10-180,-4 6 269,-2 7 91,0 9 90,-11 20-136,-8 23 1,-3 16-315,4-10 0,-2 7 0,-1 1 0,0 1-720,0 0 1,-1 1 0,-1 1 0,-1 5 644,1-4 0,-1 6 0,-1 3 0,0-1 0,1-2 0,2-5-15,-1 1 0,1-4 0,1-1 0,0 3 0,-1-2 0,-1 3 0,0 1 0,1-3 0,3-4-30,-2 5 0,2-5 0,1-1-60,2-4 0,1-2 0,0-1-225,-2 10 0,2-2-595,2-11 0,3-2-350,0 14-269,8-25-2788,32-51 4317,4-24 0,-4 3 0,0-5 0,-2 1 0,-1-1 0</inkml:trace>
  <inkml:trace contextRef="#ctx0" brushRef="#br0" timeOffset="1089">12117 2963 18366,'18'-53'719,"-1"0"1,0 5 0,-1 2-585,-4 8 0,0 3 314,6-17 2004,0 20-1914,-4 25-179,6 28-90,3 30-663,-10-10 1,0 4 437,3 11 0,-1 4-15,-5-14 0,0 2 0,0 1-1,1 3 1,0 0 0,0 1-30,0 1 0,1 1 0,-1-1-558,0 0 1,0 0-1,0-1 558,0-2 0,0-1 0,0-1-30,-1-3 0,0-1 0,0-1-471,3 16 1,0-2 140,0-8 0,1-3-399,-3-6 1,0-3-771,8 23-98,-4-20 1627,-6-18 0,-3-23 0,-4-13 0</inkml:trace>
  <inkml:trace contextRef="#ctx0" brushRef="#br0" timeOffset="1305">12040 3356 17739,'-44'-12'809,"0"-1"1,5 3 0,1 0 558,-25-8-1188,18 6 1299,17 1-1299,19 6 606,23 1-696,29 4-90,-9 0 0,5-2-298,11 0 1,3 0 252,11-2 0,3 1-15,-18 0 0,2 0 0,0 0-460,1 0 0,2 0 0,-1 0 220,-1 0 0,1 0 1,-1 0-151,-3 0 0,-1 0 1,1 0 449,6-2 0,2 0 0,-5-1 0,2 0 0,-2-2 0,8-2 0,-1 0 0</inkml:trace>
  <inkml:trace contextRef="#ctx0" brushRef="#br0" timeOffset="1563">13246 3135 23004,'-3'-7'2788,"2"-2"-2608,-3 2 0,6-2-90,7-2-45,22 0 0,9 2-315,7 2 0,4 1-325,9-3 0,3 1-35,-13 5 1,3 2-1,-6 0-90,-6-1 1,-2 2 719,21 5 0,-7 4 0,-18 5 0,3 12 0</inkml:trace>
  <inkml:trace contextRef="#ctx0" brushRef="#br0" timeOffset="1739">13478 3474 21115,'-40'26'989,"0"0"1,1-1-1,1 0-764,3-3 0,1-1-45,2-1 0,3-2 359,-18 12-89,14-5-90,21-7-90,43-13-180,18-8-120,-3-5 0,9-3 0,-2 0-972,7-3 0,2 0 672,-3 0 0,4-1 1,-4 0-1013,-14 3 0,-3 0 0,0 0 128,18-8 0,0-1 1214,-6 0 0,-1-1 0,-6 0 0,-1-1 0,-2 0 0,-1 1 0</inkml:trace>
  <inkml:trace contextRef="#ctx0" brushRef="#br0" timeOffset="2090">15573 2605 24443,'9'-34'899,"0"0"1,8-29-720,-5 13 270,-4 9 269,-4 16 91,-2 12-630,0 51-180,0 17 0,-1-2 0,0 10-576,0-15 0,-1 5 1,1 1-1,-1-1 576,0 5 0,0-1 0,0 6 0,0-4 0,0 6 0,0 3 0,0-2 0,0-3 0,-1 0 0,0-4 0,0 0 0,0-1 0,1 1 0,0-1 0,0-2 0,0-1 0,-3 4 0,-1-2 0,1-8 0,3-7 0,-1-5-24,-3 2 0,-1-3 24,4 7-1529,-2-7-540,3-30-809,0-18 2878,1-16 0,7-21 0,3-14 0</inkml:trace>
  <inkml:trace contextRef="#ctx0" brushRef="#br0" timeOffset="2414">16442 2538 22734,'7'-35'3508,"-14"16"-3058,-11 21-1,-15 28-179,1 24-1247,11 2 0,4 5 977,6-11 0,4 0 30,3-5 0,1 2 0,4-3-30,7 3 0,6-4 0,4-3 0,3-3 0,3-2 0,7-4-111,18-5 1,5-9 110,-11-8 0,1-7 0,15-7 0,-2-10 0,-18-10 0,-5-8 45,-2-6 0,-5-4 0,-3-4 0,-7-6 134,-10-7 1,-5-7 0,-5 4-150,-4 17 0,-3 2 0,-4-1-180,-5-12 0,-4-2 0,-4 11-255,-7 13 1,-4 13-316,-2 12 1,1 10-1350,-20 18 2069,28-2 0,-1 3 0,1 4 0,1 3 0,-1 2 0,-1-1 0</inkml:trace>
  <inkml:trace contextRef="#ctx0" brushRef="#br0" timeOffset="3047">12223 5830 22104,'-6'-39'2699,"5"5"-2339,-10 12 989,-3 28-720,-3 25-269,-1 28 0,1 11-1088,3-12 0,1 6 750,2-7 1,-1 7-1,0 2 1,1-2-91,2-9 1,0-2-1,1 0 1,-1 0-321,0 0 1,1 0 0,-1-1-1,2-2 88,0 9 0,1-2 1,2-7-241,0-6 0,2-6-809,2 25-360,0-26-540,0-24-7582,0-26 9814,2-26 0,2-22 1,-1 24-1,0 0 1</inkml:trace>
  <inkml:trace contextRef="#ctx0" brushRef="#br0" timeOffset="3466">12048 6074 18551,'3'-62'749,"-1"-1"1,0 4 0,1 1-615,-1 6 0,0 2-46,1 6 1,1 2 45,0 6 0,3 2 315,11-18-90,11 15-91,3 30 1,3 6-180,23 14-90,-16 3 0,-1 7 45,-13 1 0,-3 4 0,-1 2 0,-3 1 0,-4 2 0,-4 2 90,-7 16 0,-8 1-45,-3-13 0,-6 0 60,-9 1 0,-6 3 0,-1-6-60,-3-5 0,-3-4-45,-12 8 0,0-5 45,-13-1 1151,1-8-1151,23-12 241,17-4-331,51-8 0,12 1 0,-10 1 0,1 2 5,27 9-50,-32 0 0,1 3 90,-1 4 0,-1 4-45,-1 4 0,-3 3 0,-1 2 0,-5 6 0,-7 7 0,-6 6 0,-5-1 0,-12 12 0,-7-1 78,6-11 0,-1 0 0,-9-3-78,-12-7 0,-9-5 0,-2-5 0,-12 1 0,-1-7 0,1 0 0,1-4 0,7-7 0,4-4-180,-1-8-269,11-2-271,17-5-449,8-6-360,20-12-810,10-9 2339,19-11 0,-15 19 0,1-1 0,4-1 0,-1 0 0</inkml:trace>
  <inkml:trace contextRef="#ctx0" brushRef="#br0" timeOffset="3688">13193 6206 23094,'7'-23'2518,"-3"2"-2158,-1 1-90,3 2-180,6 2 0,11 1 0,9 1-90,14 0 0,17 3-256,-26 6 0,4 1-284,21 1 1,2 1-1,-18 1 1,2 0-571,-3 3 1,3 2 0,-5 0 1109,-8 3 0,-4 1 0,23 13 0,-32 1 0</inkml:trace>
  <inkml:trace contextRef="#ctx0" brushRef="#br0" timeOffset="3868">13587 6359 22284,'-53'27'839,"1"-1"1,-1-1 0,0-1-750,3-1 0,2 0-558,2-4 1,2 0 647,7-2 0,1 0 565,-19 10-385,21-4 108,34-5-468,23-9 45,21-4 0,11-4-105,-10-3 0,2-2 0,1 0-326,2 1 0,0 0 0,1-1 86,3-3 0,0 0 0,-3-1-1865,3-3 0,-2-1 1175,-2 0 1,-1-1 989,-4-2 0,-3-1 0,-3 1 0,-2 0 0,-3-2 0,0 0 0</inkml:trace>
  <inkml:trace contextRef="#ctx0" brushRef="#br0" timeOffset="4656">15861 5817 22734,'5'-12'2249,"-7"5"-1979,-7 9-91,-9 8 181,-4 8 180,-23 12-270,0-3-90,-9-3-90,25-12-90,13-18 0,18-6 90,21-29-90,2 14 0,3 0 0,1-1 0,4 1 0,21-3 0,2 6-1147,-20 13 1,0 4 1146,11 3 0,0 4 45,-13 7 0,-3 5-481,25 24 481,-31-12 0,-4 2 0,-4 4 0,-3 1 0,-4 3 0,-4 1 45,-5 1 0,-4 0 45,-3 0 0,-4-2-46,-6 1 1,-3-2 90,-1-1 0,-3-3-135,-3 0 0,-1-3-45,2-4 0,-1-1 0,-23 13 0,10-10 0,4-8 0,20-7 0,12-9 0,51-9 0,2 1 0,-9 4 0,1 0 938,-7 2 0,0 2-938,1 3 0,1 4 0,14 9 0,0 5 0,-15-3 0,-3 6 0,0 5 0,0 6 0,-8 2 0,-13 13 0,-9 3 0,1 1 0,-10 1 0,-14-10 0,-10 0 0,-5-5-341,-4-6 0,-4-5 0,-1-1 341,0 2 0,0-2 0,-1-2 0,-1-4 0,-1-3 0,3-4 0,1-5 0,1-4-118,-4-4 1,3-4 117,-10-12 0,9-28 0,58-1 0,9 0 301,23 18-301,-4 19 0,7 16 0,-1 4 0,-2 12 0,-7 3-1259,-7 0 706,-7 3-2415,-9-2 3041,-8-1 0,-12-2 1,-5 0-1</inkml:trace>
  <inkml:trace contextRef="#ctx0" brushRef="#br0" timeOffset="5430">10932 9756 22734,'0'23'2698,"0"-3"-2338,0-6-90,0-7 0,0-3-90,0-4-90,14-18-90,2-1 90,13-19 90,-5 2 0,-5-4 89,-9-2 1,-12 0 90,-16 7 0,-19 8-225,-11 22 0,-7 8-677,7 5 1,-2 5 541,2 2 0,-3 2 0,3 4 0,9 1 0,1 3 0,1 5 0,0 3 0,-1 5 0,1 3 0,3 2 0,3 3 0,3 3 0,2 1 0,1 0-309,-1-1 1,0-1 0,3 2 0,6 2 308,6 8 0,4 3 0,6-1 0,4-7 0,10 10 0,7-6 0,-1-9 0,3 0 0,4-7 0,9-4 0,7-8 0,0-9 0,5-3 0,-1-2 0,6-2 0,1-3 0,-7-3 0,1-1 0,-3-3 0,-2-3 0,-3-4 0,-4-1 0,-3-2-3524,25-7 2085,-14-12-270,-9-8-1084,-8-7 2793,-7-6 0,-4-3 0,-2-1 0</inkml:trace>
  <inkml:trace contextRef="#ctx0" brushRef="#br0" timeOffset="5730">12402 9991 24083,'-24'-27'2339,"-3"0"-1979,-2 2-1,1 2-89,7 5-90,9 5-90,10 1-90,17 5 0,20 1 45,16 2 0,7 1-484,-7 1 0,3-1 146,-3 1 1,6 0 0,1 0 0,-6 0-68,-5 1 0,-4 0 0,3 0-360,4 0 1,5-1-1,-2 1 1,-6 1-406,4 0 1,-5 0 1124,8 0 0,-5 0 0,-9 0 0,-10 0 0</inkml:trace>
  <inkml:trace contextRef="#ctx0" brushRef="#br0" timeOffset="5916">12556 10430 14003,'-38'20'869,"0"1"1,4-2-1,1-2 1861,-20 12-2550,15-8 1418,19-9-1418,13-6 778,22-8-868,17-3-90,21-4-90,-18 2 0,4 0 893,6 0 0,5-2-1883,3 0 1,5-2 0,-2 1 901,-10 2 1,-3 0 0,4-1 0,13-2-1,3-1 1,-4 0 0,5-2 0,0 1 0</inkml:trace>
  <inkml:trace contextRef="#ctx0" brushRef="#br0" timeOffset="6200">15569 9394 27052,'-7'-48'989,"-4"11"-899,-8 17 90,-5 24 90,-2 27-270,9-2 0,1 4 0,-2 12 0,0 5-983,-3 9 0,1 4 983,6-16 0,1 2 0,-1 0-374,0 4 1,0 0 0,0 0 373,0 2 0,0-1 0,1 1 0,0-2 0,0 0 0,0-1 0,1-2 0,1-1 0,0 0-180,-5 15 0,1 1-999,5-17 1,-1 1-1,3-4 414,0 1 1,1-3-1485,-2 7 0,4-8 2249,10-25 0,5-27 0,7-25 0</inkml:trace>
  <inkml:trace contextRef="#ctx0" brushRef="#br0" timeOffset="6430">15435 9476 14452,'8'-50'659,"1"1"1,-2 6 0,1 2 1931,6-22-2411,1 23 1963,16 29-1783,-3 26-225,-5 8 0,-2 7 62,0 10 1,-1 4-108,2 12 0,0 4-60,-6-16 0,-2 1 0,2 5-30,-1 2 0,0 4 0,0 3 0,0-2 0,0 0 0,0 0 0,0-1 0,0 1 330,-1-1 0,-1 0 0,1 0 0,-1-3-510,3 8 0,-1-2 0,-1-6-270,-2-7 1,-2-6-136,1-4 1,-2-2-1481,6 13-364,-5-15 2429,-4-18 0,-4-19 0,-2-9 0</inkml:trace>
  <inkml:trace contextRef="#ctx0" brushRef="#br0" timeOffset="6598">15435 10159 14542,'-60'-10'2879,"9"1"-168,13 0-2531,14 0 1229,17-2-1319,15 0-90,20-2 0,7 0-225,-2 3 0,2-1-203,19-4 0,3 0-292,-5 2 1,2-1 719,-1-1 0,5-1 0,-3-1 0,-11 4 0,-3-1 0,2-1 0,13-5 0,0 0 0,-1 0 0</inkml:trace>
  <inkml:trace contextRef="#ctx0" brushRef="#br0" timeOffset="6845">17080 8978 15172,'37'-55'2698,"-7"8"553,-6 8-1901,-9 14 508,-7 18-1858,-8 20 0,-10 30 0,0-7 0,-1 4-165,-4 15 0,-2 5 165,3-12 0,0 3 0,-1 5 0,1-4 0,-1 5 0,0 3 0,-1-1 0,2-2 0,-1 1 0,0-1 0,1-1 0,-1 4 0,0-1 0,-1 4 0,0 1 0,1-2 0,0-5 0,2-4 0,2-5 0,-1 0 0,0 2-129,-3 9 0,-1 1 0,1 0 0,0-1 129,1-9 0,1-1 0,1-1 0,-1 0-210,-4 13 0,0-1 1,2-4-132,-3 9 0,4-12 1,8-26-1,5-9 0</inkml:trace>
  <inkml:trace contextRef="#ctx0" brushRef="#br0" timeOffset="7122">18026 9005 24263,'0'-27'1979,"0"4"-1619,-6 11 809,-8 35-629,-3 14-450,5 1 0,0 9 0,1 0-1218,-2 12 1,1 2 1127,1-1 0,1 4 0,0-2 0,1-11 0,2 0 0,0 4-72,3-4 0,1 6 0,-1 1 0,2-1 0,-1-5-258,-1 4 0,0-5 1,1 5-436,1 7 1,1 8-1,0-4 1,0-12-195,1-14 1,0-6 958,0 3 0,0-6 0,0-14 0,0-12 0</inkml:trace>
  <inkml:trace contextRef="#ctx0" brushRef="#br0" timeOffset="7548">17932 9164 22374,'0'-44'809,"0"1"1,2 2 0,0 1-630,0 3 0,2 1 89,14-25 1,8 9 0,5 27 0,8 6-135,10 9 0,3 9-90,1 2 0,0 7-571,5 13 0,-5 10 571,-18 3 0,-5 5 0,-4 6 0,-5 3 45,-6 4 0,-6 2-46,-6 5 1,-8 0-1371,-6 3 1,-6-1 1460,-5 0 0,-9 0 45,-5-10 0,-7 1 0,1-3-404,9-13 0,0-2 1,-2-1 283,-10 8 0,-3 0 0,2-7-60,-1-5 0,2-5 0,5-5 0,1-2 0,6-6 0,1-4 0,-24-13 0,29-18 0,16-19 0,32-7 0,21-1 246,-16 27 1,7 5-247,14 10 0,8 7 0,0 8 0,-7 8 0,-1 6 0,2 3 719,9-1 0,2 1 0,-7 10-719,-16 4 0,-4 6 0,-5 4 0,-6-2 0,-7 8 0,-8 0 0,-1 0 34,1 0 1,-3 0 0,-5-2-35,-9-3 0,-6-1 0,-3-5 0,-9 0 0,-5-5-180,-6-1 0,-3-4-810,-4-3 1,-2-4-630,-4-3 0,-2-3 1619,-3-3 0,-1-3 0,-2-5 0,0-2 0,-3-2 0,1 0 0</inkml:trace>
  <inkml:trace contextRef="#ctx0" brushRef="#br0" timeOffset="8397">10184 13931 25972,'-20'-24'1799,"0"10"-1529,1 18 90,-1 26-180,2 28-837,8-15 0,1 3 657,1 9 0,0 3-916,3-14 0,1 1 0,1 0 916,0 2 0,1 1 0,1 0 0,-1 1 0,1-1 0,0 0-160,1 0 0,0-1 0,0-1 25,1 18 0,0-1-405,1-7 1,0-1-181,0-8 0,0-2-224,1-7 0,-2-3-1575,1 19 2519,-2-20 0,0-16 0,0-12 0</inkml:trace>
  <inkml:trace contextRef="#ctx0" brushRef="#br0" timeOffset="8649">9985 14048 23184,'5'-46'599,"0"1"1,1 3 0,2 0-465,9-2 0,5 4-409,14-6 319,-7 21 0,1 8 135,19 25-180,2 20-211,-27-5 0,-2 4 211,-2 6 0,-2 2 0,-4 5 0,-3 2 0,-2 0 0,-4 3-1414,-13 18 1,-8 0 1413,4-19 0,-5-1 0,-10 12 0,-5-4-445,5-24 0,-1-4 445,0-3 0,0-2-24,-26 7-426,9-14-269,6-5-271,14-12-425,15-5-8416,18-10 9343,17-4 0,17 0 0,8 0 0</inkml:trace>
  <inkml:trace contextRef="#ctx0" brushRef="#br0" timeOffset="9014">10745 14234 23364,'16'-7'2338,"-5"2"-2068,-6 7 90,-5 11-90,0 14 0,-5 18-180,-2 17-300,4-27 0,-1 3 255,-1 16 0,1 1-45,4-16 0,-1-1 45,-2 9 0,-1-3 45,-4 2-90,-1-25 0,1-40 0,6-26 0,5 3 0,2-3-1622,1-1 1,2-1 1666,3-3 0,3 0-45,1-1 0,2 2-701,1 3 1,3 3 700,-1 5 0,3 4 142,5 3 1,3 6-53,12 2 90,5 20-90,-21 33 90,-7 11-135,-12-7 0,-2 0-45,2 15 2560,-4 9-2650,-4-29-450,0-6 1468,0-5-2727,-4-8-509,4-6 2308,-4-13 0,4-5 0,0-7 0</inkml:trace>
  <inkml:trace contextRef="#ctx0" brushRef="#br0" timeOffset="9181">11358 14111 22014,'17'-9'3239,"-2"4"-2610,-4 11-179,-3 15-90,0 18-180,-4 15-502,2 10 322,-5-29 0,0 0-45,1 0 0,0 1-584,2 29-418,0-6-3450,0 3 4497,-2-24 0,-2-6 0,0-24 0</inkml:trace>
  <inkml:trace contextRef="#ctx0" brushRef="#br0" timeOffset="9331">11366 13410 23274,'-4'-59'899,"0"7"-1169,4 20-1709,5 24-539,4 21 2518,7 23 0,4 14 0,3 7 0</inkml:trace>
  <inkml:trace contextRef="#ctx0" brushRef="#br0" timeOffset="9855">11727 14148 23723,'-14'38'2429,"0"7"-1979,-2 9-1913,7-22 1,2 2 1597,0 2 0,1 1-90,1 1 0,2 0 263,0 0 1,2-1-309,1 0 0,0-1 0,0 27 683,4-6-683,0-14-90,4-11 1,2-16 1588,1-12-1589,3-19 0,4-19 0,4-23 135,-8 21 0,1-5 2,0-2 1,2-4-1,-1 0 43,1 0 0,0 1 0,1-1-311,1-2 1,2-1 0,-2 4 355,3-1 0,-1 11 45,10 12-1,-8 47-89,1 22 0,3 12-1023,-13-23 0,0 0 933,1-1 0,0 0 0,0 0 0,1-2 156,16 19-336,3-12-90,1-19 673,3-17-583,2-22 0,-1-21-210,-19 11 1,-1-3 389,0-7 0,0-4 0,0-5 0,-1-6 0,-1 2 60,-3 10 0,-2 1 0,0-2-385,4-13 1,0-2-1,-2 2 460,-1-2 0,-2 3 45,-1 5 0,-1 0 0,-1-10 0,0 6 90,0 10-270,-2 10 0,-6 73 0,-2 25 0,1-14 0,0 2-324,0-1 1,0 4 0,0-2 323,0 11 0,0-1-45,0 0 0,0 0 804,0-4 0,0 1-1509,0-13 1,0 1-1,0-2-105,0 0 1,0-2 844,0 12 1,0-7-1,0-18 1,0-6 0</inkml:trace>
  <inkml:trace contextRef="#ctx0" brushRef="#br0" timeOffset="10004">12422 14102 23813,'-25'-43'1619,"5"2"-1529,9 7-90,11 3-90,14 6-269,15 0-541,14 3-719,13-1 1619,-6 6 0,2-1 0,-11 6 0,0 1 0,15-5 0,0 0 0</inkml:trace>
  <inkml:trace contextRef="#ctx0" brushRef="#br0" timeOffset="10283">14022 12886 23274,'-6'-37'1799,"1"0"0,-12-26-810,-36 32-539,8 37-315,11 15 0,3 9-1186,6 13 1,5 7 1050,-2 10 0,3 5-406,8-19 1,0 3 0,3 4 405,0 6 0,2 7 0,2 1 0,-1-4-315,2-11 1,0-3 0,1 1 0,0 2 314,1 1 0,0 3 0,1 1 0,0-1 0,0-5 0,2 12 0,0-5 0,1 3-360,0-7 0,0 2 0,1 1 1,0-3-1223,-1 8 0,1-2 1,0-1 651,0-3 1,0-2-1,-2-4 1008,-2 1 0,-4-13 0,-9-19 0,-7-16 0</inkml:trace>
  <inkml:trace contextRef="#ctx0" brushRef="#br0" timeOffset="10421">13441 14338 24443,'-22'-33'689,"-1"0"1,3 3 0,1 0-510,-15-23-90,11-5-270,36 7-450,14 4-196,2 28 0,6 4 61,-1 4 1,3 2-831,4-1 1,1 2 1594,4-1 0,0-1 0,2 1 0,0-2 0,0 1 0,1 0 0</inkml:trace>
  <inkml:trace contextRef="#ctx0" brushRef="#br0" timeOffset="10648">15398 12777 24893,'-16'-17'3238,"-15"21"-3013,3 12 0,-3 8-3056,-8 14 1,-2 6 2830,11-8 0,0 4 0,0 2 0,-1 5 0,0 2 0,1 3-359,1 3 0,1 3 0,2 0 359,2 3 0,2 1 0,2 1-52,4 2 0,2 0 0,3 0 52,4 1 0,4 0 0,3-1-370,4 0 1,4-2 0,4 0 369,3-2 0,4-1 0,3-2 0,3-3 0,4-1 0,2-2 97,1-5 1,3-1-1,2-3-607,1-4 1,3-2-1,0-3-300,0-4 1,2-4-1,0-2 810,-1-5 0,1-2 0,0-4 0,19 0 0,0-5 0,-2-7 0,1 1 0</inkml:trace>
  <inkml:trace contextRef="#ctx0" brushRef="#br0" timeOffset="11485">16048 12940 24983,'0'-25'2338,"-5"4"-2068,-2 6 0,-5 8 0,-2 13-90,1 12-180,1 16 0,8 2 0,3 4-45,7 1 0,3 0-45,-1 2 0,5-2-225,14-1 0,6-9 45,12-8 225,-12-15 1,1-6-46,15-20 90,-2-19 179,-6-13-360,-24 19 1,-2-3 270,-2-1 0,-1-1 90,-3-2 0,-2-1 90,-2-8 0,-2 1-180,0-17 0,-3-1-90,0 41 0,0 18 0,0 19 0,0 20-180,0 20-135,2-20 0,0 1-361,2 3 0,0 1-179,2 1 1,3 2 854,6 11 0,3-1 0,-5-13 0,1-1 0,6 9 0,-1-1 0</inkml:trace>
  <inkml:trace contextRef="#ctx0" brushRef="#br0" timeOffset="12041">18403 13067 23454,'3'-60'3328,"-9"22"-1979,-17 9-899,-8 43-450,-3 25 0,-1 18-973,9-6 0,1 9 0,0 3 0,1-3 973,3-10 0,0-2 0,1 1 0,0 2 0,0 2 0,0 3 0,0 1 0,1-1 0,2-3-165,1-1 1,1-1 0,2-3 0,0-2 164,-1 1 0,2-3 0,-1 2-782,-3 15 1,-1 3 0,3-10-209,3-17 1,2-5-1979,-12 27 2968,8-59 0,1-27 0,0-15 0</inkml:trace>
  <inkml:trace contextRef="#ctx0" brushRef="#br0" timeOffset="12214">17693 12985 24443,'-12'-34'1619,"-1"2"-1439,7 12-180,0 2 90,6 11-90,0 1-360,9 26-539,2-1-540,13 21-990,7-4 2429,7 2 0,9 3 0,4 0 0</inkml:trace>
  <inkml:trace contextRef="#ctx0" brushRef="#br0" timeOffset="12371">18505 13772 23004,'10'32'1529,"-3"-4"-1349,-4-8-90,-3-7-90,2-6-450,0-3-629,4-4-810,2-2 1889,6-6 0,5-8 0,3-7 0</inkml:trace>
  <inkml:trace contextRef="#ctx0" brushRef="#br0" timeOffset="12824">19508 12384 24713,'17'-41'2069,"-2"10"-1350,-4 20 91,-1 26-540,0 31-270,-5-10 0,0 5-793,1 9 0,0 4 793,1 10 0,0 3-618,-2-19 1,0 1 0,0 0 617,0 3 0,0 1 0,1 0 0,-1 0 0,-1-1 0,1 0 0,0 0 0,1-1 0,-1 0 0,0-5 0,-1 0 0,1 0-307,2 8 0,0 0 0,-1-3 307,1 0 0,0-2 0,2 13 0,-1-7 0,-3-17 0,0-11 0,-5-38 0,-9-49 0,0-3 162,-1 14 0,-2-1-162,2 9 0,-2 2 0,-3 1 0,-2 3 0,-3 4 0,-3 5 0,-32-10 0,22 27 0,-1 6 0,-3 7 0,-1 6 0,-3 6 0,0 4 0,2 6 0,0 3 0,1 4 0,3 2 0,5 2 0,3 1 0,4 1 0,4 1 0,6 1 0,5 0 0,2-1 0,5-1 0,5-2 0,5-1 0,3-3 0,4-3 0,5-3 0,5-4 1010,19-2 1,6-8-1371,6-10 1,2-10-541,-11-4 1,0-6-1,-2-2 43,11-12 1,-6-5-494,-5-10 1,-8-3 1349,-15 11 0,-3-1 0,-2 0 0,-2 0 0,-2 1 0,0 0 0</inkml:trace>
  <inkml:trace contextRef="#ctx0" brushRef="#br0" timeOffset="13599">20844 12135 22554,'0'-21'3328,"0"3"-2878,-9 7 0,-1 30-360,0 8 0,-1 33-90,10-1 45,2-14 0,1 0-45,2-11 0,3 0 0,8 13 0,3-4-90,10-3 90,13-8 0,-11-30 0,3-17 90,-2-15-180,-3-17 180,-5-13-411,-11 10 0,-3-2 366,-3 14 0,-2 1 45,1-12 0,-1 3-90,-4 0 90,0 13-90,0 17 0,0 20 0,0 17-90,-4 21-540,4 1 0,-1 3-90,-1-9 1,1 3 572,1 5 0,2 5 0,1-4 0,1-4 1,1-1-1,2 14 0,0-1 0</inkml:trace>
  <inkml:trace contextRef="#ctx0" brushRef="#br0" timeOffset="14116">21855 13560 21837,'-21'9'1799,"6"-4"-604,-6-1-926,9-4 187,0 0-366,1 0 188,5 0-278,2 0 768,4 0-678,-3 0 90,2-6 269,-3-6-269,4 0 0,0-3-180,0 5 90,0 5-90,0 1 90,0 12-90,0 3 0,0 7 0,0 0 90,0-2-90,-3-1 0,-2-3 90,-3-5-90,-2 1 0,-6-7 0,3 3 90,-5-4 0,8 0 0,4-6 0,2-2 0,4-7-90,4-1 0,2 0 0,15 2 0,17 43 0,-20-1 0,-3 6 0,2 6 0,-3 4-542,-7 6 0,-5-1-88,-4-10 0,-1-1-360,-1 0 1,-1-1-495,-2-2 0,-2 0 1484,-1-2 0,0-1 0,-15 27 0,-1-2 0</inkml:trace>
  <inkml:trace contextRef="#ctx0" brushRef="#br0" timeOffset="14798">24023 12203 23454,'0'-32'2698,"-5"3"-2428,-2 10 270,-7 12 629,-20 56-989,18-18 0,0 3-662,-1 5 1,-2 5 0,2 0 481,1 0 0,1 0 0,-1 4-402,-2 7 0,-2 6 0,0 0 0,1-3 402,0 4 0,0-3 0,-2 6 0,4-8 0,-3 6 0,1 2 0,0-1 0,2-5-746,2-3 1,1-3 0,1-1 0,0 0 542,0-2 1,0 0 0,1 0-1,2-3-217,0 4 0,2-3 1,3-6-1020,-1 20-2879,8-20 4471,6-31 1,2-24 0,7-22 0</inkml:trace>
  <inkml:trace contextRef="#ctx0" brushRef="#br0" timeOffset="16881">23975 12361 22374,'2'-32'2789,"0"3"-2520,-2 8-89,0 6 90,0 8 90,0 3-360,-4 16 90,3 1-90,-2 9 0,3-2 90,0-3-90,0-4 90,3-2-90,-2-6 90,5-1-90,-4-4 0,4-4 0,4-11 0,0-1 90,6-16-90,-7 12 90,1-4 0,-8 11-90,0 3 90,-2 6 0,0 0-90,0 3 0,0-1 0,2 8-90,0 0 0,4 5-90,-2-2-90,4 0-90,2 4-90,17 5 450,-5-7 90,5 1 180,-17-16-90,-6-3 90,-4-4 0,0-3-90,-6 1 359,-8-5-449,0 10-90,-5-3 90,7 18-90,-1 0 0,3 9 0,0 0 0,6 0 0,0-1 0,4-1 0,0-7 0,0 4 0,0-10 0,2 3 0,4-6 0,8-13 0,-3 1 0,5-10 0,-10 6 0,-2-6 0,-2 8 0,-2 1 0,-4 19 0,3 6 0,-2 19 0,3-9 0,0 8 0,2-12 0,2-2 0,2-7 0,6-5 0,0-21 0,-3-1 0,-1-16 0,-8 5 90,-9-5-90,6 11 0,-15 4 90,12 30-90,-9 3 0,10 19 0,0-8 0,8 10 0,4-13 0,7 4 0,-1-17 0,8-15 0,-9-7 0,3-24 0,-11 10 0,0-7 0,-4 17 0,0 2 0,-5 5 0,0 1 0,-7 6 0,-2 1 0,-3 8 0,-7 3 0,0 5 0,-17 7 0,11-4 0,-9 7 0,16-4 0,3 7 0,2 6 0,2 8 0,0 4 0,-1 4 0,6-11 0,1 0 90,-8 20-90,8-19 0,0 2-45,-1-2 0,1-2-70,-6 23 115,5-22 0,1-1 0,-7 13 0,1-1 0,0-1 0,5-14 0,0 1 0,-6 17 45,2-8 0,1 0-45,-4 5 45,3-6 0,1-1 44,-2 8-89,4-6 0,1 3 45,5-7 0,1 0-45,-1 0 0,2-1 148,1-1 0,2-2-148,1 7 90,4 11 0,2-17 0,22 12-90,2-24 0,6-13 0,5-3 0,21-3-1181,-15-6 1,1-2 1180,-5-2 0,1-2 0,3-2 0,4-3-487,1-3 1,5-3 0,-2-1 456,-12 3 0,-3 1 0,4-4 7,8-7 1,4-4-1,0-2 1,-6 2 22,-9 4 0,-5 0 0,2-3 0,3-5 0,2-5 0,-1 0 0,-6 5 0,3-6 0,-4 0-60,-4 0 0,0-3 0,-5 6-839,2-12-181,-2-3-449,-25 40 844,-10 11 685,-4 2 0,-13 6 0,-3 2 0</inkml:trace>
  <inkml:trace contextRef="#ctx0" brushRef="#br0" timeOffset="18109">24109 12325 19676,'-5'0'2968,"2"0"-2608,3-2-90,0-1 90,0-3-91,-4 1-89,3-4 0,-3 4-90,4-3 0,0 3 0,0-4 90,0-4 0,0 3-90,0-6 90,4 7-90,-1 0 0,4 0 89,3 2-89,-1 3 90,5 2-90,-2 8 0,4 5 90,3 12-90,1 9 0,-1 8 0,-1 6 0,-9-9 0,-2 0 0,2 17 45,-5-11 0,-1-1-45,-3-1-1,0 6 1,-11-16-90,5-11 90,-9 3-90,7-9 0,3 2 0,1 4 0,4-5 90,0-2-90,0-5 0,0-7 90,0 3 0,6-20-180,-1 0 90,5-19 0,-2 0 0,-2-7 0,0-8 0,-4 8 0,-2-1 0,2-23-214,-3 21 0,-1 1 214,-5-11 0,-5 1 0,-2 8 0,-3 4 0,1 6-90,0 6-360,-4 1-269,3 16-181,-3 1-269,4 20-720,-2 4-7942,-3 11 9163,1 2 0,-1 4 0,3 1 0</inkml:trace>
  <inkml:trace contextRef="#ctx0" brushRef="#br0" timeOffset="18756">25481 11253 23544,'-12'-36'1529,"3"2"-1349,6 2 179,8 9 1,9 9 90,15 26-90,14 31-180,-16-3-1,1 8-1031,-6-5 1,-1 4-1,1 3 897,-5-5 0,1 2 0,-1 1 0,0 2 0,1 7 0,-1 2 0,0 1 0,-1 0-482,-3-8 0,0 1 0,-1 1 0,0-1 0,-1 1 455,-1 1 0,0 1 0,-1-1 0,-1 1 0,0-1-311,-1 0 1,0-1-1,-1 1 1,0-1 0,-2 0 359,0 10 0,-1 0 1,-2-1-1,0 0-22,-2-5 0,0 0 0,-2-1 0,-1-2-264,-1-3 1,-2-2 0,-1-1 0,0-1 218,-5 10 0,0-2 0,-3-2 0,1-6 0,-2-2 0,-1-3 0,-9 15 0,-2-5 93,2-8 1,-1-4-94,4-7 0,-1-3 1223,-15 15-2482,9-19-791,11-36 2050,30-53 0,-2 23 0,3-2 0,11-15 0,1-1 0</inkml:trace>
  <inkml:trace contextRef="#ctx0" brushRef="#br0" timeOffset="19024">26561 12108 22284,'3'-39'2159,"-2"5"-1709,-1 3-270,0 14-90,0 2 0,0 11-90,9 10 0,-1-1 0,8 2 90,-6 1-90,-2-7 89,-4 3 1,-2-4 0,-2 0-90,-3 0-180,-2 0-269,-5 0-721,0 6-988,-4 4 2158,-1 10 0,-3 11 0,0 6 0</inkml:trace>
  <inkml:trace contextRef="#ctx0" brushRef="#br0" timeOffset="19407">26480 13058 28581,'-3'-9'0,"0"-2"0,-3-6 0,-2-1 0,7 0 0,-2-4 0,10 3 0,6 5 0,9 14 0,23 48 0,-12 8-494,-16-12 1,0 9 0,-3-2 493,-4 3 0,-4 1 0,-2-4 0,-1 3 0,-4-3 0,-6 6 0,-5-3 0,-3 0 0,-4 0 0,-4-2 0,-1-2-540,-4-1 0,-1-1-540,-2-3 1,-1-1-405,-3-3 0,-1-1 1484,-2-2 0,-1-2 0,-2-2 0,0-2 0,-2 0 0,1-1 0</inkml:trace>
  <inkml:trace contextRef="#ctx0" brushRef="#br1" timeOffset="27168">29351 15134 21565,'3'-61'449,"0"-1"1,1 3 0,0 0-315,-2 3 0,1 1-534,0 5 1,-1 1 622,0 4 1,-1 2-45,0 4 0,1 1 0,0-6 0,0 2 280,1-13-370,1-1 821,-4 54-462,0 26 91,-7 41-211,-1-12 1,-2 10 0,0-1-726,1-7 1,0 0-1,-2 8 460,2-14 0,0 5 1,-2 5-1,1 1 0,-1 0 1,1-1-1,1-4-521,-2 5 0,2-3 1,0-1-1,-1 1 0,1 4 469,0-5 1,0 3 0,-1 1 0,1 2 0,0-1 0,0-1 0,1-3-398,-2 10 0,1-3 0,1 0 0,0-1 0,0 1 402,1 1 1,0 1 0,1 0 0,-1 0 0,1-1-241,1-1 0,-1-2 1,1 1-1,0 1 0,0 3 223,1-10 0,1 3 0,0 2 0,-1 1 0,2-2 0,-1-1 0,0-3 0,1 6 0,0-3 0,0-2 0,1 1 0,-1 2 0,0-1 0,0 1 0,1 2 0,-1-1 0,1-3 0,0-4 0,1 2 0,0-4 0,0-3 0,0 0 0,0 12 0,0-1 0,0-2-95,0-6 0,0-1 1,0-2 94,1 15 0,0-3 439,0-9 0,0-2-439,0-10 0,0-3 1667,1 23-1667,-2-19 0,0-10 2023,0-12-2023,0-4 2205,0-5-2205,0-2 708,0-4-1518,0-1-449,4-12-270,0-12-450,6-23 630,-3 9 0,0-4 1182,1-11 1,1-4 0,-2 10 0,2-2 0,-1 0 0,0-6 0,0 1 0,1 0 0</inkml:trace>
  <inkml:trace contextRef="#ctx0" brushRef="#br1" timeOffset="27583">29412 14962 20395,'-56'-22'3328,"0"1"-2968,22 8 0,2 0-180,-9-1 90,18 4-90,17 8 179,24-11-89,18 1-135,-4 1 0,8 0-774,18-1 1,10 1-1,0 1 729,-4 0 0,0 1 0,5 0-546,-11 2 0,4 0 1,2 0-1,1 1 0,-3 0 510,-3 1 0,-2 1 0,0 0 0,1 0 0,0 1-377,5 0 0,0 0 0,0 0 0,1 1 1,-1-1 340,1 1 0,0 1 0,0 0 0,2-1 0,2 1-181,-8 0 0,3 1 0,1-1 0,1 1 0,0-1 0,-3 1 1,-2-1 162,5 1 0,-3 0 0,-1 0 0,0 0 0,2 0 55,-2 0 0,2 0 0,0 0 0,0 0 0,-2 0 0,-3 0-168,11 1 1,-4 0 0,-2 0 0,-5 0-128,-2-1 0,-4 0 0,0 1-60,6 2 0,1 0 1,-10 1-1051,12 8 425,-31 11-1683,-32 10 2867,-34 12 0,3-13 1,-5 1-1,-8 4 1,0 0-1</inkml:trace>
  <inkml:trace contextRef="#ctx0" brushRef="#br1" timeOffset="28176">28906 19049 22307,'22'-6'45,"25"-7"15,8-1 0,3 1 0,7 0-249,-9 3 1,5-1 0,4 1-1,2 0 1,0 0 0,-4 1 232,-6 1 1,-2 1 0,-1 0 0,1 0 0,2 0 0,3 0-180,-2 0 0,2 1 1,3-1-1,0 0 1,1 0-1,0 1 0,-2 0 1,-3 0 194,9 0 0,-3 1 0,-1 0 0,0 1 0,0 0 0,0-1-170,2 1 1,-1-1 0,1 1 0,0 0 0,0 0 0,-1 0 124,1 0 0,-1 0 0,0 0 0,0 0 0,0 1 0,-1-1-15,0 1 0,0 0 0,0 0 0,-1 0 0,1 0 0,-1 0 0,-1 1 0,1-1 0,-1 1 0,0 0 0,-1 0 0,1 0 0,-2 0 0,0 0 0,0 1 0,-1-1 0,1 1 0,-1 0 0,-3-1 0,0 1 0,-1 0 0,1 0 0,1 0 0,2 0 53,1 0 0,3 0 0,2-1 0,0 1 0,-2-1 1,-4 1-1,-6-1-53,4-1 0,-7 0 0,-2 0 0,2 0 297,18 0 0,8 1 1,-12-1-1,-29-6-297,-32 1-9</inkml:trace>
  <inkml:trace contextRef="#ctx0" brushRef="#br1" timeOffset="29249">29713 15577 22104,'0'11'1350,"0"0"-811,0 5-179,0 0 0,-4 2 0,-1 0-180,-3-2 89,0-2 1,4-7 0,-4 1-90,8-7-90,-4-5 0,4-8-90,11-25 0,0 3 45,9 0 0,2 1-45,13-12 0,-9 16 0,3 3 0,16-8 0,4 11 0,-1 9 0,-3 12 90,9 30-90,-22 0 0,0 23 90,-24-6-90,-9 1 0,-10-1 90,-7-4-90,-7-7 0,0-5 0,1-6 90,4-5-90,5-9 90,7-3-90,5-6 90,6 0-90,7-4 0,12-1 0,11-4 0,12 0 0,8 4 0,4 1 0,2 8-90,-2 5 180,-4 9-90,-6 8 45,-24-2-1,-6 5 1,-12 4 0,-6 2-45,-3 3 0,-6-1-371,-14 4 0,-8-3 371,-1-7 0,-4-2 45,-3 1 0,-1-2 0,-1-2 0,0-1 45,2-3 0,0-2-77,5-3 1,1-2 256,-21 8-91,13-12 1,14-13-180,13-10 0,15-10 0,15-4 0,9 3 811,9 3-811,18 9 265,-3 4-265,8 11-90,-23-2-1260,-11 10-538,-16-5-1081,-5 9 2969,-10 2 0,-6 5 0,-9 2 0</inkml:trace>
  <inkml:trace contextRef="#ctx0" brushRef="#br2" timeOffset="36907">13616 9638 18057,'-5'-11'4047,"2"0"-3687,-1-3 0,3 1-180,-3 1-90,4 1 90,0 4-90,0 0 0,0 5 539,0 0-359,-3 2 0,2 0 0,-6 0 90,6 0-91,-8 6 91,0 6-180,-7 14 90,-4 13-180,-6 17 0,12-24 0,-1 4 0,-5 14 0,-1 7 0,0 0-603,4 0 0,0 0 0,1 1 513,-2 1 0,1 0 0,2-2 0,4-10 0,2 0 0,4-6 45,5-5 0,5-4 45,16 23-90,4-7 90,13-20-90,-7-21 0,-1 1 0,-3-7 0,-5 3 90,0-4-90,-9 0 1628,-1 0-1718,-8 0 90,-2 0-90,-1 0-179,0-2-361,1-3-180,-2-4-359,0-4-450,0-5 1619,0-21 0,0 8 0,0-15 0</inkml:trace>
  <inkml:trace contextRef="#ctx0" brushRef="#br2" timeOffset="37984">13912 9837 15088,'6'-6'5937,"-3"-1"-5217,0-2-361,-3 0-89,2-2-180,-1-3 180,0-2-90,-1-2 0,0 0 0,0 0-90,0 0 0,0 0 90,-3-11-91,-2 11 91,-10-12-180,1 22 0,-7-2 90,2 10-90,-1 6 90,0 5-90,1 10 90,1 6-90,4 31 90,5-6-90,6-13 0,1 2 45,1-7 0,2 2-45,1 8 0,1 5 0,1-3 0,-2-1 0,2-1-189,0 1 1,0 3 0,1-6 188,3 16 0,-1-8 0,0-9 0,-4-10 0,2-6 0,-2-7-90,1-2 0,-2-3-180,0-5 386,-2 2-2095,0-9 719,-6 3-2337,-6-10 3597,-1-4 0,-5-8 0,6-2 0</inkml:trace>
  <inkml:trace contextRef="#ctx0" brushRef="#br2" timeOffset="38168">13648 10321 17967,'-10'-16'4137,"-2"3"-3687,4 2-270,1 2 0,4 2 0,3 2-180,1 1 0,7 2 0,6-5-90,11 2-450,25-6 180,-10 4-449,16-2-2249,-12-2 3058,-13 4 0,1-4 0,-17 2 0</inkml:trace>
  <inkml:trace contextRef="#ctx0" brushRef="#br2" timeOffset="38500">14030 9883 19136,'2'-25'2968,"0"0"-2608,4 2-180,-2 3 0,2 2 0,-2 4 90,-1 1-180,-2 7 449,-1 6-359,0 12 90,0 13 0,0 31-270,0-3 45,-5-4 0,-1 3-45,3-8 0,0-1 0,-3 1 0,0-1 0,2-6 0,1-3-90,2 9-90,-2-1-90,3-15-90,0 1-89,0-20-91,0-2 0,0-6-269,2 0-810,2 0-360,2-6 1979,2-6 0,2-7 0,0-3 0</inkml:trace>
  <inkml:trace contextRef="#ctx0" brushRef="#br2" timeOffset="38938">14379 9928 15988,'0'-7'5577,"0"0"-5038,0 5-89,-3 0-270,-2 2 0,-3 0 90,-2 0-180,0 6 0,-8 17-90,4 3 90,-1 32-90,5-20-90,5 24 90,2-29 90,3 4-90,0-19 0,0-5 0,3-6 0,0-3 0,5-8-90,-2-3 90,4-18-3392,-5 2 3392,0-15 90,-5 11-90,0 0 0,0 4 0,0 5 0,-3 2 0,-2 5 3392,-3 0-3482,3 4-270,-2 2-90,6 3-1978,-2 2 269,3 6 2159,0-4 0,0 10 0,0-5 0</inkml:trace>
  <inkml:trace contextRef="#ctx0" brushRef="#br2" timeOffset="39652">14582 9955 18866,'0'-14'3328,"-5"5"-2968,-2 2-180,-5 5-90,0 2 0,-1 6 0,-1 6 0,-4 23 0,5-3-90,1 27 0,9-10 0,6-4-90,2-9-90,12-18 90,-3-8 0,7-4 0,-3-12-90,8-18 90,-7-1 90,2-17 0,-11 4 90,-6-24 180,0-2-180,-4 1 0,0 14 0,0 23 0,0 8 0,0 9 90,0 15 90,-9 33-181,-1 26-89,5-30 0,0 0 0,0 2 0,2 0 0,3 23 0,0-20-89,8 9-1,-1-36-90,9 1 90,-2-18 90,4-5-90,-1-9 0,1-9 90,-2-9 0,0-9 0,-4 5 0,0-3-294,-3 8 1,0-2 293,2-11 0,0-1 0,-5 11 0,0 2 45,-1 0 0,0 1-45,-2 1 0,0 0 90,3-27 0,-5 25 0,0 2 0,3-18 0,-4 10 360,2 35-360,-2 52-45,-2-2 0,0 4 19,2-1 0,-1 3-34,-1-4 0,-2 4 0,1-2-75,1 16 0,-1-3 0,0-8 0,0-3-45,1-3 0,1-6-360,1-13 0,0-9-269,0-5-450,0-6-451,0-3-448,0-6 2068,0-4 0,0-6 0,0-4 0</inkml:trace>
  <inkml:trace contextRef="#ctx0" brushRef="#br2" timeOffset="39834">14716 9842 17787,'-20'-23'4497,"1"3"-4137,3 2-90,2 4-90,7 3-90,2 4-180,9 2 0,4 3-180,6 2-180,8-2-539,3 0 989,14-5 0,-9 0 0,7-2 0</inkml:trace>
  <inkml:trace contextRef="#ctx0" brushRef="#br2" timeOffset="40150">14972 9453 19946,'0'-23'2338,"0"3"-1978,0 0-90,0 2 0,0 1 0,0 2-1,2 3-89,0 3 0,6 3 90,6 7-90,3 8-90,5 16 90,-2 18-90,-7 7 0,-4 5-543,-2-8 1,-2 5 452,-3 11 0,-2 7 0,-2-4-45,-3 0 0,-3-1-105,-1-7 0,-1 2 0,-1-3-788,-6 5 0,-3-4 308,-1-1 1,-5 1 629,1-9 0,-5 2 0,1-4 0,-5 5 0,-2-1 0,5-9 0,0 0 0,-1-1 0</inkml:trace>
  <inkml:trace contextRef="#ctx0" brushRef="#br2" timeOffset="42599">7866 3415 25253,'-29'6'1978,"1"6"-1798,1 12 90,1 14 0,2 15-180,12-21 0,1 2-470,0 3 1,2 2 424,1 2 0,1 0-45,3 1 0,0 0-45,0-2 0,1 0-90,2-3 0,1 0-584,-3 27-451,3-6-455,0-10-714,-6-5 2339,-1-9 0,-8-7 0,-2-5 0</inkml:trace>
  <inkml:trace contextRef="#ctx0" brushRef="#br2" timeOffset="42749">7756 2741 23544,'2'-64'-450,"2"8"-180,2 17-989,6 14 1619,2 14 0,5 19 0,1 7 0</inkml:trace>
  <inkml:trace contextRef="#ctx0" brushRef="#br2" timeOffset="43268">8256 3768 23544,'0'50'1349,"-6"-3"-989,1-1 89,-5-6-89,2-4-180,4-2-90,0-6 0,4 0 0,4-15-90,2 0 0,8-20-90,4-6 90,9-12 0,3-13 0,7-10 0,-19 20 0,1-1 45,7-11 0,1-1-45,-5 8 0,1 1 0,-1 1 0,1 8 0,19 19 0,-7 43 0,0 8 0,0 6 0,-11-20 0,2-7-90,3-6 0,3-11 0,5-13 0,3-14 90,5-21 0,-21 15 0,-1-6 30,1-5 0,0-5 0,-2 1 60,4-11 0,-1-1-199,-4 5 0,1-3 0,-3 3 289,-1-5 0,-3 4-907,-2 3 1,-2 2 816,-1 7 0,-2 2 90,3-17 0,-6 23 0,-3 22 0,-2 28-90,-3 24-46,1 8 1,-1 7-45,0-15 0,-1 3 0,1-1-100,1 2 1,1 0-1,-1 1-530,0 7 1,0 1-1,1-7-180,1-9 1,0-3-406,0 7 1,0-5 1214,0-5 0,0-19 0,0-9 0</inkml:trace>
  <inkml:trace contextRef="#ctx0" brushRef="#br2" timeOffset="43437">8921 3401 23454,'-20'-22'1259,"11"7"-1259,15 0 0,22 11-270,21 2 0,-17 1 0,3 2-2157,27 5 0,3 2 2427,-15-2 0,-1 1 0,17 7 0,-3 3 0,-22-3 0,-1 0 0</inkml:trace>
  <inkml:trace contextRef="#ctx0" brushRef="#br2" timeOffset="43790">7910 6160 24590,'-16'11'1260,"2"3"-798,1 22-462,7-3 0,4 1 0,2 1-90,4 6-270,1 13-360,3-24-443,-2-5-546,0-5-762,-2-10 2471,-2-4 0,-2-12 0,0-2 0</inkml:trace>
  <inkml:trace contextRef="#ctx0" brushRef="#br2" timeOffset="43958">7951 5224 23454,'-16'-57'1709,"1"7"-1799,3 7-270,6 14-360,2 9-629,6 11-1259,6 17 2608,2 15 0,10 22 0,1 10 0</inkml:trace>
  <inkml:trace contextRef="#ctx0" brushRef="#br2" timeOffset="44527">8357 6025 23813,'0'26'2159,"0"8"-1799,-4 9 0,4 11-180,-4 8-506,4-29 1,0 2 370,0 0 0,0 0-45,1 0 0,0 0 0,3 31 0,4-9 0,2-10-90,2-11-90,-1-10 61,-1-13-241,-2-11 213,2-17-33,4-17 180,4-20-281,-4 17 0,0-2 371,2-3 0,1-3 44,9-16 1,1 0-90,-6 16 0,-1 2 0,4-8 0,1 5 162,5 6 63,-2 18-90,1 24 90,14 43-180,-9 2-488,-4 3 1,1 1 397,-12-20 0,0-2 0,7 9 0,-1-2-90,12 5-270,-1-15 368,3-15-458,0-17 90,1-19 180,-10-13 0,-1-7 135,-7 6 0,-1-4-300,-2 1 0,0-4 0,-2 0 390,0-14 0,-2-1 90,0-6 0,-1 0 15,-6 20 0,0 0 0,0 1 74,3-19 1,-2 1-75,-3 16 0,-2-1 0,1 5 30,-1 1 0,0 4-45,-2-6 0,-1 18 135,-1 27 44,1 30 1,-2 16-270,0-5 0,-1 4-66,1-1 1,1 4 0,0 2 20,-1 8 0,-1 3 0,1-3 0,2-13 0,0-2 0,1 2-45,0 5 0,0 4 0,1 0 0,0-8-315,2 7 1,1-4-271,1 11 1,0-5-1080,3-1-630,-2-13 2368,-2-22 0,-1-9 1,-4-12-1</inkml:trace>
  <inkml:trace contextRef="#ctx0" brushRef="#br2" timeOffset="44701">9177 5984 25253,'-25'-2'1799,"7"-1"-1710,10 1 1,16-2-630,27-3 1,13-1-1080,5-1 0,3-1-1658,-12 2 0,3 0 0,-2 0 2489,17-2 1,-4 1 0,-19 3 0,-3 0 0,-2 2 0,1-1-1</inkml:trace>
  <inkml:trace contextRef="#ctx0" brushRef="#br2" timeOffset="45551">7175 10597 24173,'0'-27'2249,"0"6"-2069,-3 10 90,-2 19 89,-5 13-89,-2 22-90,-1 14-1044,7-23 0,0 2 864,3 2 0,0 1 0,1 0 0,0 2-540,2 11 1,0-1-91,0-16 0,0-1-135,0 7 1,0-3-1484,0-2 2248,-5-11 0,-2-11 0,-5-8 0</inkml:trace>
  <inkml:trace contextRef="#ctx0" brushRef="#br2" timeOffset="45718">7058 9964 23544,'0'-53'899,"0"8"-1349,1 15-89,5 15-361,5 19-809,7 12 1709,4 18 0,5 7 0,1 7 0</inkml:trace>
  <inkml:trace contextRef="#ctx0" brushRef="#br2" timeOffset="46238">7521 10642 22104,'2'34'1574,"0"-1"1,2 23-1441,-6-17 1,-2 0 135,-3 23-1627,-3 1 1447,0-4 0,6-4 368,0 0-458,8-22 238,2-6-328,8-27-180,17-35 225,-8 0 0,0-3 45,-1-1 0,1-3 90,8-17 0,-2 1-90,-13 27 0,-1 1 135,7-8 0,1 12 135,6 34-180,-2 10 0,-2 38-90,-4-4 0,-5-15 0,3-1 0,12 12-90,-10-17 0,1-6-270,15-8 90,3-7-89,5-18 89,2-10 180,3-17 45,-24 11 0,-2-3 195,1-5 1,-2-2-196,0-4 0,-1-6-301,-4-2 1,-1-5-1,-1 1 616,3-7 0,-2-1 29,-2-2 1,-1-5 0,-2 7-121,-4 4 0,-3 6 90,-1 7 1,-4 10-90,-9 19 90,-9 62-225,9-13 0,1 3-302,-1 9 0,0 2 302,2 6 0,1 0-45,2 3 0,0 0 0,2-1 0,1 0-45,3-3 0,1-1-135,2-3 0,0-2-135,3-5 1,1-2-136,1-4 0,0-3-809,11 25 838,-3-16-2098,-1-13 2519,-5-16 0,-4-14 0,-2-10 0</inkml:trace>
  <inkml:trace contextRef="#ctx0" brushRef="#br2" timeOffset="46419">8219 10656 23903,'-37'-2'3418,"-1"0"-3328,20-5-90,37-6-180,25 0-90,-2 3 1,6 1-1991,1 1 1,1 2 1449,7-2 1,1 0-495,4 0 0,0 1 1137,-1 0 0,-2-1 0,-2 1 0,-2-1 0,-2 1 0,-1 0 0</inkml:trace>
  <inkml:trace contextRef="#ctx0" brushRef="#br2" timeOffset="48369">28531 1832 23634,'-14'-37'1259,"1"10"-809,-3 15 449,-20 57-719,20-14 0,0 5-568,-2 6 0,-1 5 0,1 1 478,1 6 0,2 3 0,0 2-718,1-6 0,1 3 1,-1 2-1,0 1 682,3-7 0,-1 1 0,0 1 0,1 3 0,-2 4-32,2-7 1,0 3-1,-1 3 1,0 2-1,0 1 1,0 2-1,0 0 1,0-1-217,2-6 0,0 1 1,0 1-1,0 0 1,0 1-1,0 1 1,0-1-1,0 1 1,1-1-1,-1 0 194,0 0 0,0 1 0,-1-1 0,1 1 0,0-1 0,0 1 0,0-1 0,1 1 0,-1-1 0,1 1-136,0 0 1,0 0-1,0 1 1,0 0-1,1 0 1,-1-1 0,1 0-1,0-3 1,0 0-1,1-3 136,-1 7 0,0-2 0,0-2 0,1-2 0,0 0 0,0 0 0,0 1 0,-2 8 0,1 0 0,0 0 0,0-1 0,0 0 0,0 0 0,0-3 0,0 0 0,0 0 0,-1-1 0,1 0 0,0 0 0,0-3 0,0 1 0,1-1 0,-1-1 0,0 0 0,0 0 0,-1 8 0,0 0 0,0 0 0,-1-2 0,1 0-138,0-3 1,-1-2 0,1 0 0,0 0-1,-1-2 138,-1 11 0,-1-2 0,0 0 0,0-2 153,1-6 1,-1-1-1,0 0 1,-1 1-132,-3 8 1,-1 1-1,1-1 1,0-4 196,0-2 0,0-4 0,0 1-219,-3 9 0,0 0 0,1-7 0,1-10 0,1-4 821,-1 3 1,-1-3-822,3-10 0,0-1 90,-10 23 2368,8-24-2188,9-22 1118,3-4-1388,2-6 1702,3 0-1702,5 0 0,13-4 0,23-6 0,10-2-1037,2 0 1,5-1 1036,-11 3 0,4-1 0,2 0 0,1-1-677,3 0 1,2 0 0,1 0 0,2-1 676,-3 1 0,1 0 0,2 0 0,2 0 0,0-1-302,-3 0 1,-1 1-1,1-1 1,3-1-1,3 0 1,4-1 301,-14 3 0,2-1 0,2 0 0,3-1 0,1 0 0,1 0 0,1-1 0,1 1 0,1-1 0,-1 1 0,-1 0-94,-5 1 1,1 1 0,0-1 0,0 0 0,1 0 0,0 1 0,1-1 0,-1 0 0,1 0 0,0 1 0,0-1 0,0 0 0,-1 1 93,1-1 0,0 0 0,1 0 0,0 0 0,-1 0 0,1 0 0,0 0 0,-1 0 0,1 1 0,-1-1 0,0 1 0,-1 0 0,1 0-33,1 0 0,1 0 0,1 0 0,-1 1 0,1-1 0,-1 1 0,-1 0 0,-1 0 1,-2 1-1,-1 0 0,-1 0 0,-3 1 33,7-1 0,-2 1 0,-2 1 0,-2 0 0,-2 0 0,1 1 0,-1-1 0,0 1 0,6-1 0,-2 0 0,1 0 0,-1 0 0,-1 0 0,-1 1 0,0-1 0,5 1 0,-1-1 0,-1 0 0,-1 1 0,0 0 0,-2-1 95,4 0 1,-1 1 0,-1-1-1,-1 0 1,1-1-420,-1-1 0,2-2 0,-2 1 1,-3-2-1,-4 1-456,6-3 1,-6-1-1,-3-3 780,1-3 0,-4-3 0,-19-2 0,-44-37 0,-10 29 0,0-1 0</inkml:trace>
  <inkml:trace contextRef="#ctx0" brushRef="#br2" timeOffset="48923">28519 1828 23094,'-51'0'599,"1"0"1,5 0 0,3 0-330,-23 0-90,31 0-1,36 6 91,61 1-1238,-24-2 1,6 2-1,4-1 1013,1-1 0,3 0 0,2 0 0,3 0-9,-2 1 0,2-1 0,2 1 0,3 0 0,6 0-18,-15 0 0,4-1 0,4 1 0,2-1 0,1 2 0,2-1 0,-1 0 0,-1 0 0,-1 0 0,-2 0-254,4 0 1,-1 0 0,-2 1 0,0-1 0,0 0-1,2 0 1,1 1 0,3-1 235,-7 1 0,3-1 0,1 0 0,3 1 0,-1 0 0,2 0 0,-2 0 0,0-1 0,-1 1 0,-3 0 0,-3-1 0,5 1 0,-3 0 0,-3-1 0,0 1 0,-1-1 0,1 1 0,2 0 0,2 0-9,-4 0 0,3 0 0,2 0 0,0 0 0,1 1 0,0-1 0,-1 0 0,-1 0 0,-2 0 0,-3-1-237,10 2 1,-3-1 0,-2 0-1,0 0 1,-1-1 0,2 1 0,2 0 245,-7-1 0,2 0 0,2 1 0,0-1 0,1 0 0,-2 1 0,-1-2 0,-3 1 0,-3-1-150,4-1 1,-2 1-1,-3-1 1,-1-1-1,-1 0 1,0 0 95,8 0 0,1 0 0,-2-1 0,-2 0 0,-5 0-216,5 0 0,-5 0 0,-3 0-1799,17 0 1,-25-4 2276</inkml:trace>
  <inkml:trace contextRef="#ctx0" brushRef="#br2" timeOffset="49750">28714 3171 21924,'-55'0'1440,"2"0"-1260,4 0-90,4 4-1,7-3 91,7 7 0,7-7-90,10 3 90,5-6-90,9-5 90,12-8-90,11-8 0,13-11 90,11-3-407,-19 18 0,1 0 272,2 0 0,1 1-45,2 2 0,1 1 45,0 2 0,1 3-45,3 1 0,-1 4 0,0 4 0,0 4 45,1 3 0,-1 4 0,-3 4 0,-2 4 0,-4 3 0,-3 3 45,9 33-45,-27-25 0,-4 2-1,-7 1 1,-5 0-45,-5 0 0,-6-2 45,-5 1 0,-3-2 0,-3-3 0,-2-2 0,-1-2 0,-1-2 45,2-3 0,1-2 138,-24 10-48,10-10 0,13-9-90,9-5-90,15-4 0,14-4 0,18-1 0,19 0 0,16 1-5,-25 5 0,0 2 5,1 0 0,1 5 0,10 9 0,-1 8 0,-7 8 0,-4 4-45,0 0 0,-7 3 90,-11 1 0,-9 1-45,-20 19-72,-21-4 72,12-30 0,-3-2 0,-4-1 0,-2-3 0,2-2 0,-3-2 0,-6 2 0,-1-2-90,-24 5-1349,3-5-90,31-11-353,17-12 1882,19-9 0,11-11 0,9-8 0</inkml:trace>
  <inkml:trace contextRef="#ctx0" brushRef="#br2" timeOffset="50000">29753 3239 23184,'7'-30'1439,"-2"7"-1349,-8 9 0,-4 8 0,-1 12-90,-2 2 90,5 7-90,2 2 90,3-1-90,0-7 90,0-3-90,0-6 0,5-14-270,0-1-360,5-15-359,-2 5-1260,2 1 2249,0 3 0,3 5 0,-1 3 0</inkml:trace>
  <inkml:trace contextRef="#ctx0" brushRef="#br2" timeOffset="50535">30196 3338 21475,'-14'0'2069,"1"4"-1979,-1-3 179,4 7-89,3-7 90,0 3-90,3-4 0,-1 0 0,2-6-90,3-5-90,0-12 90,9-9-180,9-4 180,17-7-90,14 2-849,-22 21 1,3 1 848,1 3 0,3 2 45,11 5 0,2 6-1,-4 12 1,-3 7 0,0 11 0,-7 7 0,-16 10 0,-11 4 0,-9-7 0,-7-1-45,-7-4 0,-4-3 45,-5-8 0,0-4 45,-9 7-90,-3 0 90,28-21 1607,4-3-1697,13-4 0,12 0 0,15 6 0,15 1 0,9 9 0,3 4 0,-2 7-398,-6 9 398,-8 5 0,-27-9 0,-6 2 0,-10 16 0,-8-17 0,-8-1-90,-9-8 0,-6-2-315,-4 0 1,-2-1-361,-4-1 1,-2-2-496,-1 1 1,-1-2 1259,1-2 0,0-2 0,2-1 0,1-2 0,2-1 0,-1 0 0</inkml:trace>
  <inkml:trace contextRef="#ctx0" brushRef="#br2" timeOffset="51091">31239 3338 21565,'11'-11'1079,"-5"4"-989,-2 3 180,-10 4-90,-2 6 180,-7 1-1,-1 1 91,0-2-180,0-6-90,-1-6 0,8-6-90,2-9-90,14-8 0,11-5 0,19-5 0,-12 19 0,3 0 0,4 1 0,2 1-196,0 2 0,1 2 241,-1 5 0,-1 2-45,28 3 0,-12 17 31,-12 15-31,-19 13 90,-19 13-90,-20 5 44,3-27 1,-3 0-45,-1-3 0,-3 1 45,-10 6 0,-1-2 45,6-6 0,1-2 0,0-3 0,4-1-90,6-1 0,33-19 301,22-9-301,15 0 0,-10 1 0,2 3 0,19 6 0,-22 1 0,-4 4 60,2 22-60,-13 6 0,-11 9 0,-8 3 0,-14 0 0,-5-16 0,-4-1-90,-21 14-90,7-17 1,-4-3-316,4-9 0,-1-3-505,-5-1 1,-1-2-351,0-3 1,0-1 1349,-1-1 0,1-2 0,-28-7 0,4-1 0</inkml:trace>
  <inkml:trace contextRef="#ctx0" brushRef="#br2" timeOffset="51627">32088 3365 21475,'17'-20'1619,"-3"2"-1259,-8 6-1,-2 6 1,-4 3-90,0 1 270,-4-6-91,0-6-269,12-21-180,26-9 0,8-1-126,-11 22 0,2 4 126,18-2 0,0 10 0,10 31 0,-22 7 90,-16 11 0,-6 7-90,-16 19 45,-4-19 0,-9 2 0,-17 2 0,-8-4-45,8-11 0,-3-2 0,-12 9 0,-1-2 0,3-11 0,3-5 90,-14 7-90,-1 0 0,40-23 0,36-7 0,37-13 0,-13 7 0,3 0 0,-5 1 0,-1 1 171,-3 5 0,-5 3-171,4 15 0,-9 10 90,-9 25-90,-18-4 0,-12 16-90,-21-14-855,-4-17 1,-6-2 944,-5-2 0,-3-2 0,1-1 0,-1-3 0,4-8 0,0 0 0</inkml:trace>
  <inkml:trace contextRef="#ctx0" brushRef="#br2" timeOffset="52150">32766 3501 20395,'37'-44'2429,"-4"6"-2159,-9 11-90,-6 7 0,-6 8 0,-4 6-91,-4 4 1,-2 2 900,-2 0-900,4-4 0,2-3 0,8-7-90,8-6 0,11-5 0,10-5 90,6 3 0,2 2 0,-4 11 89,-7 5 1,-11 17 0,-13 9 0,-14 13 90,-14 8-90,-12 3 0,-9 2-90,-6-2 0,0-7-90,4-5 90,5-8-90,8-4 0,5-9 90,9 2-90,8-9 0,10 3 0,12 2 0,9 2 0,12 7 0,2 3 0,2 5 89,-2 4 1,-7 7-45,-17-6 0,-4 3-45,2 17 90,-8 17-90,-22-22 0,-11 0 0,-10-2-225,1-14 1,-1 1-946,-19 14-120,16-16 1,0-2 1289,-11 6 0,-7-4 0,0-3 0</inkml:trace>
  <inkml:trace contextRef="#ctx0" brushRef="#br2" timeOffset="60740">20247 12619 24173,'-4'-25'2069,"3"0"-1799,-6-2 0,3-2-90,-1-3-90,2-4-1,3-3 1,0-1-90,0-3 90,0 0-90,-4-1 0,-2 2 90,-7-1-90,-6 2 90,-6-2 0,-10 4 0,-3 5-712,-7 5 712,0 7 0,-2 5-1,3 8 91,-1 9-90,2 11 90,-1 12-90,-1 15-90,21-11 0,1 3-725,0 5 0,-1 2 725,0 8 0,0 3 0,0 3 0,1 2 0,-1 4 0,0 4 0,1-3 0,-1 5 0,2-3 0,5-12 0,1-1 0,-1 1 0,-5 14 0,0 3 0,2-4 0,6-16 0,3-2 0,-1 0 0,0 0 0,-1 1 0,2 0 0,-5 20 0,1 1 0,5-21 0,1 0 0,0 1 0,0 0 0,0 0 0,0 0 0,1 3 0,0-1 0,0 1 0,0 2 0,1-1 0,0 1 0,-1 0 0,2 1 0,-1 2 0,2 1 0,-1 4 0,2 1 0,-1-3 0,2 3 0,0-2 0,0 3-388,0-4 1,1 3 0,-1-1 0,2-3 387,0 0 0,2-4 0,-1 0 0,0 0 0,0 0 0,0 0 0,-1-3 0,0 0 0,-1 2-612,1 12 0,-1 4 0,-1-4 612,-1-17 0,0-1 0,0 0 0,0 10 0,-1 2 0,-1-3-116,-7 10 0,-1-5-379,5-18 1,-1-2-1776,-5 11 0,0-6-609,-1-20 3087,-3-13 1,4-35 0,-1-13 0</inkml:trace>
  <inkml:trace contextRef="#ctx0" brushRef="#br2" timeOffset="61315">18915 13523 21745,'-23'-4'3418,"3"1"-2609,2-1 1,4 4 629,0-6-1079,7 5-360,3-3 0,17 4 0,18 0 0,24 0 0,-16 0 0,3 0-1226,8 0 0,2 0 1226,7-1 0,2 0 0,1 0 0,4-1-585,-14 0 0,4 0 1,2-2-1,-3 0 585,8-4 0,-3-1 0,0 1 0,-1 2 0,-1 1 0,-6-3 0,-7-5 0,-1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6:44:49.90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10700 3126 21924,'6'-32'2159,"-2"0"-1619,-2 5-90,-2 2 89,0 5-269,0 6-90,0 1 0,0 8 360,-16 37-270,-6 19-136,0-2 1,-2 5-1206,5-13 1,0 1-1,-2 2 1101,-3 6 0,-1 2 0,-1 0 0,-3 4 0,-1 0 0,-3 5-466,5-11 0,-3 3 1,0 2-1,-1 0 1,2-4 435,0 0 0,1-2 0,0-1 0,-2 3-199,1-1 0,-1 3 0,-1 0 0,1-2 1,3-3 198,-5 7 0,3-5 0,-1 3 0,4-4 0,0 1 0,0 0 0,2-4 0,1-1 0,2-3 0,0 1-30,-4 7 0,-1 1 0,5-6-97,4-9 0,3-4-233,-9 19-449,6-14 1064,9-19-2414,0-14 2159,8-23 0,-2-14 0,3-13 0</inkml:trace>
  <inkml:trace contextRef="#ctx0" brushRef="#br0" timeOffset="348">9819 3221 22914,'-24'-37'1799,"-1"7"-1709,4 8-90,3 9 90,4 4-90,8 4 0,0 11 90,15 24-90,3 3-45,3 0 0,2-1 45,9 6 0,9 4 90,-13-29-90,-3-11 0,-3-13 0,-8-12 90,-2-33-90,-9 5 0,0 17 0,1 0-90,-5-11-270,0 9-270,6 11-269,-2 11-720,3 18 1619,0 17 0,5 19 0,2 11 0</inkml:trace>
  <inkml:trace contextRef="#ctx0" brushRef="#br0" timeOffset="651">10729 4437 25163,'2'9'180,"0"0"-180,-2 2 0,3 1 0,13 12 0,2-8 0,8 5 0,-4-14 0,-4-3 89,-1-4-89,-5-4 180,-4-13-180,-8-15-180,-4 0-629,-7-5-990,-3 17 1799,-2-3 0,-8 5 0,-3-2 0</inkml:trace>
  <inkml:trace contextRef="#ctx0" brushRef="#br0" timeOffset="6416">13055 2836 21835,'17'-20'1259,"-1"-3"-899,0-2 89,0-4-89,1-3-90,-1-4-90,-2-4 0,-2-6 0,-2-5-90,-5-6-273,-5-7 273,-10 1-45,0 30 0,-2 0 0,-2 3 0,-7 1 135,-11 2 0,-9 0 0,2 5-90,2 1 0,-4 7 89,-13 2 1,-7 4 0,3 18 90,13 21 0,3 17 0,2 8 0,2-4-1040,3-8 1,1 0 0,1 2 0,1 5 799,5-2 0,0 5 0,1 2 0,1 2 0,2-1 0,4-2-355,2-1 1,3-1 0,3-1-1,0 3 1,-1 3 324,1-3 0,0 4 0,1 1 0,0 2 0,0 1 0,0 0 0,1 0 0,1-5 0,1 0 0,0 0 0,0 1 0,1 0 0,-1 1 0,1 1 0,-1 1-184,0 1 0,0 2 0,0 0 0,0 2 0,0 0 0,0-1 0,0-1 0,1-1 0,0-2 184,1 4 0,-1 0 0,2-2 0,-1-2 0,1 0 0,-1-1 0,1-1-142,-1 3 1,0 1-1,0-2 1,0-2 0,0-3-1,1-3 142,-2 0 0,1-4 0,0-2 0,-2 1 2,0 5 0,-2 2 0,1-1 1,-1-5-213,1-1 0,0-5 0,-1 1 114,-2 5 1,-1-1 0,0-6-1434,-10 13 1270,-5-28 259,3-30 0,-1-32 0,3-20 0</inkml:trace>
  <inkml:trace contextRef="#ctx0" brushRef="#br0" timeOffset="6682">11593 4238 23364,'-18'-39'1709,"7"3"-1529,8 5 89,16 2 1,17 3-90,20 8 0,13 4-1096,-4 4 1,7 2 0,4 1 915,-17 2 0,4 0 0,1 0 0,0 1 0,-2 0-23,8 1 1,-2 0-1,0 1 1,-1 0-23,-3 1 0,-1 0 0,-2 1 0,-5 0-135,12 0 0,-6 0-135,-7 0 1,-3 0-46,-8 0 0,-3 0-4,18 0 364,-15-8 0,-21 2 0,-7-7 0</inkml:trace>
  <inkml:trace contextRef="#ctx0" brushRef="#br0" timeOffset="7206">17583 4184 23364,'-45'-27'1889,"4"2"-1620,5-4 91,9-7-180,16 13-90,18-2-90,23 16 0,21 4 0,-17 4 0,5 0-291,6 0 1,6 1-1,2 1 261,10 2 0,2 2 0,0-1-346,-1-1 0,1-1 0,1 2 128,-9 1 1,2 1 0,-1 1-1,-6-1-921,12 0 0,-5 0 44,-5 0 1,-7-1 1124,-10-1 0,-50-4 0,-12 0 0</inkml:trace>
  <inkml:trace contextRef="#ctx0" brushRef="#br0" timeOffset="7533">17352 4632 23454,'-56'16'1799,"6"-3"-1440,11-6 271,19 1-270,59-7-270,20 7-867,-3-7 0,6-1 822,-1 4 0,2 0-360,-16-3 1,2-1 0,-1 0 314,4 3 0,0 0 0,0 0 0,0-3 0,1 0 0,-1 1 30,-2 0 0,0 0 0,-2 1-294,18-2 0,-1 0 114,-18 0 0,2 0 1,-3 0-1841,8-5 0,-2 0 1360,-5 1 1,-5-1-1350,5-15 2146,-36 0 0,-6-5 0,-5-5 0</inkml:trace>
  <inkml:trace contextRef="#ctx0" brushRef="#br0" timeOffset="7772">18870 3867 22268,'-3'-45'2249,"-2"4"-1749,-5 9-140,-2 16 257,-6 22-77,-6 26-405,7-2 0,-1 5-1225,-3 10 1,0 3 1134,-5 8 0,1 6-23,7-15 1,-1 5-1,0 2 1,1 0-641,0 4 1,1 2 0,0 1 0,1-1 617,0-1 0,-1 1 0,2-1 0,1 0-113,1-4 1,1 1 0,2-2-1,0-4-1147,-1 16 0,2-6 720,0-6 1,2-3-181,2-7 0,1-3 720,-1-5 0,1-4 0,3-2 0,-2-11 0</inkml:trace>
  <inkml:trace contextRef="#ctx0" brushRef="#br0" timeOffset="8151">18818 3872 23184,'-6'-46'1349,"-1"5"-1259,1 12 90,0 7-90,8 12 0,9 14-90,12 15 90,19 17-90,-14-13 0,2 2-392,5 3 1,3 0 391,3 3 0,1 0-1297,3 0 1,0 1 1296,-1-1 0,2-1 0,-8-5 0,1 1 0,0-2-1182,9 7 0,-1-1 1182,-1-2 0,-4-2 90,10 8-343,-36-16 433,-13 4 180,-21 9 0,-24 17-136,7-16 1,-3 3-105,6-5 0,-2 0 0,-4 5-104,2-2 0,-4 4 0,-2 1 0,-1 2 0,1 0 20,-3 3 0,0 1 0,0 1 0,-1 1 0,-1 1-72,2-2 0,-1 2 0,-1 1 0,1 0 0,1-1 1,2-3 35,2 0 0,1-2 0,2-1 0,2 0 0,1-2-23,-1 2 1,2 0-1,3-3 1,5-3 472,-3 6 1,7-5-1261,-3 23-156,16-18-1193,21-21 2159,11-22 0,11-21 0,7-14 0</inkml:trace>
  <inkml:trace contextRef="#ctx0" brushRef="#br0" timeOffset="10999">22996 3166 20935,'0'-35'2159,"0"-6"-1709,0-5 89,-5-2 1,-2 3-90,-7 4-1,-1 7-179,-3 5 90,-2 11 0,-6 7 0,-7 21 89,-7 19-269,15-2 0,1 5-547,-4 8 0,-1 4 502,-2 9 0,1 5-549,8-17 0,1 3 0,1 0 444,0 4 0,0 0 0,2 1-30,1 0 0,1 1 0,2 3 0,5-2 0,0 3 0,3 1 0,3-1-640,5-2 1,2 0-1,3 0 1,0-1 639,0 0 0,0 0 0,3-2 0,3-2 0,10 8 0,4-3 0,3-8-70,9-3 1,7-9 69,1-10 0,6-5 0,-2-2-22,9-2 0,1-5 22,-10-3 0,4-4 0,-3-12 0,-9-12 0,-1-10 0,-2-4 0,-5 1 0,-4 1 0,-5-2 0,1-3-260,2-8 1,1-6 0,-3-1 0,-7 2 259,-9 0 0,-7 2 0,-3-1 0,-1-3 0,-3 1 0,-1-1 417,-1 3 0,-1-1 1,-5 0-418,-2 3 0,-4-1 0,-3 1 0,-1 1 0,-7-8 0,-3 3 0,-1 1-30,0 0 0,0 2 0,-2 4-195,-12-4 0,0 11-351,-11 5-1853,-4 21-1287,17 35 3716,10 11 0,23 23 0,15-7 0</inkml:trace>
  <inkml:trace contextRef="#ctx0" brushRef="#br0" timeOffset="11300">23938 3076 23184,'5'-27'2159,"-5"4"-1980,-7 4-89,-3 10 90,-2 5-180,1 12 90,5 7-90,2 8 0,4 6 0,4-2 0,1 1 90,3-8-90,-2-8 0,-9-28 0,-6-6 0,-11-20 0,-3 6-540,-10-7-449,10 14-450,-3 1-990,18 19 2429,5 5 0,3 4 0</inkml:trace>
  <inkml:trace contextRef="#ctx0" brushRef="#br0" timeOffset="11933">24937 2958 20485,'-8'-22'2969,"0"-3"-2430,0 2-89,0-2-90,-1 5 180,0 2 179,-11 2-449,-2 19-90,-11 13 0,-2 31-617,14-12 1,1 3 481,0 7 0,1 7-15,2 5 0,2 6 0,1-2-30,6-13 0,1-1 0,1 3-476,-3 14 1,2 3 0,3-4 475,6 0 0,7-2 30,3-11 0,5-1 0,0-2-356,6 2 0,4-3 326,11 8 0,4-7 0,-8-23 0,3-7 0,-1-5 0,1-4 0,0-3 0,1-8-1193,13-16 1,-3-10 1192,-14 4 0,-2-6 0,9-17 0,-6-7-25,-17 4 1,-8-5 24,-3-5 0,-5-6 0,-2 2 0,-2 14 0,-2 2 0,-1-2 6,-1 2 1,0-3-1,-3 1 1,-1 5-7,-8-15 0,-6 6-210,2 14 0,-4 0 0,-1 4-820,-12-4 0,-1 6 220,3 0 1,0 8 395,-21 15 414,41 24 0,10 15 0,12 3 0</inkml:trace>
  <inkml:trace contextRef="#ctx0" brushRef="#br0" timeOffset="12294">25790 2918 14836,'15'-48'2968,"-5"1"122,-7 5-2820,-8 6 0,-4 13 1278,-9 18-1458,-4 25 0,-5 30-45,12-12 0,2 5-44,-1 8 0,1 3-1,1 6 0,1 5 0,6-5 0,1 3 0,3-2 0,0-15 0,2-2 0,1 1 0,2 10 0,2 1 0,2-5 0,6-5 0,3-6 1129,3-5 1,2-4-1130,2-6 0,2-5 0,29 2 0,2-24 0,-2-23 0,-28 3 0,-2-5-630,-1-8 0,-3-3 630,0-8 0,-5-3 0,-3-5 0,-3-3 0,-4-4 0,-4-3-842,-7 8 1,-3-3-1,-2 3 797,-2-6 0,-4 2-45,1 12 0,-2 0 0,-2 6 96,-2 7 1,-3 7-1311,-8 3 0,-1 5-1215,-15-1 2519,-5 17 0,29 18 0,7 9 0</inkml:trace>
  <inkml:trace contextRef="#ctx0" brushRef="#br0" timeOffset="12666">26773 2759 23184,'6'-36'2159,"-6"4"-1980,-14 9 91,-12 12-90,-13 21-90,-8 20-45,21-2 0,1 5-1802,-1 7 1,3 4 1756,-1 4 0,3 6 30,8 0 0,2 4 0,2-2-30,-1 8 0,4-1 0,4-9 0,2 2 0,4-5 0,4-1 0,5-5 0,3-5 0,4-3 472,1-4 0,5-5-427,15-5 0,4-7-45,-11-9 0,0-6 95,13-6 1,-2-9-96,-14-7 0,-4-8 0,-5-7 0,-3-7 0,-3-3 0,-4-8 0,-5-4 0,-1 0-620,0 0 0,0 1 0,-5-1 590,-5-2 0,-4 0 0,-2 6-105,-6 1 0,-3 6 235,-1 3 1,-3 4-686,1 7 0,-5 3 585,-10 4 0,-4 7 0,-20 2 0,20 14 0,0 1 0</inkml:trace>
  <inkml:trace contextRef="#ctx0" brushRef="#br0" timeOffset="13149">27674 2786 14992,'-22'-38'1619,"-4"4"1182,-5 10-2531,-9 17 0,-7 23-180,21 3 0,1 5 326,-3 8 1,3 6-372,1 7 0,3 3 126,1 7 0,5 2-126,3 1 0,5 2-45,5 0 0,4 0 0,5-3 0,5-1-45,5-3 0,4-4 45,4-4 0,3-4 0,4-5 0,2-4 0,1-6 0,1-4-45,0-7 0,-1-5 1384,-1-4 1,0-6-1250,25-18-90,-12-20 0,-28 10 0,-4-5-264,-3-6 1,-5-6 233,-6-5 0,-3-5 0,-2 2-236,-4-11 1,-2 0 265,-1 8 0,-1-3 0,-2 6-135,-6-2 0,-2 6-46,0 4 1,-2 4-315,1 5 0,0 4-584,-20-16-856,4 17 1935,10 17 0,7 12 0,7 7 0</inkml:trace>
  <inkml:trace contextRef="#ctx0" brushRef="#br0" timeOffset="13542">28397 2719 23094,'-12'-51'1799,"-2"6"-1619,-5 9 90,-3 13-1,-4 16-89,-3 24-90,-7 27-90,18-12 0,1 4-408,-2 7 0,1 2 453,1 5 0,2 0-45,1 2 0,3 1 0,2-2 0,3 0 0,3-4 0,3-1 45,3-5 0,4-3-45,1-4 0,4-2 0,19 15-13,9-21 13,5-16 0,-10-29 0,-1-11 0,-9 4 0,-3-5 0,7-20 0,-4-6-1311,-13 5 1,-6-1 1310,-1-4 0,-4 0 0,-3 2 0,-6-1-341,-5 10 1,-3 0 0,-3 2 295,-4-3 0,-4 3 214,-9-9 1,-5 7-845,-4 20 1,-1 7 44,14 7 0,0 3-449,-7 4 0,2 6 1079,1 15 0,17 16 0,8 5 0</inkml:trace>
  <inkml:trace contextRef="#ctx0" brushRef="#br0" timeOffset="13893">29262 2624 22914,'19'-53'2429,"-7"6"-2070,-7 8-89,-12 14 0,-6 12-90,-9 25-90,-7 20-90,15-3 0,1 5 45,2 7 0,2 3-429,1 5 0,4 2 384,6 2 0,3 0 0,3-1 0,3-1 0,5-4 0,5-3 45,1-6 0,4-4-45,2-7 0,2-6-99,33-1 99,0-29 0,-33-7 0,-3-6-267,-1-8 0,-3-4 267,-3-7 0,-5-2 0,-4-2 0,-4-2-90,-3 2 0,-6-1-135,-5 5 0,-6 1-315,-4 5 1,-5 4-226,-5 6 1,-5 4-631,-5 6 1,-5 6 1394,-5 7 0,-3 6 0,-7 7 0,-2 5 0,17-2 0,-1 0 0,1 0 0</inkml:trace>
  <inkml:trace contextRef="#ctx0" brushRef="#br0" timeOffset="14649">25323 5043 21385,'-48'-13'2338,"-3"1"-1888,-6 1 180,-1 2-90,2 0-1,5 4-269,8 1-90,8 4 0,13 0 0,10 0 0,19 0 0,23-2-91,36-3-688,-15 1 0,4-1 719,-7 1 0,3 0 0,2-1-757,-5 1 1,3-1-1,1 1 1,1-1 726,10-1 0,2 0 0,2-1 0,2 1-72,-8 1 0,1 0 0,1-1 0,3 1 0,6-2-234,-16 2 0,4 0 0,4-1 0,1 0 0,1 0 0,0 0 0,0 0 1,-1 0-1,-4 1 216,0-1 0,-2 1 0,-1 0 0,-1 0 0,0 1 0,2-1 0,1-1 0,2 1-130,-2 0 0,2-1 0,3 0 0,0 1 0,1-1 0,0 0 0,-1 0 0,-1 0 0,-2 1 0,-3-1 130,9 0 0,-2 0 0,-3 0 0,0 1 0,-1-1 0,0 0 0,0 0-83,-1 1 1,0-1 0,-1 1 0,1-1 0,-2 1 0,1-1 0,-1 1 82,6-1 0,0 0 0,-1-1 0,-1 1 0,0 0 0,-1 1 29,-5-1 1,0 1 0,-1 0 0,-1-1 0,0 1 0,-2 0-30,5-1 0,-1 1 0,-2-1 0,-1 1 0,-1 0 0,4-1 0,-1 0 0,-2 1 0,-2-1 0,5 0 0,-3 0 0,-1 0 270,-4 0 0,-1-1 1,-5 0-271,0 2 0,-4 0 752,0-2 1,-4 1-753,-6 4 2250,-7 0-2250,-8 2 2547,1 0-3087,-7 0-2878,-1 6 3418,-16 3 0,-15 14 0,-14 2 0</inkml:trace>
  <inkml:trace contextRef="#ctx0" brushRef="#br0" timeOffset="16670">25814 5880 19766,'-3'-12'2428,"2"5"-2338,-3 3 180,4 4 810,0 0-901,-4 0-89,4 0 90,-8 0 0,7 0 0,-2 0 360,-1 0-360,3 0 3058,-2 0-3058,3-2-180,0 2 0,-4-2 0,-2 2 0,-10 0 0,2 8 0,-14 16 0,8 6 0,-8 12 0,7-6 0,-2 8 0,13-14 0,-7 5 0,16-19 0,-2-1 0,3-9 0,0-5 0,0-8 0,0 0 0,0-1 0,0 3 0,2-2 0,2 1 0,-2 1 0,4-2 0,-4 2 0,8-5 0,-3 0 0,5-6 0,-4 1 0,0 1 0,-2-4 0,0 2 0,0-4 0,-2-1 0,0-1 0,0 1 0,-4-5 0,2 8 0,-2-1 0,0 8 0,0 4 0,-9 40 0,-7 19 0,5-15 0,0 1 0,-2 3 0,0-1 0,3-5 0,0-2-159,-1 2 0,0 3 159,-3 18 0,0 1 0,3-15 0,0 0 0,-2 11 0,2 1 0,6-9 0,2-3 0,-1 18 0,9-16 0,5-4 0,8-5 0,14-2 0,2-25 0,5-12 0,6-7 0,-9-7 0,0-3 0,-8 3 0,-1-2-200,11-8 1,-2-2 199,9-13 0,-4 2 0,-7 5 0,2 1 0,-12 11 0,1 2 0,-13 15 306,0 11-306,-5 10 0,-1 15 0,-4 10 0,-4-2 0,-2 6 0,-6 5 0,-3 2-220,1 1 0,-3 0 220,-7 1 0,-3-4 0,1-14 0,-1-2 0,-4 1 0,-3-1 0,-3-1 0,-3-2 0,-4-1 0,-3-2 0,-3-2 0,-2-3 0,-3-3 0,-4-4 0,4-7 0,-5-3 0,3-3-607,-9-1 1,1-5 606,9-1 0,-1-2 0,2-5 0,6-7 0,3-4 0,2-1-98,-4-4 1,2-5 97,4-6 0,0-6 0,7 3-281,9 2 1,5 1 280,-2-14 0,6 1 0,9 18 0,5 2 0,6-28 0,4 7-901,5 10-988,2 9-809,-1 8 2996,1 2 1,-2 6-1,2 2 1</inkml:trace>
  <inkml:trace contextRef="#ctx0" brushRef="#br0" timeOffset="17608">26825 5835 23184,'-3'-5'1889,"-2"1"-1440,-7 4 1,-6 10 0,-8 8-90,-11 21-225,16-13 0,-1 2-354,0 4 0,-1 2 308,0 5 1,2 1-45,1 0 0,3 0 0,1 1 0,3-1-45,5-2 0,2-1 45,2-3 0,4 0-176,10 4 0,4-3 131,18 12-45,-6-22 0,4-5-135,29-6 135,-26-11 0,1-2 45,2-4 0,1-3-45,-1 0 0,0-4 90,7-8 0,-1-3 0,-10 3 0,-3-1 45,21-20-90,-29 20 0,-27 13 781,-17 30-691,-10 22-90,3 12 18,18-23 0,3 1-18,9 16 0,23 10 0,2-24-90,17-4 0,-3-30-180,10-37 225,-27-3 0,-4-6 45,0-4 0,-4-3 0,-8-16 0,-8-3-717,-6 9 0,-5 0 717,-4-3 0,-5-3 0,-1 9 0,-3-2 0,-1 3 0,-4-5 0,-1 3 0,6 12 0,-2 0 0,1 4-157,-5 2 1,2 7 156,-4-5 200,6 5-200,34 36 0,18 10 0,19 12 0,-13-12 0,3-1-501,5 1 1,3-1 500,4-1 0,2-1-45,3-1 0,0-2-88,-1-2 1,0-2 132,-2-1 0,-1 0 0,-4-3 0,-1 0 45,-4-2 0,-2 0 135,22-1-90,-15-4-1,-14 3-89,-9 1 0,-10 1 90,-5 2 2156,-2 6-2246,-2 6 0,0 10 721,0 10-721,0 7 0,6 4-90,15 14 90,4-19 0,14 3-90,-2-29 90,13-25 0,-14-9 0,1-21 0,-23-4 0,-8-1-90,-10-2 90,-6 7-90,-9 9-179,-5 9-541,-5 13-2788,-21 24 3598,9 9 0,13 0 0,1 2 0,-12 21 0</inkml:trace>
  <inkml:trace contextRef="#ctx0" brushRef="#br0" timeOffset="17800">27784 6916 24443,'8'41'1529,"0"-5"-1259,0-7-90,0-8-90,0-10-90,0-5-270,2-6-719,3 0-630,3-8-900,2-6 2519,3-17 0,-1-10 0,0-9 0</inkml:trace>
  <inkml:trace contextRef="#ctx0" brushRef="#br0" timeOffset="17966">28173 5753 24173,'10'-59'1349,"8"5"-1259,10 7-970,23 8 880,-19 21 0,5 2-480,6 4 0,6 3 1,1 1-961,2 2 1,1 1 0,1 1 1318,-2-1 0,1 1 0,-2 1 0,15 2 0,-6 2 0,6-1 0</inkml:trace>
  <inkml:trace contextRef="#ctx0" brushRef="#br0" timeOffset="18434">29879 5581 24623,'1'-46'899,"0"-1"1,-2 5-1,-3 2-539,-9-19 180,-13 27-180,-12 44-360,13 11 0,1 9-1372,-6 17 0,2 6 1372,9-10 0,0 3 0,2 1 0,-1 4 0,2 3 0,3 5 0,4-12 0,2 3 0,2 3 0,1 0 0,2 0 0,2-2 0,2 1 0,1-1 0,2 1 0,2 1-738,3 6 1,1 3-1,2-1 1,1-2-1,2-5 474,2-1 1,1-4 0,2-3 0,3-4 0,7 4 0,4-5 0,-1-8-1,5-8 1,-1-1 0</inkml:trace>
  <inkml:trace contextRef="#ctx0" brushRef="#br0" timeOffset="18773">30314 5862 24533,'-17'-55'1529,"3"9"-1169,2 19-90,5 14-180,4 19 0,3 11-90,5 12 0,4 6-90,7-1-90,13-1 90,0-15 90,27-26 90,-18-12 90,12-19 0,-20 11-1,-2 5 451,-2 44-360,-3 11-225,-10 3 0,-2 6 0,5 17 0,-1 2-517,-3-14 0,0 0 337,5 15 1,0-1-316,-6-22 0,-1-3-1691,3 5 0,0-2-7690,1 7 8893,-1-7 0,-11-34 0,-2-9 1</inkml:trace>
  <inkml:trace contextRef="#ctx0" brushRef="#br0" timeOffset="21335">29989 5405 23364,'-31'-19'674,"0"-1"1,-20-16-495,17 7-180,21 2 90,21 8-90,30 6 0,27 6-784,-18 6 0,4 0 784,8 1 0,2 0-297,-16 0 0,1-1 0,0 0 297,2 0 0,0-1 0,0 1 0,0-1 0,-1-1 0,-1 1 0,20-4 0,-1 1 135,-7-1 0,-3 0 44,-7-1 1,-2-2 90,-8 1 0,-3-2 270,19-10-90,-15-1-91,-13 3-269,-10 2 0,-6 5 1033,-6 0-1123,-2 6 1426,2 7-1426,-2 7 0,2 5 0,0 6 0,0-7 0,-1-2 0,0-7 0,1-18-90,-3-2 90,2-15 90,-10-11-90,-4 12 0,-7-5 90,-21 31 90,9 16-90,-13 27-45,24 3 0,6 7-45,3-10 0,4 3 0,3 5 0,3 5 0,4-3-556,11 5 1,5-4 510,-1 1 0,4-5 45,3-14 0,3-8 0,14-13-90,2-20 90,-1-19 0,-1-19-742,-22 17 1,-3-2 741,0-4 0,-2-3 45,-2 1 0,-3-1-93,1 2 0,-2 1 137,2-27-89,-2 11 897,-4 11-897,-3 10 0,-2 8 0,1 12 1811,4 37-1811,-1 12 0,-1 8 0,-1 2 0,0 4-353,0-7 1,-1 4 0,-1-3 397,-5 11 0,-1-2-45,-1 1 0,-1-1 0,-5-2 0,-3-2 0,1-4 0,-2-1 0,-2-4 0,-3-1 0,-7 4 0,-3-3 0,10-13 0,0-1 0,-5 1 0,2-5 0,6-8 0,15-12 0,18-17 0,19-10 0,17-9 0,-21 15 0,2 0 0,1 1 0,1 2 0,0 2 0,1 2 0,30-2 0,-4 12 0,-6 14 0,-6 9 0,-5 8 0,-3 4 0,-6 3 0,-7-3 0,-6-2 1310,-2-2-1310,-7-11 0,-1-5 0,-8-29 0,-2-13 0,-2-30 0,0 20 0,0-1-481,0-12 0,0-2 481,0-7 0,0-2 0,0 16 0,0-1 0,0 0 0,0 0 0,0-2 0,0 2 0,0 0 0,0 0 0,0 1 0,0-17 0,0 2 0,0 5 0,0 2 0,0 7 0,0 1-36,0 6 1,0 1 35,0-25 0,0 11 0,0 12 0,0 8 0,0 9 0,1 8 954,0 6-954,2 4 79,0 3-79,3 2 0,-2 0 0,4 10 0,-2 7 0,4 21 0,2 18 0,-5-19 0,1 3-497,0 8 1,0 2 496,0 4 0,0 1 0,0 0 0,0 3 0,-1-9 0,0 2 0,-1-3 0,1 2 0,0-1 0,0 9 0,-1-5 0,0-5 0,-4-12 0,0-12 0,-2-6 0,0-14 0,0-12 0,0-19 993,0-12-993,0 4 0,0-1 0,0-25 0,0 23 0,0-3 0,3-8 0,0 2 0,-2-7 0,2 4 0,-1 6 0,-2 19 0,0-6 0,0 24 0,0 0 0,0 3 0,0-1 0,2 21 0,0 0 0,3 15 0,0 6 0,2 9 0,0 2 0,1 2 0,0 2-149,1 6 0,1 0 149,-3-15 0,1-2 0,0 1 0,0-1 0,0-2 0,0 0 0,4 9 0,0 0 0,-4-15 0,2-1 0,1 6 0,-1-2 0,2 0 0,-2-9 0,-3-7 0,-3-6 0,-2-13 0,-2-13 298,0-17-298,-4-17 0,-1-11 0,3 24 0,0-1-211,-3-3 1,1-1 210,1-2 0,1 0 0,-3 0 0,0-1 0,3 0 0,-1 1 0,-1-1 0,-1 0 0,3 1 0,-1 1 0,-2 1 0,-1 1 0,3 2 0,1 0 0,-7-28 0,7 25 0,-1 1 0,-5-15 0,0-7 0,-2 26 0,2 5 0,1 3 0,0-1 0,6 9 421,-3-3-421,4 9 0,0 2 0,0 0 0,6-2 0,4-1 0,12 1 0,11 4 0,33 3 0,-11 12-172,-18-2 0,-1 4 172,10 21 0,-20 1 0,-2 4 0,9 20 0,-15-18 0,-5 2 0,-5-4 0,-6-1 0,-5 15 0,-8 6 0,-9-29 0,-12 0 0,11-12 0,-4-2 0,22-5 0,10-3 0,11 6 0,11 0 344,7 5-344,3 0 0,4 4 0,8 7 0,-6 1 0,4-4 0,-20-9 0,-10-13 0,-11-13 0,-2-38 0,-4-6 0,-1-9 0,0-5 0,-1 23 0,0-1-1138,0-16 0,0 0 1138,-3 21 0,1 3 0,1 2 0,0 1 0,-10-29 0,6 10-899,-1 12-900,-3 10-630,2 12 2429,-8 10 0,-6 21 0,-4 8 0</inkml:trace>
  <inkml:trace contextRef="#ctx0" brushRef="#br0" timeOffset="21533">32510 5875 22824,'-10'49'1709,"4"-7"-1259,2-10 89,4-7-269,0-9-180,0-7 0,0-1-180,4-3-449,4 0-811,4-1 1350,10-12 0,-8-6 0,3-9 0</inkml:trace>
  <inkml:trace contextRef="#ctx0" brushRef="#br0" timeOffset="21784">32620 4722 23794,'-33'-32'1709,"5"5"-1123,6 2-497,11 7 141,14 3-230,23 5 0,25 3 0,-12 6 0,3 0-1605,10 3 0,2 0 1470,10 1 0,3-1-45,-20 1 0,2 0 1,0 1-476,1-1 0,0 1 0,0 0 205,-1-1 0,-1 0 0,0 0-629,18 3 0,-2-1 1079,-6-2 0,-4-1 0,-9 2 0,-3 0 0,-4-1 0,0-1 0</inkml:trace>
  <inkml:trace contextRef="#ctx0" brushRef="#br0" timeOffset="24552">8986 9715 23094,'0'-47'2608,"-7"1"-2338,-2 10 180,-11 11 359,-4 17 1,-10 28-540,10 3 0,-1 6-1046,-6 12 0,-1 6 776,6-7 0,-2 2 0,-1 1-960,-4 6 1,0 2 0,-2 1 959,6-9 0,0 0 0,-1 0 0,-1 1 0,-1 1 0,-1 0 0,-1 1 0,-1-1-481,1 1 0,-1 0 0,-1 0 0,1-1 481,-1 0 0,1-1 0,-1 0 0,0 0-229,1-1 1,1 0 0,-1-1 0,1 0 228,2-3 0,-1 0 0,1-1 0,1 0-32,-9 10 1,1 0 0,0-2 31,4-3 0,0-2 0,1 0 299,3-4 1,1 0 0,0-1-300,-9 13 0,1-3 0,4-4 0,1-2-450,4-5 0,1 0 616,4-6 0,0-2-2055,-17 21 802,9-16 1087,7-14 0,7-22 0,4-11 0</inkml:trace>
  <inkml:trace contextRef="#ctx0" brushRef="#br0" timeOffset="24888">7663 9462 24443,'-27'-55'1079,"1"7"-989,-3 14-90,3 10 90,1 15-90,2 13 0,11 14 0,6 16 90,17 10-90,5-12 0,4-1-45,4-2 0,3-4 45,-2-1 0,2-4 0,21-2 0,-21-31 90,-9-12-90,-7-12-90,-12-24 90,-5 15-90,-8-8-179,-1 29-271,-5 11-360,-2 16 900,-17 40 0,5 11 0,13-12 0,-1 1 0</inkml:trace>
  <inkml:trace contextRef="#ctx0" brushRef="#br0" timeOffset="25386">8917 11095 22284,'-12'-9'2069,"-2"0"-1799,2 4 90,-4 1-180,1 12 179,-15 20-89,1 15-180,10-14 0,1 1 0,-1 15 90,19-3-180,14-22 0,14-5 0,28-15 0,-8-11 0,-13 2 0,-1-3 0,13-15 90,-8-3-90,-11-1 90,-13-1 0,-14 3-90,-13-1 0,-12 7 90,-9 3-180,-6 5-180,-16 5-450,16 3-449,-9 11-990,23 6 2159,3 6 0,11 6 0,4 1 0</inkml:trace>
  <inkml:trace contextRef="#ctx0" brushRef="#br0" timeOffset="26801">10420 11163 21655,'-5'-10'2338,"-4"1"-1888,8 5 0,-8-1-90,8 3 179,-6 0-449,6 2 0,-6 0-90,6 0 90,-3 0-90,4 4 90,6-3-90,-3 3 0,3-4 0,-5 0 90,-1-2 0,-3-5-90,-3 2 90,-5-2-90,-3 5 0,0 2 0,-3 0 0,5 6 90,4 2-90,4 5 0,11 7 90,4-5-90,11-1 0,3-8 0,4-6 0,-3 0 0,-1 0 90,0-14 0,-9 2 0,-2-14 90,-11 7-91,-10-1-89,-4 2 90,-22-2-90,-7 10 0,-1 4 90,4 15 0,14 33-90,16-11 0,16 7 0,7 0 0,12-7-90,27 7 180,-21-30-90,1-8 0,7-16 0,-17 0 0,-2-17 90,-18 3 90,-23-15-90,-13 3-90,-7 3 0,-5 15 0,15 18 0,1 4 0,3 10 0,4 4 0,9 11 0,4 4 0,10 0 0,3 1 0,8-4 0,18-1 0,-5-11 0,11-2 0,-12-14 0,-4-3 0,-3-6 0,-5-5 0,-8-3 0,-6-2 0,-8 3 90,-8 0-90,-7 6-90,-3 5 90,-14 5 0,9 12 0,1 2 0,20 20 0,15-9 0,11 7-90,23-14 90,-7-7 0,26-9 0,-30-8 0,2-6 90,-21-4-90,-6 1 0,-10-1 0,-16-2 0,-3 9 0,-11 1 0,8 10 0,3 2 0,3 0 0,0 8-90,13-6 90,-1 10 0,11-11-4317,0 3 1618,2-4 2699,0 0 0,4 0 0,0 0 0</inkml:trace>
  <inkml:trace contextRef="#ctx0" brushRef="#br0" timeOffset="28919">11727 9417 22464,'3'-10'1979,"-1"4"-1709,-8 10 0,-2 9-90,-9 14-90,-3 12 0,-3 9-90,-3 4 89,0 0 46,8-21 0,0-2 225,-12 9-90,-4-24-180,13-29 90,9-31 0,7-5-90,9 11 0,4-3-90,4-20 45,0 23 0,2 2-723,12-7 678,9 10 0,6 11 0,-5 17 0,3 6 0,23 6 0,-20 4 0,0 5 0,-10 2 0,-3 6 45,12 22 0,-3 7-45,-10-10 0,-3 4 30,-4-4 0,0 3 0,-5-1-1359,-5 8 0,-6-1 1374,-2 1 0,-4 0 0,-6 0 0,-4 0-411,-5-1 0,-5 0 411,-4-1 0,-5-1-45,-4-2 0,-5-1 0,-3 0 0,-3-2 0,-4-3 0,-2-1 0,-1-2 0,-2-2 0,0-2 0,0-2 0,2-3 0,0-2 0,5-4 0,-1-1-227,-7 0 1,3-2 226,17-9 0,2-2 241,-3 2 0,3-4-241,9-12 2391,12-6-2391,15-6 1092,16-5-1002,19 5 90,17 4 0,-1 15 0,7 8-150,-13 2 0,3 5 0,0 1-43,0-1 0,1 1 0,1 3 13,-3 2 0,3 3 0,-1 1 0,-5-2-90,11 5 0,-3 0-120,-9-5 0,2 1 0,-5-3-375,-3-1 1,-3-3-181,-3-2 1,-1 0-1485,23 6 2249,-5-10 0,-4-10 0,-3-7 0</inkml:trace>
  <inkml:trace contextRef="#ctx0" brushRef="#br0" timeOffset="29263">14001 9019 23993,'-13'-58'1619,"-4"7"-1259,-7 10 90,-3 13 0,-5 13-1,-3 23 1,-3 24-225,15-3 0,1 7-813,-3 14 1,0 5 587,6-8 0,0 2 0,0 3-534,2-7 1,1 3 0,0 1 0,0 1 533,-1 5 0,0 1 0,0 1 0,0 0 0,0 4 0,-1 1 0,1 0 0,0 0 0,1 1 0,0-2 0,0 3 0,1 2 0,2-10 0,0 2 0,1 3 0,-1-1 0,1-1 0,2-3-545,-3 11 1,3-4 0,-1 0 0,1 3 544,1-3 0,0 3 0,0 0 0,1-2 0,1-4 0,2 8 0,3-5 0,-1 3-256,2-6 0,0 2 0,1 0 0,-1-5 46,-1-1 0,0-4 0,0 2-69,1 8 0,0 1 1,-2-5-1836,-1-2 0,-1-8 2414,-5 8 1,-4-13 0,-3-42 0</inkml:trace>
  <inkml:trace contextRef="#ctx0" brushRef="#br0" timeOffset="29441">12775 10692 24353,'-7'-61'1349,"15"2"-1259,16 7-45,-1 28 0,5 3-390,6 1 0,3 3 390,8 2 0,4 3-1903,4 3 1,4 2 1767,6 2 0,1 2-120,-19 1 0,1 2 0,0 0-157,1 0 0,1 0 0,0 0-113,-2 0 0,0 0 1,0 0-736,19 0 1,-2 0 1214,-5 0 0,-2 0 0,-7 0 0,-2 0 0,-4 0 0,0 0 0</inkml:trace>
  <inkml:trace contextRef="#ctx0" brushRef="#br0" timeOffset="30051">18131 10041 21142,'-43'-9'1709,"-3"-2"174,19 3-1793,8 0 618,33 5-708,24 1 0,-4 5 0,5 0-291,13 1 1,6 0 290,-12 0 0,3 2 0,2-1-328,7 1 0,1-1 1,1 0 297,5 2 0,0 0 0,1 0-83,-15-2 1,-1 1 0,1-1-1,-1 1-157,15 2 0,0-1 1,-1 1-841,-6 0 0,-1 1 0,-1-1 690,-6-1 0,-2 0 0,-2 0-525,11 2 1,-4 0 935,-12-3 0,-3 1 0,8 4 1,-15-2-1</inkml:trace>
  <inkml:trace contextRef="#ctx0" brushRef="#br0" timeOffset="30243">18379 10674 23094,'-33'16'674,"0"0"1,-20 11-405,24-4 90,24-5 89,32 0-4430,32 0 4071,-14-9 0,5 0-90,14-1 0,3 0-90,-17-3 0,1 0 1,1-1-31,3-1 0,0-1 0,0 0-640,-1-1 1,0 1 0,-1-1 129,-2-1 1,-2 0-1,0 0 630,16-3 0,-2 0 0,-9-2 0,-2-2 0,-6-2 0,0-1 0</inkml:trace>
  <inkml:trace contextRef="#ctx0" brushRef="#br0" timeOffset="30751">19707 10018 24533,'0'-42'899,"0"0"1,0 3-1,0 1-449,0-23-180,0 5-180,0 31 0,0 31 0,0 49 45,-2-5 0,0 7-1360,0-11 0,0 3 0,0 1 1225,-2 6 0,0 2 0,0 1 0,-1 3 0,-1 2 0,0 0-318,0 1 0,0 0 0,0 0 318,0-1 0,0 0 0,-1-1 0,2-4 0,-1-1 0,1 2 0,2-10 0,1 2 0,0-1 0,1-4-135,-2 20 1,0-4 14,3-16 0,0 1 0,0-8-510,0 13-1079,0-40 1529,4-73 90,-1 18 0,0-6-245,1-2 0,1-5 0,0-1 365,0 0 0,1 0 0,0-6 167,-1 4 1,1-5 0,0-4 0,-1 0 0,0 0 12,-1 12 0,0-1 0,-1-1 0,0 1 0,1 0 0,-1 0-92,1-11 1,0-1 0,-1 1-1,1 1 1,-1 2-52,-1-4 1,0 1-1,0 4 1,-1 8 22,-1-8 0,0 8 597,1 9 1,0 4-688,3-19 0,9 31 90,15 32-90,-3 15 0,3 9 92,11 13 0,3 6-92,-7-7 0,2 3 0,1 2-179,5 6 1,1 1 0,0 2 178,-9-12 0,0 2 0,0-1 0,-1 1-23,-1 0 1,1 1-1,-2 0 1,0-1-254,6 13 1,0-1 0,-4 1 275,-5-4 0,-3 0 0,-4 0 30,-4-4 0,-4-1 0,-5 0-30,-6 17 0,-10-2 0,-11-6 0,-11-4-805,-12-2 1,-9-5 804,11-16 0,-3-2 0,-2-1 0,-4-2 0,-2-1 0,-1-2 36,0 0 1,-1-1 0,-2-1-37,4-3 0,-1-1 0,-2 1 0,2 0-328,-14 5 1,1 0 0,3 2 327,8-1 0,3 0 0,4 2 0,-6 4 0,15 2 0,31 18 0</inkml:trace>
  <inkml:trace contextRef="#ctx0" brushRef="#br0" timeOffset="31435">24580 9498 25702,'-44'-22'420,"1"0"0,-1 2 0,-5 8-241,3 17 1,-6 9 0,0 4 0,4 0-1183,5 1 0,3 2 1,-1 5 1024,-7 7 1,-3 4-1,2 4 1,9 1-349,10 4 1,7 3 0,3 1 325,1 4 0,4 1 0,2 1 30,2 0 0,3 1 0,5 3-30,6-1 0,6 3 0,2 0 0,1-4 0,2 1 0,2-4 0,4 1 0,1-5 0,2 2 0,2-3 0,2-5 0,3-7 0,2-6 0,2-3 0,17 9 0,4-7 0,-2-8 0,4-10-500,-8-16 1,3-7 0,-4-5 499,6-11 0,-5-8 30,-7-1 0,-1-7 0,-7-3-307,-13-2 1,-6-2-1,-3-3 307,-1-5 0,-3-4 0,-2 0-8,-4 11 1,-1 0 0,-2-1-1,-1 0-67,-2-1 1,-1 0-1,-1 0 1,-2 1 44,-1 0 0,-1 1 0,-1 0 0,-2 1-203,-4-11 1,-2 1 0,-2 2 172,0 5 0,-2 3 0,0 2-90,0 6 0,0 2 1,-1 2 309,-10-7 1,-1 4-776,5 10 1,-1 4-765,-24-1 380,14 27 969,13 27 0,17 25 0,11-18 0,-1-1 0</inkml:trace>
  <inkml:trace contextRef="#ctx0" brushRef="#br0" timeOffset="31720">25185 9883 16431,'-9'-41'1439,"-3"4"1183,-6 4-2532,0 7 1408,3 8-1498,7 5 860,3 8-3469,5 1 4202,7 8-1593,13 5 0,8 3 0,10 4 0</inkml:trace>
  <inkml:trace contextRef="#ctx0" brushRef="#br0" timeOffset="32157">25883 9598 23903,'0'-44'2339,"0"4"-1709,0 6-1,0-2-449,0 16-90,0 3-90,-5 23 0,-4 17 90,-7 24-90,7-13 0,0 2-475,-2 10 0,1 1 475,0 7 0,0 1 45,1 4 0,1 1-45,2-2 0,2 4 30,3-10 0,1 3 0,4 0-30,5-5 0,3 0 0,0 0 0,0-2 0,-1-1 0,5-3 0,12 10 0,5-9 22,-6-21 1,3-7-23,13-5 0,2-10 0,2-16 0,0-9 45,-1-1 0,-4-8-181,-10-12 0,-5-11 0,-7-3 166,-9 0 0,-6-4 0,-2 1-539,1-1 0,-1-1 1,-5 1 508,-6-2 0,-4 1 0,-3 5 0,-6 0 0,-5 3 168,2 11 1,-4 1 0,0 2-439,-12-6 0,-2 4-90,4 1 1,1 6-593,-21 4-38,34 36-2248,13 43 719,13 4 2500,7-10 1,4 2-1,4-6 1,3-2-1,4 3 1,-1-1-1</inkml:trace>
  <inkml:trace contextRef="#ctx0" brushRef="#br0" timeOffset="32501">27081 9607 23184,'5'-38'839,"-1"1"1,-1 1-1,-2 2-389,-11-30-90,-9 14 0,-9 14 179,-30 36-449,8 28-407,14 3 1,3 11 346,10 5 0,5 9 0,3-1-493,3-10 1,3-1 0,1 2 492,-1 15 0,1 4 0,5-5-30,9 5 0,6-5 0,4-4 0,3-3 0,4-7 0,5-4 0,3-8 0,3-6-153,1-9 0,2-7 197,1-8 1,1-8 0,-1-8 0,-1-7-310,1-9 0,-3-6 310,-1-8 0,-4-4 45,-2-6 0,-3-3-45,-4-2 0,-4-4-45,-7 8 0,-2-3 0,-3 2-45,-3-4 0,-3 0-45,-1 13 0,-2-2 0,-4 5-180,-6 5 1,-4 4-541,-25-17-269,-6 16-150,-10 19-1110,-4 25 2339,28 1 0,-1 6 0,-1 9 0,1 4 0,-3 4 0,1-1 0</inkml:trace>
  <inkml:trace contextRef="#ctx0" brushRef="#br0" timeOffset="33623">25863 11773 22194,'-63'0'2699,"2"0"-2070,4-4-89,8 1 90,6-3-91,11-1-269,8 4 0,11-1-180,6 4 90,12 0 180,38-2-270,14-5-1191,-3 0 0,12-2 1,-2 0 1100,-10 1 0,-1-1 0,5 0 0,3-1 0,5-1 0,1-1 0,-2 2-461,-8 0 0,-1 2 1,-1-1-1,1 1 461,3-1 0,-1 0 0,1 0 0,4 0-250,-2 0 1,4 0 0,2 1 0,-3 0-1,-2 0 250,-4 1 0,-2 0 0,-1 0 0,2 0 0,9-1 0,3 0 0,-2 1 0,-7 0 0,-11 2 0,-4 1 0,-3 0 0,12-2 0,-2 1 0,-11 0 0,-2 0 0,20 0 0,-17 1 1862,-11 4-1862,-7 0 2069,-19 0-2069,-4 4 2551,-34 5-2551,-25 2 0,23-6 0,-1-1-337,-11-2 1,-1 0 336,1-2 0,-2 0-514,-6 0 0,-3 0 514,-7 0 0,-2 0-457,18 0 0,-1 0 0,0 0 457,-3-1 0,-2 1 0,1 1 0,-1 0 0,0 1 0,-3 1 0,1 0 0,-4 1 0,-1 1 0,5 0 0,0 1 0,3 0 0,-2 0 0,6 0 0,-2 1 0,1-1 0,4 1 0,-21 6 0,8-1 0,19-5 0,3 1 0,-5 1 0,9 1 504,24 3-504,22-7 0,33 2 0,10-9 0,7-4-962,-8 2 0,3-1 962,-1 0 0,4-1 0,0 0 0,-8 1 0,-1-1 0,0 1-20,5-1 0,0 0 1,3 1 19,1 0 0,4 1 0,0 0 0,-4 0 0,2 0 0,-3 0 0,2 1 0,-6 0 0,3 0 0,-1 1 0,-6 0 0,14 1 0,-7 0-216,-6 0 0,-3 0 216,-8 0 0,-3 0 0,21 0-223,-17 0 223,-13 0 2493,-46 0-2493,-15 4 0,-7-1 0,-5 1-679,-2 2 0,-3 2 679,-10 0 0,-2 0 0,15-3 0,-1 1 0,-2-1-197,-3 0 1,-1 0 0,-5 0 196,-4 1 0,-4-1 0,-3 1 0,0-1-337,15-1 0,-2 1 1,1-1-1,0 0 1,0 1 336,0-1 0,0 1 0,1 0 0,1-1 0,1 1-116,-5-1 1,1 1-1,3 0 1,5-2 115,-8 1 0,5-1 770,9-1 1,3 0-771,-16 4 977,43 0-977,39-3 0,20-3 0,2-1 0,6-1 404,2-2 1,5-1-1,0 0-404,-4 0 0,0 0 0,1-1 0,4 0 0,1 0 0,3 0 0,-16 1 0,4 0 0,1-1 0,-1 1 0,-4 0 0,14-1 0,-4 0 0,2 0 0,-8 0 0,3 1 0,-2-1 0,-6 1 482,5 0 1,-5 1-2417,-1 1 0,-4 0-1124,2-2 3058,-14 3 0,-48 0 0,-13 2 0</inkml:trace>
  <inkml:trace contextRef="#ctx0" brushRef="#br0" timeOffset="34226">25908 12773 23094,'-21'16'1799,"1"-1"-1349,4 1 449,-11 12-719,2-3 0,-12 10-180,4-9 360,-16 2-1,14-14 1,-5 0-90,21-14 0,9-8-180,6-6-90,14-11 0,10-7 0,15-2 0,14 0-430,10 4 430,-26 19 0,3 3 0,1 3 0,1 4 0,1 4 0,0 5 0,-2 2 0,-3 7 45,3 18 0,-7 7-45,-13-7 0,-6 2 0,-3 15 0,-10 3 30,-16-12 0,-9 0 0,-1-3-665,-7 9 0,-2-1 635,2-6 0,-4 2 0,2-4 0,-4 1 0,1-5 0,1-2 0,2-2 0,6-4 0,1-2 0,-18 13 0,15-4 0,42-20 0,48 0 0,-19-14 0,5-2-172,9-1 1,7 1 0,-1 0-519,-2 0 0,0 1 1,0 0-456,1-2 0,1 1 0,-2-1 455,-2 1 1,-1 0 0,-4-1-616,1 0 1,-4-1 1303,-2-2 1,-1-1 0,-5 2 0,-1-1 0,-1-1 0,-1 1 0</inkml:trace>
  <inkml:trace contextRef="#ctx0" brushRef="#br0" timeOffset="34968">27382 12818 23407,'-13'-53'2878,"-35"16"-2339,6 45 1,-3 11-405,-1-1 0,2 8-1215,4 15 1,1 10-1,6-1 1080,6 0 0,6 2 0,2-8 0,2 2 0,9 1-233,15 2 1,11 0 0,0-6 97,0-4 0,4-4 45,20 15 0,4-11 0,19-31 45,-32-12 0,0-5 479,-2-2 0,-1-5-344,-1-4 0,-3-5 180,3-17 0,-5-4-394,-6 12 1,-4-1 213,1-10 0,-3 1 0,-7-4 0,-9 16 1572,-5 15-1662,-8 25 0,-11 41 0,8 5 294,9-13 0,4 2-384,7 20 1,12-1-91,11-8-180,9-9 90,7-11 90,4-15 0,3-13 180,-2-21 0,-2-15 0,-11-21 87,-18 17 0,-4-3 3,-4-6 0,-5-2-45,-3-4 0,-5-2 45,-6 2 0,-5-2 0,-1 2-45,-4-6 0,-3 1-45,2 10 0,-3-2 0,2 6 0,-2 3 0,0 4 0,3 5 0,2 2 0,-12-15 0,16 12-180,21 11-720,51 9 271,9 5 153,-12 3 0,3 2 296,-3-2 0,-1 0 135,5-2 0,1-1 0,2 0 0,0-1 180,-2-3 0,-2 0 89,-4 0 1,-2-2-33,-1-5 0,-4-1 258,5-7 519,-18-1-699,-43 15 90,-42 34-315,23-4 0,2 6 0,-3 15 0,5 3 203,8-4 1,9 1-294,11 1 1,9-2-46,24 15 90,5-25 0,6-6 0,-9-9 0,1-4 0,13 0 0,0-10 341,-4-16 0,-5-14-386,-5-24 0,-6-9-540,-3 5 0,-7-1-225,-7-5 1,-13 4 809,-16 22 0,-8 11 0,-15 17 0,-20 10 0</inkml:trace>
  <inkml:trace contextRef="#ctx0" brushRef="#br0" timeOffset="35111">28035 13668 22374,'0'35'630,"0"-1"0,0 27-541,0-16-358,0-13-361,0-10-1259,0-13 1889,6-9 0,4-13 0,7-8 0</inkml:trace>
  <inkml:trace contextRef="#ctx0" brushRef="#br0" timeOffset="35318">28474 12709 23004,'8'-50'1439,"7"5"-1304,17 20 0,8 4-90,-3 5 0,3 4-1195,3 1 0,3 2 0,0 1 1150,17 3 0,1 1-30,-18 2 0,0 1 0,1 0-105,-1 0 1,0 0-1,0 1-135,20 0 0,-2 0-135,-4 0 1,-2 0-226,-8 1 1,-2 2-361,-7-1 1,-3 1 1181,21 8 1,-22 2 0,-10 4 0</inkml:trace>
  <inkml:trace contextRef="#ctx0" brushRef="#br0" timeOffset="36518">8503 14591 25432,'-5'-28'1709,"-7"12"-1529,-15 20 270,-13 27-270,12 0 0,-1 6-1881,-7 10 0,-1 6 1761,9-12 0,-1 3 0,-2 4-60,4-3 0,-3 3 0,-1 3 0,0 0 0,2-2 0,-1 1 0,1-1 0,0 0 0,-1 3 0,-1 0 0,-1 4 0,-1 1 0,0-2 0,3-3 0,1-1 0,2-3 0,0-1 0,1 0 0,-1 0 0,0 0 0,1 0 0,0 0-415,0-2 0,1-1 0,0 0 0,1 0 355,-7 11 0,1-1 0,0 0-90,3-7 0,0 0 0,0-1-528,-4 6 0,-2 0 0,-2-6 678,1-12 0,-2-4 0,1-4 0,-8 9 0,0-12 0,3-26 0,1 1 0</inkml:trace>
  <inkml:trace contextRef="#ctx0" brushRef="#br0" timeOffset="36820">7131 14844 24443,'-32'-53'1889,"-1"12"-1799,-2 19 0,4 20 0,9 18-90,11 13 0,19 14 0,19 5-45,-6-21 0,5-2-137,3 0 1,3-2 136,2-2 0,1-3 45,1-4 0,0-3 0,29-2 0,-26-19 0,-3-11 0,-8-13 0,-5-5 45,1 1 0,-6-3-45,-10-7 0,-7 2-90,-14-9-360,-13 18-449,-9 26-540,-7 29 224,18 3 1,1 6 1125,-3 6 1,3 4-1,1 7 1,1 1 0,0 3-1,0-1 1</inkml:trace>
  <inkml:trace contextRef="#ctx0" brushRef="#br0" timeOffset="37154">8300 16205 24983,'0'16'270,"4"2"-180,6 5-90,14 4-90,14 1 0,19-1-1558,-23-16 0,2-2 1603,2-2 0,1-2 94,12-4 1,-1-4 40,-15-4 0,-1-2-1,3-4 1,-5-4 871,-12-22-601,-21-6-180,-22-3-90,-22 1-314,16 24 0,-3 2 224,-3 2 0,-4 2-405,-13-1 0,-2 3-245,7 6 0,1 3 650,-1 2 0,4 6 0,-3 13 0,30 12 0</inkml:trace>
  <inkml:trace contextRef="#ctx0" brushRef="#br0" timeOffset="37725">10517 15703 25073,'-12'-2'719,"2"0"-629,3 2-90,4 6 0,6 2-90,6 5-90,16 7 180,1-11 0,0 3 90,-19-12 0,-34-6-90,-1 2 90,-17-2-90,12 4 0,4 2 0,5 6 0,8 1 0,8 7 0,15 5 0,5-3 90,10-3-90,-2-7 0,0-6 0,-1 0 0,1-8 0,-7 0 90,-1-8-90,-8 3 0,-3-5-180,-4 6-90,-4-3-2248,-14 10 449,6 1 2069,-6 4 0,15 0 0,2 0 0</inkml:trace>
  <inkml:trace contextRef="#ctx0" brushRef="#br0" timeOffset="38269">11541 15011 22014,'-15'-2'2159,"-1"0"-1799,4 2 0,0-2 0,5-1 89,4-1-269,3-1 0,0 1 0,0-3-180,7-12 90,22-25 90,1-5-302,-7 15 0,1-1 482,13-19 0,-14 19 0,0-1-135,-4 6 0,0 0-46,16-22-89,-10 20-90,-14 67-1611,-6 11 0,-2 9 1611,-1 7 0,-1 4 0,0-9 0,-1 3 0,-1-3-191,0-10 0,-1-1 1,0 2 190,-2 16 0,0 4 0,0-1-168,1-2 0,0-1 0,1-1 168,-2-1 0,0-1 0,1 0 0,2-1 0,1-1 0,1-7 0,-1-12 0,0-2-225,-1 6 1,2-2-3374,4 6 719,0-16 3551,7-4 0,-2-19 1,3-5-1</inkml:trace>
  <inkml:trace contextRef="#ctx0" brushRef="#br0" timeOffset="38475">11439 16296 25253,'-33'-9'1888,"7"0"-1798,11-7 0,12 0-90,36-14 0,3 12 0,8 1-240,2 1 0,6 1 1,-1 0-516,-2 2 1,0 2 0,1 0 304,5 1 0,2 0 1,-4 2-496,6-1 1,-2 2-361,-3 0 1,0 1 1304,-5-1 0,-1 0 0,-4 0 0,-1-1 0,-2-1 0,-1 1 0</inkml:trace>
  <inkml:trace contextRef="#ctx0" brushRef="#br0" timeOffset="38819">14042 14148 22098,'14'-51'689,"0"0"1,-3 2 0,-4 0-195,-11-11 0,-5 2-181,0 16 1,-3 3-90,-8-8 0,-4 6 135,-19 4-1,-6 17-359,-3 36 0,22 6 0,1 12 0,5 8 0,2 11 0,-1 7 0,2 1-490,4-11 0,0 3 0,1 1 0,0 3 0,0 1 0,0 2 490,2-5 0,1 1 0,-1 3 0,0 1 0,1 0 0,0 0 0,0-2 0,2-1-234,-1 2 1,1-2-1,0 0 1,1-1 0,0 0-1,1-1 1,0 0 233,0 4 0,1 0 0,1 0 0,0-1 0,1-4 0,1-2 0,0 17 0,2-5 0,1 2-415,0-11 0,0 3 0,1-2 0,0-1-1114,1 5 0,0-3 0,0 0 1529,0-5 0,0-1 0,0-5 0,0-2 0,0-9 0,0-12 0</inkml:trace>
  <inkml:trace contextRef="#ctx0" brushRef="#br0" timeOffset="38986">13120 15541 25882,'-17'-29'1079,"0"0"1,-14-22-810,7 12-180,5 8 0,14 8-270,42-5-855,13 13 1,8 2 134,1-1 1,5 0 635,-10 4 0,6 0 0,0 0 1,-5 2-1,-6 0 0,-4 0 0,2 0 1,15-2-1,0-1 0,0 0 0</inkml:trace>
  <inkml:trace contextRef="#ctx0" brushRef="#br0" timeOffset="39622">19159 15468 25882,'-44'0'1349,"10"-2"-1259,22-8 0,61-5-90,-15 6 0,6 2-707,2 2 1,6 1 0,1 2 676,1-1 0,2 2 0,1 0-574,7 1 1,2 0 0,1 0 423,-13 0 0,1 0 1,0 0-1,-1 0-68,1 0 1,0 0 0,0 0-1,-2 0-142,14 2 1,0 0-1,-3 1 0,-7-2 0,-1 1 1,-1 0-901,0 1 1,-1 2 0,-5-2 1289,-5-1 0,-5 1 0,13 7 0,-61-2 0</inkml:trace>
  <inkml:trace contextRef="#ctx0" brushRef="#br0" timeOffset="39793">19751 15708 21971,'-47'18'839,"0"1"1,5-3-1,1-1-704,6-2 0,3-1 45,-15 6 157,19-4-68,21-7-156,24 1-23,27-7-90,-10 1 0,5 0-1730,11-2 0,4 0 1370,9-2 0,4 0 0,-18 0 0,2 0 1,0-1-498,1-1 0,1 0 1,3-2 856,-3-1 0,3 0 0,-1-2 0,-2 0 0,0-1 0,-4-1 0,3 0 0,9-5 0,1 1 0,0-1 0</inkml:trace>
  <inkml:trace contextRef="#ctx0" brushRef="#br0" timeOffset="40261">20864 15102 23544,'-12'-43'929,"0"0"0,0 3 1,-1 2-660,1 4 0,0 3 89,-9-19 91,1 16-90,4 16-90,0 30-135,2 31 0,3 13-135,-1-2 0,2 4-1026,0 2 1,-1 5 0,2-2 1025,1-8 0,0-2 0,1 3 0,1 3 0,1 4 0,0 0 0,1-4 0,0 3 0,0-4 0,1 2 0,1-4 0,-1 2 0,1 0 0,2-6 0,2 15 0,1-5 0,0-6 0,1-3 289,2-9 1,2-2-830,0-6 1,2-5-1,5-5 91,3-26 179,-8-46 180,-6 12 0,-1-4-100,-1-9 1,-1-6 249,0-8 0,-1-8 0,-1 2 109,0 13 1,-1 2 0,0-3-13,0 2 0,1-4 1,0 0-1,-2 6-37,-1 2 0,0 4 0,0 0 0,0-4 0,1 0 1,0 2-76,-3-9 0,5 4-45,14 3 0,9 10 0,29 10-324,-2 32 1,6 10 323,2 7 0,1 7-709,-15-7 0,0 1 0,-1 2 709,0 1 0,-1 2 0,-1 1 0,-2 1 0,-2 2 0,-2 0 467,10 13 1,-6 3-378,-9-1 0,-7 2-45,-10-3 0,-8 1 45,-9-2 0,-9 0-90,-7-3 0,-10-1 30,-8-5 0,-8-1 0,0-3-334,-9 4 0,-3-3 154,7-5 0,-3 0 0,3-3-483,-3-2 0,3-3 48,4 0 1,2 0-271,4-3 0,3 1 623,4 0 1,3 0 231,-21 16 0,12 1 0,8 2 0</inkml:trace>
  <inkml:trace contextRef="#ctx0" brushRef="#br0" timeOffset="40934">24754 14980 24713,'-38'-4'539,"0"0"1,-2 3 0,0 2-270,-2 6 0,-1 4-976,-1 5 1,0 6 930,-1 7 0,1 5-46,0 9 1,2 5-423,14-12 0,2 2 1,1 1 271,2 4 1,1 2 0,3 1-30,2 1 0,1 0 0,5 4 0,5 2 0,5 3 0,2 2 0,2-5 0,2 3 0,3-3 0,2 1 0,3-3 0,1 3 0,4-3 0,2-5 0,5-4 0,3-6 0,2-3 0,19 13 0,4-8 0,3-6 0,4-9-661,-5-17 0,5-7 1,-4-4 660,8-5 0,-2-9 0,-10-2 0,0-5 0,-6-5-181,-4-13 1,-9-10 180,-10-3 0,-4-8 0,-8-3 0,-9 14 0,-5-3 0,-3 0 0,0 1-313,0 0 1,1-1 0,-4 1-1,-3 2 245,-5 1 1,-5 0 0,-2 4-1,-1 5-112,-1 5 0,-2 6 1,-4 0-446,-8-3 1,-4 1 0,1 5-1535,-12-1 0,2 6 2159,2 1 0,5 8 0,5 24 0,43 15 0</inkml:trace>
  <inkml:trace contextRef="#ctx0" brushRef="#br0" timeOffset="41192">25489 15305 23806,'5'-29'1979,"-5"2"-1055,-6 6-744,-3 5 138,-1 5-228,6 4 27,0 3-117,4 2 177,0 2-716,-6 0-1,0-2-90,-8-5-269,-1-4-181,1-5-359,0-2-630,2 2 2069,5 0 0,2 8 0,5 2 0</inkml:trace>
  <inkml:trace contextRef="#ctx0" brushRef="#br0" timeOffset="42069">26505 15084 20665,'-5'-21'2699,"-4"1"-2340,4 2 91,-1 0 0,-2 2 90,8 0-1,-9 3-89,4-1 0,-7 1 0,1 1 89,-4 5 1,-6 3-90,-9 18-450,-1 12 0,-2 8-505,5-1 0,1 4 505,1-1 0,-1 4 0,3-1-1271,-2 13 0,3 1 1271,2 2 0,3 1 0,6 0 0,4 1-285,3-2 0,6-1 285,6-2 0,6-2 0,4-3 0,6-4 0,7-3 0,4-5 0,3-3 0,7-5-676,0-11 1,6-4-1,-3-3 676,7-2 0,0-7 0,-8-3 0,2-3 0,-5-6 110,-2-9 1,-7-10-111,-9-6 0,-3-8 0,-5-2 0,-6-7 0,-5-3 0,-3-1 370,2 0 0,-2 0 0,-6 0-370,-7 7 0,-4-1 0,-4 3 0,-2 5-900,-19-9 1,-4 8 44,1 0 1,-4 10-316,2 21 1,0 14 1169,13 12 0,3 8 0,-2 9 0,2 5 0,-1 5 0,1 1 0</inkml:trace>
  <inkml:trace contextRef="#ctx0" brushRef="#br0" timeOffset="43621">25696 17440 20845,'0'-38'2878,"0"-3"-2518,0 0-180,0 0 270,0-3-180,0 11-270,0 3 90,0 17 0,0 9 269,0 4-179,0 8-90,0 0 90,0 2-90,0 0 90,0-9 360,0 3-450,0 0-90,0-3 0,0 3 0,0 0 90,0-3-90,0 9 0,0-8 0,0 8 0,0-9-90,0 3-90,2-4 0,-1 0-90,2 0 0,0 0-90,2 0 1,2 4-361,4 1 270,-3 0 180,1-1 1,-5-4 179,0 0 449,-1 0 4409,-2 0-4768,-6 0 0,5 0 0,6 0 0,17-2 0,19-5 0,21-4-522,-23 3 0,3 0 522,9-2 0,2 0-607,7-2 1,2 1 606,-17 2 0,1 0 0,0 0 0,4-1 0,0 0 0,0 0 0,1 0 0,-1 0 0,1 0 0,-1 1 0,-1 0 0,2 0 0,9-2 0,2 0 0,-4 1 0,5-1 0,-2 1 0,-15 1 0,1 0 0,-5 1 0,-8 2 0,-3 1 0,20-4 0,-13 2 0,-9 5 0,-10 0 0,0 2 0,-9 0 906,2 0-906,-6 0 1351,-3-6-1351,-2-2 0,-2-9 0,3-4 0,5-22 0,1 7 0,3-14 0,-6 16 0,0 0 0,-3 6-990,-2 6-719,-1 10-8122,-11 18 8721,-7 15 0,-19 24 0,15-18 0,1-1 0</inkml:trace>
  <inkml:trace contextRef="#ctx0" brushRef="#br0" timeOffset="44070">26326 17978 24623,'-8'-25'3238,"0"-3"-2878,-1 12 0,5 2-360,0 22 0,4 38 0,0 8 0,0-14 0,0 6 0,1 4 0,0 6 0,1-3-409,2 11 1,0 0 198,0-5 0,0 3 0,1-8-420,1-7 1,0-7-1170,6 9-809,-4-35 2608,2-14 0,2-12 0,3-7 0</inkml:trace>
  <inkml:trace contextRef="#ctx0" brushRef="#br0" timeOffset="44971">27516 17861 23274,'24'-54'2069,"-3"3"-1440,-3 6 1,-4 7-91,-6 8-89,-2 8-180,-8 10 90,-7 14-90,-12 18-180,-11 19-380,12-11 0,-1 3 290,-3 3 0,-1 5 0,3-2 0,0 4 0,2 1-57,-5 18 1,3 3 56,10-16 0,2 2 0,4-4 0,3 5 0,8-5 0,8-10 0,7-8-180,20-8 0,7-11 0,4-19 90,-2-7 90,-4-12 90,-8-2 0,-9 0 0,-9 5 0,-6 5-90,-8 5 663,-2 8-663,-3 13 120,0 11-120,0 10 0,6 2-90,2 4 0,8-5-180,19-3 90,-9-14 90,13-11 90,-16-18 0,-3-15 0,-6-14 0,-5-15 0,-6 29 0,-3-3 90,-9-21 0,-5-1-1285,3 15 1,-2 0 1239,-9-14 0,-4 3 0,6 22 0,-3 3-72,-7-5 1,-3 3 71,4 12 0,-2 2-45,-25-15 0,15 32-90,25 13 90,8 8-179,13 2-361,39 7 90,6-16 1132,-8-3 1,3-2-953,-5-6 0,2-2 90,22-4 0,3-4 210,-22 0 0,-1-1 0,0-1 60,21-5 0,-2-3 90,-11-2 0,-7-1 270,1-8 64,-15 1-154,-13 6-90,-16 5 0,-12 9-90,-31 23-90,8 8-90,-14 25 0,22 3 0,13 11 562,8 3-562,15-20 0,4 0-45,-2-13 0,2-1 0,8 6 0,4-5 45,18-6-90,2-16 90,0-16 45,-19-15 0,-3-7-45,7-22-255,-15 9 1,-5-2 254,-10 8 0,-4-1 45,-9-13 0,-3 1-90,1 15 0,-2 2-90,-5-8 0,-5 5-2204,-28 5 180,12 14 2159,-10 20 0,21 17 0,-1 14 0</inkml:trace>
  <inkml:trace contextRef="#ctx0" brushRef="#br0" timeOffset="45155">28299 18512 24353,'11'28'2699,"-3"-8"-2250,-4-9-269,-2-7-180,3-6-809,-2-4-810,7-6 1619,-2-24 0,-3 3 0,0-18 0</inkml:trace>
  <inkml:trace contextRef="#ctx0" brushRef="#br0" timeOffset="45344">28551 17485 24803,'34'-25'1619,"10"3"-1079,19 2-1445,-24 11 1,2 2 994,7-3 0,1 2-45,4 1 0,0 0-306,1 0 0,1 0-54,-2 2 1,-1-1-261,-4 2 0,-2-1-325,-4 0 1,-3 1-1709,24-1 2608,-18 1 0,-22 4 0,-13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6:45:48.609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FFFFFF"/>
    </inkml:brush>
    <inkml:brush xml:id="br2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9125 2918 22104,'-13'-12'2249,"1"-1"-1799,5 3-90,-2 3 89,8 3-89,-2 4 1439,3 0-1349,9 8-90,0 4-360,22 35 0,-13-13 0,0 4 0,1 2 0,0 3-267,1 5 0,-1 1 267,-5-8 0,-1-1 0,0 2 0,0 0 0,-1 0 0,-1 0 0,0-2 0,0 0 0,-1-4 0,0 0 0,9 25 0,0 1 0,-7-25-3215,1-3 3215,-7-31 0,2-12 0,2-20 0,2-16 0,3-15-48,-6 24 1,0-2 47,0-3 0,0 0 0,2-4 0,0-1 0,1 0 0,1-1 0,-1 2 0,1 0 0,0 1 0,2 2 0,-3 3 0,0 1-109,4-6 0,0 2 109,6-13 3060,2-3-3060,-5 31 0,-7 13 0,5 3 0,-9 9-247,4 2-1012,-5 4 169,1 3-3408,3 15 4498,-4-2 0,9 10 0,-6-5 0</inkml:trace>
  <inkml:trace contextRef="#ctx0" brushRef="#br0" timeOffset="267">10180 3130 9781,'-8'-4'0</inkml:trace>
  <inkml:trace contextRef="#ctx0" brushRef="#br0" timeOffset="702">10262 3098 21655,'0'-27'2698,"0"0"-2158,-6 0-1,-1 2 1,-5 2-180,0 3-4342,0 4 4162,0 7 860,-1 3-771,-1 16 181,-16 30-270,6 6-135,6-11 0,1 1 45,-4 25-90,12-17 0,2 1-87,1-12 0,4 0 87,4 19 0,8-1 3249,22 7-3249,-13-29 0,5-5 45,8-8 0,3-9-45,21-23 0,-24-4 0,-4-6 90,-8-10 0,-5-4-90,-7 4 0,-5 1 0,-4-1 0,-5 2 0,-12-13-180,-5 5-90,-1 4 125,-3 6-754,5 7-451,2 5-2865,3 9 4215,9 4 0,4 11 0,6 4 0</inkml:trace>
  <inkml:trace contextRef="#ctx0" brushRef="#br0" timeOffset="928">10733 3058 24173,'10'-14'2968,"-4"3"-2518,-2 4 0,-4 3-270,0 24 0,0 39-180,0-25 0,0 2-189,0 14 0,0 1 189,-2-10 0,0 0-270,0 15 0,0 0-180,-2-17 0,0-2-180,1 9 1,1-3-1080,-1-3 1709,-3-19 0,-1-23 0,-5-15 0</inkml:trace>
  <inkml:trace contextRef="#ctx0" brushRef="#br0" timeOffset="1070">10753 2479 23184,'-11'-39'899,"5"5"-989,3 11-180,3 10-539,0 6 809,16 19 0,2 4 0,17 13 0</inkml:trace>
  <inkml:trace contextRef="#ctx0" brushRef="#br0" timeOffset="1509">11537 2551 23634,'10'-9'2158,"0"4"-988,-2 11-721,0 13-89,-2 23-90,0 19-901,-3-20 1,-2 2 675,1 7 0,-1 2 45,0 5 0,-1 2-90,0 1 0,0 0 44,1 2 1,0-1-45,0-4 0,1-1 0,0-3 0,0-2 0,-1-5 0,0-1-84,1-7 1,-1-2 83,2 23 0,1-16 0,0-16-180,-2-21-89,0-43 179,-8-13-169,3 10 0,-2-2 259,-3 5 0,-2 1 0,-1 0 0,-1 2 0,-1 2 0,-4 2 518,-8 0 1,-3 4-429,-15-1 533,-14 13-443,10 50-180,19 5 45,12-9 0,5 2-2148,9 23 2103,9 0 0,7-5 391,6-7-481,17-1-450,-7-23-425,9-1-924,-15-24-1079,1-5 2968,-5-9 0,2-5 0,-3-4 0</inkml:trace>
  <inkml:trace contextRef="#ctx0" brushRef="#br0" timeOffset="2223">13534 2732 22824,'15'0'1889,"-3"0"-1170,-4 8 91,0 8-90,-2 16-181,2 15-359,-2 2 0,0 4-535,-1-11 1,1 1 399,1 17 0,0 0-45,-2-20 0,0-1 0,1 9 0,0-1 45,-2-12 0,-1-2-45,3 30 0,-5-38 0,-1-29 0,2-44 0,2-12-516,1 9 1,2-2 515,1 2 0,3-1 0,0-3 0,4-3 0,0 9 0,2-1 0,0 3-45,0-4 0,3 3 45,11-8 0,3 11 0,2 30 630,11 30-630,-15 42 0,-12 1 0,-2 4-422,-5-14 1,-1 1 421,1 17 0,-3-3 0,-6-24 0,-2-3 90,0 27 0,-2-18-90,-6-13 0,0-26 1005,-7-19-915,7-25-180,2-14 90,7 18 0,3 0-231,3-6 0,3 0 231,4-2 0,3 0 45,2 0 0,3 2-90,1 4 0,2 4 45,-1 2 0,3 6-1147,10 8 0,1 8 1237,17 10-90,-21 12 0,-4 7-56,-11 5 1,-5 5 55,1 22 0,-4 3 0,-5-14 0,-1 0-161,0 15 1,-3-3-20,-9 12 196,0-10-826,-2-12-449,4-11-360,3-10-720,3-12 3130,7-13 0,10-12 1,8-9-1</inkml:trace>
  <inkml:trace contextRef="#ctx0" brushRef="#br0" timeOffset="2601">15078 2741 21745,'16'-39'3328,"-5"3"-2969,-6 13 91,-12 10 180,-6 11-90,-11 17-271,-1 13 1,-1 7-225,6-3 0,1 3-382,-10 16 1,3 4 336,10-10 0,3 0 0,1 0 0,2-1 0,4 0 0,2-2 0,1-4 0,4-1-135,5 2 0,5-3-135,17 7 90,5-19 180,1-41-90,-6-31 90,-8-6 0,-2-6-451,-4 12 1,-1-2 540,-2 4 0,0-2 0,-2 2 89,-1 0 1,-2 1 338,-2-5 1,-1 1-430,0-17 1,-3 17 0,6 70-90,-1 23 0,0-3 0,1 2-277,-1-5 1,1-1 6,0 4 0,2 0-198,-1-2 1,0-1-208,1-3 1,0-2-1035,9 26-450,-1-16 2159,0-13 0,0-15 0,1-9 0</inkml:trace>
  <inkml:trace contextRef="#ctx0" brushRef="#br0" timeOffset="2771">15476 2768 23274,'12'-37'989,"0"-1"1,0 4-1,-2 2-809,5-20 0,-3 18 90,-2 16 89,5 36-269,-3 11 0,-1 7-90,-1 1 0,0 3-456,1 12 0,-1 1 141,-5-11 0,-1-2-315,-1 0 1,-1 0-361,0-3 1,-2 0 989,1 5 0,-2-2 0,-2 13 0,-2 4 0</inkml:trace>
  <inkml:trace contextRef="#ctx0" brushRef="#br0" timeOffset="2950">15707 2207 24353,'0'-64'1349,"0"10"-1259,0 14-450,0 13-539,4 18-630,4 15-1170,6 21 2699,3 14 0,-1 11 0,-2 7 0</inkml:trace>
  <inkml:trace contextRef="#ctx0" brushRef="#br0" timeOffset="3300">15987 2633 22014,'15'0'2609,"-3"6"-1710,-2 5 541,3 38-1081,-1 1-529,-5-10 0,0 4 214,-3 15 1,0 2-338,-2-14 1,0 0 292,-1 14 0,0-2 0,-1-24 0,0-2 270,0 33 0,0-42-180,0-10 0,0-48-1,5-18-44,6-3 0,3-4-320,-1 12 1,3 1 274,-2 4 0,2-3 0,0 5 0,4 0 0,1 5 0,-1 4 0,0 3 755,19-10-755,19 40 0,-13 21-286,-14 4 0,-2 5 286,-7 0 0,-2 4 0,6 18 0,-1 1-135,-6-13 0,-2 0-540,4 12 1,-3-2-1125,0 10-1079,-9-10 2878,-4-12 0,-12-6 0,-2-5 0</inkml:trace>
  <inkml:trace contextRef="#ctx0" brushRef="#br0" timeOffset="4085">18850 2126 22194,'-9'-21'3418,"-6"5"-2878,-15 7 90,-9 17-91,-10 15-359,21-1 0,1 4-1157,-1 5 0,1 4 1022,-1 6-1,3 3 1,2 7 0,3 2-45,2 6 0,4 1 0,3 3 0,5 1-45,2 0 0,4-1-225,5-2 1,4-2-226,3-5 0,3-1-270,3-7 1,5-2-226,1-6 1,4-4-3927,3-5 1,2-5 4327,1-5 1,3-5 0,1-6 0,1-4 0,1-4 0,-1 1-1</inkml:trace>
  <inkml:trace contextRef="#ctx0" brushRef="#br0" timeOffset="4334">19557 2112 23544,'5'-38'2248,"4"2"-1978,8 8 0,12 10 90,15 17 89,17 19-314,-23 1 0,1 3-2087,5 8 0,0 3 1997,3 8 0,-2 2-45,0 6 0,-2 2-128,-4 4 0,-5 1 128,-3 2 0,-5 0-90,-6 0 0,-5 2-45,-6-4 0,-8 3-315,-8-7 0,-7 2 1,-3-2-181,-6 5 0,-5-1 0,1-8 1,-4 1-1,-1-5-4286,-12-1 1,-2-4 4366,-2 0 0,-1-2 1,-3-3-1,0-2 0,-1-1 1,0 1-1</inkml:trace>
  <inkml:trace contextRef="#ctx0" brushRef="#br0" timeOffset="5474">11151 4541 21565,'-6'-18'2968,"0"0"-2608,-10 0-90,-4 2 89,-7 0 1,-7 5-90,-7 2-90,-6 4 0,-4 9-90,-2 6 0,19 4 0,1 2 0,-12 10-90,-6 9 0,31-9 90,10-3-90,15 12 0,7-10 0,12 6 0,-3-11 0,-1-4 0,-4-6 0,-5 0 90,-6-1 89,-10 7 181,-33 27-180,-3-3-288,6-11 1,-2 4 152,-3 4 0,1 0-45,10-9 0,1 0 0,-5 7 0,4-1 0,7 7 0,10-3 0,14-4 0,8-2 0,21 5 0,-3-14 0,9 5 0,-7-13 305,-16-1-125,-6 14-90,-23-3-90,-11 10 90,-6-1-90,0-2 0,5 2 0,7-3 0,10 1 0,8 0 0,23 18 0,2-12 90,14 10-90,-4-19 0,14-2-90,2-14-450,-1-1-449,-9-12-720,-17 0-720,-5 0 2429,-3-4 0,-8 1 0,0-4 0</inkml:trace>
  <inkml:trace contextRef="#ctx0" brushRef="#br0" timeOffset="6740">10923 17707 22914,'-14'-14'3058,"0"-1"-2518,0-1-360,1 0 0,7 0-180,6 3 0,10-1-180,12 0 90,15 1 0,12-1 0,10 3-230,2 4 320,-2 3 180,3 10 0,-27 3 180,-6 9-90,-34 5 359,-30 20-359,6-17 0,-2 0-543,-2 1 1,1 0 272,-3 0 0,3-1 0,-9 8 302,3 11-302,20-14 0,3 8 0,23-19 0,21 5 0,-3-8 0,13 2 0,-14-3 0,-9 0 563,-6 4-563,-11 1 0,-17 5 0,-5 0 0,-4 2 0,1-2 0,1-3 0,6-8 0,9-1 0,8 1 0,10 2 0,9 1 0,21 12 0,-7-7 0,12 12 0,-20-10 0,-7 12 0,-14-7 0,-6 5 0,-27-3 0,3-11 0,-11 3 0,8-17-630,1-3-719,-1-4-450,-3-4-540,-1-5 2339,-1-6 0,-4 1 0,-1 1 0</inkml:trace>
  <inkml:trace contextRef="#ctx0" brushRef="#br1" timeOffset="12758">12446 6264 22734,'-4'0'2878,"-5"0"-2338,7 0-90,-7 0-180,8 0-1,-2 0-179,3 8 90,3 9 0,2 14-90,1 12 90,0 12-390,-2 4 300,-2 4-3383,0 1 3293,-2-3 0,0-4 0,0-6-90,0 5-719,0-15 89,0-3-1688,0-23 340,0-17 2916,0-14 0,0-16 0,0-7 0</inkml:trace>
  <inkml:trace contextRef="#ctx0" brushRef="#br1" timeOffset="13035">12527 5604 15284,'-12'-41'1619,"2"5"841,4 9-2370,-3 8 1234,7 10-1324,-3 5 785,5 10-785,0 8 2793,0 9-2704,7 23-89,-2-12 179,5 7-179,-4-21 0,-4-11 0,0 1 0,-2-9-360,0 3-180,4-8-269,0 1-990,4-3 1799,-1 3 0,0 1 0,0 2 0</inkml:trace>
  <inkml:trace contextRef="#ctx0" brushRef="#br1" timeOffset="14001">12751 6251 14639,'8'-3'6206,"2"1"-4857,2 2-989,-1 0 0,-1 0 90,-4 0-1,-4 0 1620,0 0-1709,1 20-270,2 4 90,3 22-180,0 2 90,-2 6-90,0 5 0,-4 0 0,0 0 0,-2-9 90,0 3-90,-3-21 0,2 1 0,-8-24 0,4-9 0,-2-30 0,4-5 0,3-5 0,3-4 0,3 3 0,2-1 0,2-8 0,1 0 0,1 12 0,1 4 0,13-20 0,-4 25 0,1 6 0,1 3-90,1 6 90,-1 7 0,0 3 0,12 24 0,-9-1 0,6 23 0,-11-5 0,-2 6 0,1 0 0,-3 2-300,0-2 300,0-4 0,4 9 0,-2-20 0,0 8 0,-6-19 90,0-8-90,-2-3 210,4-6-210,-2 0 0,3-8 0,1-6-90,0-15 0,3-10 0,1-15 90,-12 23 0,0-1-1291,2-6 1,-1-1 1290,-2-2 0,0 0 0,0-2 0,0 0 0,-1 2 0,0 0 0,1 1 0,-1 1 0,-2 3 0,0 2 180,4-30-45,-7 30 0,-2 0-45,1-11 0,-2 0-90,-4 25 0,3 10 0,-9 39 0,2 11 1041,4-1 1,0 3-1042,1-2 0,0 4 0,2 20 0,2 5-1066,3-23 0,1 0 0,-1-1 1066,-1 1 0,0-2 0,1 0 0,6 13 0,2-6-778,6 7 778,-1-10-180,5 2-449,-5-15 345,-3-8-616,-6-15 2804,-6-14-3073,-2-5-25,0-8 1194,0-10 0,-4-8 0,-1-3 0</inkml:trace>
  <inkml:trace contextRef="#ctx0" brushRef="#br1" timeOffset="14257">13453 6138 21835,'-26'-9'2428,"3"2"-2158,5 0-180,6 3 0,6-1-90,6 3 90,9 0-90,14 2 0,11 0 0,13 0 0,8 0 0,3 0-135,-19 0 0,0 0-405,16 0-269,9 0-361,-32 0 1170,0 0 0,-18 0 0,1 0 0</inkml:trace>
  <inkml:trace contextRef="#ctx0" brushRef="#br1" timeOffset="15427">15569 5875 20935,'10'-20'2788,"-2"2"-1888,4-8-360,-7 8-360,1 2-1,-6 10 91,0 20 0,-4 12 0,-4 24-180,1-17 0,-1 2-795,-1 5 0,-2 2 750,-1 3 0,0 1-45,-1 1 0,-1 1-1448,0-2 1,0 1 1492,0-4 0,1 0-45,1-3 0,1-1-180,-7 25-135,11-31 1,0 0-766,-3 10 361,4-9-91,2-24-719,6-23 1092,2-12-642,4-18 1214,-1-2 0,0-7 944,2-8 1,-1-5 81,-3 11 1,0-3-1,0 2-981,1-12 0,-1 4 0,-1 8 0,0 2 134,0 14 1,0 4-802,5-15 577,3-2 90,-2 27-90,4 9 180,15 15-90,-4 15 90,12 23-91,-6 15-44,-9-4 0,1 4-477,-5-12 0,0 1 342,5 15 0,-1-1 416,-7-18 1,0-1-417,4 11 0,0-2 0,8 16 0,-11-25 0,-1-3-180,3 0-138,0-3-491,-7-15-91,1-3-179,-10-12-336,0 0 1415,-2-6 0,0-6 0,0-6 0</inkml:trace>
  <inkml:trace contextRef="#ctx0" brushRef="#br1" timeOffset="15737">15569 6228 16710,'-29'-6'2968,"5"1"-1385,0-2-1224,7 3 776,7 1-955,4 1 380,6 2-470,0 0 1106,15 0-1106,6 0 292,20 0-382,6 0 0,-11-1 0,1 0 0,15-1 90,12-3-90,-31 3 0,-3 0-90,-13 2-180,-1 0-90,-11 0-1529,-2 0-180,-1 0 2069,-2-2 0,0-1 0</inkml:trace>
  <inkml:trace contextRef="#ctx0" brushRef="#br1" timeOffset="16486">16889 5758 22734,'-8'-21'2159,"3"3"-1979,-4 5-90,4 6 0,-1 3-90,2 4 90,4 8-90,0 4 0,0 10 0,0 1 0,2 4 89,0-14 1,0-1-90,0-12 90,-2 0-90,0-10 0,0 4-180,0-8-899,0 8 0,0 3-1379,0 1 0,0 14 1,0 4-1</inkml:trace>
  <inkml:trace contextRef="#ctx0" brushRef="#br1" timeOffset="16693">16864 6233 21655,'0'11'3688,"2"0"-2969,6 7-89,4 5-181,7 6-89,8 30-360,-6-9-90,-9-4 0,-3 2-539,0 13-125,-9-22 0,-2 0-955,-10 13-974,-13-4 2683,-11-3 0,-15-7 0,22-19 0,0 1 0</inkml:trace>
  <inkml:trace contextRef="#ctx0" brushRef="#br1" timeOffset="17651">12552 7920 19766,'-10'-5'3688,"1"1"-3239,3 1-269,-1 1 0,6 2 0,-3 0 630,4 58-676,0-24 1,0 1-211,-1 15 0,-1 2 76,0 8 0,-1-4 90,-1 10-135,0-17 0,0-2-584,3 9-181,-6-8-269,6-19-450,-6-22 1529,3-3 0,-6-12 0,-1-2 0</inkml:trace>
  <inkml:trace contextRef="#ctx0" brushRef="#br1" timeOffset="17821">12527 7553 21295,'0'-34'1619,"0"5"-1619,0 4-270,0 7-180,0 4-539,4 5-1080,1 5 2069,3 2 0,2 8 0,0 1 0</inkml:trace>
  <inkml:trace contextRef="#ctx0" brushRef="#br1" timeOffset="18421">12787 7920 20485,'12'13'2699,"-1"1"-2160,-1 3 91,2 24-360,-2-1-135,-2 3 0,0 2-135,3 16-762,-6-19 0,0-1 762,3 12-169,-4-4 259,2-12-90,-2-8 0,-2-9 0,0-10 0,0-10 0,2-14 0,4-13 0,4-14 90,3-11-90,3-7 90,0-1-1158,1 4 1158,-1 10 58,-4 8-148,0 13 180,6 17-90,-3 18 0,7 20-90,-5 11 0,-5-5 0,0 2 0,7 18 0,-6-19 0,0-2 1975,7 8-1975,0-11 0,3-8-180,1-12 0,0-6 1,3-14-1,-1-8 180,1-18-90,-3-14 90,-12 19 0,-2-7 119,2-15 1,-2-9 0,-1 1-288,-2 13 0,-1 0 1,-1-2 287,3-16 0,-1-4 0,-2 8-120,-3 9 0,-1 7 90,-3-10 574,0 34-575,0 25 91,0 47-90,2 11-419,-1-13 1,2 2 328,0-9 0,0 0 0,1 2 0,0 1-90,0-3 0,0 0-45,-1-2 1,1 0-541,-1 6 0,1-2-404,3 15-270,-1 5-810,0-36 2159,-4-11 0,0-7 0,-2-7 0</inkml:trace>
  <inkml:trace contextRef="#ctx0" brushRef="#br1" timeOffset="18602">13279 8010 15565,'-25'-11'1889,"5"0"760,9 0-2559,11 1 1231,14-1-1411,13 2-540,7 4 1,3 1-131,25-3-410,-16 2 1,1 1 1169,-12 1 0,-1-1 0,0 1 0,1-1 0,-1 1 0,1 0 0</inkml:trace>
  <inkml:trace contextRef="#ctx0" brushRef="#br1" timeOffset="19202">15532 7716 17067,'0'-9'4498,"0"0"-3959,0 2 1,0 1-90,0 3 719,0 1-359,0 22-451,0 3-89,0 28-90,0 4-135,0-22 0,0 2-218,0 1 0,0 0 218,0 3 0,0-1-45,0 1 0,0-1 0,0-1 0,0-1-45,0-2 0,0 0-270,1 3 0,0-1-1484,5 19 360,1-8-900,3-25 2339,-4-24 0,0-12 0,-2-9 0</inkml:trace>
  <inkml:trace contextRef="#ctx0" brushRef="#br1" timeOffset="19721">15500 7630 20665,'-5'-34'2519,"2"2"-2249,3 5-90,0 5-91,5 4 91,7 4 0,11 7-90,8 3 90,27 24 0,-27 1 0,0 3-45,1 3 0,-3 5 0,1 18 0,-8 3-46,-12-18 1,-4 0-45,-1 11 0,-4-2-1748,-14 15 1793,-13-7 0,-7-7-231,6-20 0,-1-2 141,-15 8 0,-8 1 0,22-17 0,7-7 90,6-2-90,8-6 1733,2 0-1733,10 0 252,7 0-252,10 0 0,12-2 0,7 1 0,-3 2 0,0 2 0,21 9 0,-9 6 0,-2 5 0,-1 17 0,-18-11 0,-4 2 0,-5 20 0,-9 0 0,-16-2 0,-9-5 0,-11-6 0,-25 4 0,10-17 0,-16-1 0,17-18 0,1-6-90,2-4-180,-6-7 1,12-2-721,-8-10 361,21 8-361,5-5 990,15-4 0,8 6 0,7-8 0</inkml:trace>
  <inkml:trace contextRef="#ctx0" brushRef="#br1" timeOffset="20078">16799 7657 20395,'0'-5'2879,"-5"15"-2699,0 4 0,-5 13-91,6-3 1,-4-1-90,7 6 0,-2-9 0,3-5 90,0-9 90,0-6 90,0 0-270,0-6 0,-4-3-360,3-3-1079,-2 1-360,3 6 1799,0 3 0,0 2 0,0 0 0</inkml:trace>
  <inkml:trace contextRef="#ctx0" brushRef="#br1" timeOffset="20319">16730 8223 24803,'17'0'2249,"6"0"-1530,6 6-179,10 3-405,-9 6 0,1 5-135,-1 2 0,-2 4 0,0 11 0,-4 3 0,-7-7 0,-9 1-855,-17 12 1,-10-2-181,1-16 1,-5-3-2146,-12 9 0,-4-1 3180,5-10 0,-1-3 0,-4 2 0,-1-1 0,-1-1 0,0 1 0</inkml:trace>
  <inkml:trace contextRef="#ctx0" brushRef="#br1" timeOffset="28555">13222 10113 20755,'-4'-7'3418,"0"1"-2968,-4-1-90,3 2-90,1-1-91,4 3-89,0 1 90,0 0-90,0 0 360,-3-3-90,2-3-180,-8-2 0,-5-16-1,-11 0-89,-1-4-90,-3 5 90,6 12-90,-3 4 0,-4 4 0,-5 3 0,-5 10 0,-7 6 0,12 7 0,-1 4 0,9-6 0,0 2-125,-8 8 0,4 0 215,-4 11-90,3 9 0,24-3 0,5-1 0,25-8 0,7-15 0,0-8 0,4-2 0,17 5 0,3 0 0,2 4 0,-1 0-950,2-1 0,-4 2 950,-16-2 0,-4 1 0,4 15 0,-17-7 0,-4 3 0,1 33 0,-11-31 0,-4-1 0,-14 24 0,-13-23 0,-5-3 0,-8-8 90,-2-3-90,-23-10 0,0-10 0,1-10 0,14-6 2150,23-4-2240,4-11 0,11 8-179,2-7-361,9 10-360,0 1-269,0 1-2878,0-3 4137,0 6 0,3-3 0,2 7 0</inkml:trace>
  <inkml:trace contextRef="#ctx0" brushRef="#br1" timeOffset="29112">13770 10091 19226,'2'-18'3328,"2"0"-2788,-4 1-90,2 2-91,0 1 91,-2 1 90,2-1-180,-2 1-1,-5-1 181,-15-6 180,-17 9-271,-4 5-89,-8 17-90,9 17-90,-3 16-1257,19-15 1,1 4 1121,1 4 0,1 3 0,-1 3 0,1 2-45,4 2 0,2-1 0,1 1 0,3-1 0,3-1 0,4 1 0,9 11 0,6 0-90,0-17 0,3-2-180,9 10 1,5-5-599,-3-19 1,2-5 327,2-1 0,1-2-281,2-4 1,1-4-1204,15-2 0,1-5 2024,-12-3 0,0-3 0,11-3 0,-2-4 0,-15-2 0,1 0 0</inkml:trace>
  <inkml:trace contextRef="#ctx0" brushRef="#br1" timeOffset="29522">14493 10285 21565,'-4'-37'3328,"-4"4"-2878,-8 8-91,-9 5 1,-5 6 0,-7 7-180,-3 7 0,-19 25-90,15 3-90,18-4 0,3 3 0,1 19 0,12 3-90,5-1-270,21 16 90,-1-23 0,16 6 0,-4-29 90,1-9 91,-1-9-1,5-21 180,-14-4 269,-1-35-179,-19 16 0,-6-12 0,-7 19-180,-1 8 90,2 4-90,5 9 90,4 7-90,5 5 0,0 28 0,5-2 0,6 24-180,7-7-270,5 2-449,1-2-450,0-5-720,1-5 2069,-3-7 0,0-9 0,-1-5 0</inkml:trace>
  <inkml:trace contextRef="#ctx0" brushRef="#br1" timeOffset="29872">14619 10186 22194,'4'-37'2249,"-2"5"-2069,0 10 0,1 10 90,4 12 0,3 16-91,6 13-89,-3 4 0,1 4-45,2 5 0,-1 1-45,0-1 0,-1-1 0,-1-3 0,-3-3 450,-1 10-360,-4-24 0,-3-11 0,-2-27-90,0-14 0,6-10 90,2-7-90,8-2 90,5 2-90,1 9 90,14 8-90,-9 17 0,10 12 0,-13 16 0,13 25 0,-11-4-90,5 11-540,-15-14-449,-4-5-630,-2-2 1709,-5 1 0,-2-6 0,-3 2 0</inkml:trace>
  <inkml:trace contextRef="#ctx0" brushRef="#br1" timeOffset="30402">15825 9670 20395,'-4'-34'2789,"3"-2"-2429,-2-2 269,-5-19 181,-2-2-450,-7 3-91,-1 8 1,-2 21 0,-3 4 90,-5 11 180,-24 20-181,7 18-483,13-3 1,0 8 243,9 7 0,2 6 0,2 1-817,-4 12 1,1 2 726,4-3 0,2 4 0,1-2-30,6-11 0,2-2 0,1-1 0,2 1 0,0 0 0,2-1 0,-1 20 0,2-1-1455,3-5 1,2-1 1319,1-4 0,1-2-90,0-6 0,2-1-180,0-7 1,2 0-856,3 1 1,2-3-720,7 10-7852,6-5 9050,-12-29 1,-4-11 0,-2-5 0</inkml:trace>
  <inkml:trace contextRef="#ctx0" brushRef="#br1" timeOffset="30594">15293 10235 21745,'-16'-29'3687,"1"4"-3327,7 5-180,2 4 0,28-4-180,28 7-270,10-2-803,-20 12 0,-1 2 84,22-1-361,-4 2-901,-4 0 2251,-8-2 0,-8 1 0,-5-1 0</inkml:trace>
  <inkml:trace contextRef="#ctx0" brushRef="#br1" timeOffset="31394">16682 9349 18147,'1'-14'3957,"2"1"-3417,1-3 0,2 0 89,-4-4 631,2-7-451,-4 7-179,0-1-1,0 10 361,-16 12-630,-1 12-270,-19 27-90,18-10 0,2 6-1131,-1 11 0,2 7 1,1-1 1130,2-9 0,3 0 0,0 2 0,-2 17 0,1 4 0,4-4-102,4-15 0,2-2 0,4 1 102,5 14 0,5 2 0,1-3-270,-3-16 0,1-2 0,3 0-1142,13 18 0,5 1 0,0-8 242,-3-12 1,2-5 1169,9 4 0,2-5 0,13-6 0,-1-9 0</inkml:trace>
  <inkml:trace contextRef="#ctx0" brushRef="#br1" timeOffset="32028">17441 9381 20935,'0'-37'3238,"-9"-5"-2878,7 17 90,-11-3-90,12 17-91,-2 0 1,3 4 90,-4 2 0,-1 9 0,-8 22-270,3 4-1,0 19-89,6-6 0,1 1 0,5-10 0,1 1 0,-3 8 0,3-2 0,11 0 90,0-27-90,13-12 0,5-23 0,0-4 0,-3-16 90,-12 5 180,0-10-90,-7 13 0,-1-1-90,-7 18-90,-2 9 0,0 3 0,2 26 0,0 2 0,2 24-90,2 0-855,-1-8 1,0 1-855,4 22 168,-2-21 0,1-1 1631,5 15 0,7-2 0,0 1 0</inkml:trace>
  <inkml:trace contextRef="#ctx0" brushRef="#br1" timeOffset="32537">19041 9335 21205,'18'-40'2788,"-1"3"-2248,-5 3 90,-2 7-91,-6 7 1,0 2-90,-4 6-180,0 3-91,0 5 91,0 6-90,-6 13 90,-4 17-180,-8 24-511,6-16 1,-1 3 465,-2 9 0,-2 3-590,-1 8 0,-1 1 545,6-19 0,-2 0 0,0 2 0,-5 14 0,-2 3 0,2-3 0,4-15 0,1-3 0,0 2 0,-3 8 0,-1 1 0,1-5 0,2-7 0,2-3-90,2-5 0,2-3-270,-8 21-270,5-13-269,3-10-360,6-9 360,-3-10-1619,2-8 2820,1-13 1,-4-14 0,4-8-1</inkml:trace>
  <inkml:trace contextRef="#ctx0" brushRef="#br1" timeOffset="32878">18692 9254 21565,'-21'-19'2338,"3"2"-2248,3 7 90,4 4-90,6 10 0,2 3-90,6 17 0,7 0 90,5-4 0,-2-12-90,-3-18 90,-9-8 0,-6-3-90,-2-1 90,-7 1 0,2 3-90,-2 5 0,3 1-180,5 5 90,2 3-720,4 2 1,0 12-720,2 3 1529,6 19 0,-1-3 0,5 9 0</inkml:trace>
  <inkml:trace contextRef="#ctx0" brushRef="#br1" timeOffset="33303">19297 9910 19136,'8'-10'4138,"-2"4"-3599,-4 4-269,-2 2-90,0 8 0,-4 2-90,0 12 0,-4 3 0,3 3-90,2 1 0,3-4 0,0 4 90,0-16-90,0 1 0,0-18 180,0-5 269,-6-15-179,5 3 0,-10-5-180,10 13 0,-8 0-90,8 7-90,-3 0-90,4 6-4497,0 0 4677,4 0 0,-3 0 0,2 0 0</inkml:trace>
  <inkml:trace contextRef="#ctx0" brushRef="#br1" timeOffset="34136">19967 8820 21115,'2'-32'3058,"2"4"-2698,-2 4 0,2 6-90,0 2-90,0 7-1,4 6 1,0 12 360,10 36-180,-5 5-971,-4-12 1,0 4 655,-3-4 0,0 0 45,0 4 0,0 0 0,0 3 0,-1 1-45,1 0 0,-1 1-163,0-2 1,-1 3 117,3 14 0,0 0 0,-3-17 0,1-1 0,0 20 0,1-2-13,-1-25 1,-2-2 57,1 2 0,-1-2-45,1 3 0,-2-19 1431,-2-15-1431,0-4 289,-4-34-379,-8-14 90,7 15 0,-1-1 0,-4 1 0,0 0-60,-6-14 60,-12-8 0,6 17 0,-7 0 0,6 22 90,1 9-90,-6 9 90,-15 30-90,8 1 45,12-4 0,2 2-1265,-4 19 1310,3 4-90,5 0 45,11-15 0,0 1-45,0 16 0,5-20 0,2-1-609,7 6 609,6-7 90,10-5-90,10-15 0,5-5 0,-6-4 0,3-4 0,13-5 0,-2-4 0,10-10 0,-20-12 958,-15 1-1228,-12 6-208,-1-17-691,-9 19-540,0-9-990,0 12 2699,0 2 0,-6 4 0,-1 4 0</inkml:trace>
  <inkml:trace contextRef="#ctx0" brushRef="#br1" timeOffset="35105">21112 8390 21115,'-8'-7'3688,"3"1"-3148,-2 3-271,6 1-89,-8 2-90,8 4 0,-5 7 0,6 10-90,0 26 0,6-4 0,2 14 0,14 2 0,-2-20-90,18 14 90,-13-37 0,9 0 0,-1-34 0,-10 0 0,6-20 90,-13 2 90,-2-3 180,-3-2 0,-1 3-1,-4 2-179,0 6 0,-4 1-180,0 16 0,-2 9 0,0 18 0,0 11 0,2 29-450,0-8-629,4 20-1687,0-17 337,4 1 2398,-1-2 1,2-1 0,0-2 0</inkml:trace>
  <inkml:trace contextRef="#ctx0" brushRef="#br1" timeOffset="35640">21883 9625 23364,'-14'0'1889,"0"0"-1710,2 0 1,0 4-90,1-3 0,5 9-90,-3-9 0,8 5 0,-8-2 180,8-3 90,-3 3 0,4-4 90,0 0-91,0-4-179,0 1 180,0-3-270,0 3 90,0 1 0,4 6-90,0 3 90,4 5 0,-1 0 90,-3-1 270,-3-2-360,-1-4-90,0-1 0,-3-4 0,-2 0 0,-5-2 0,2-3 0,1-4 0,4-2 0,3-3 0,0-2 0,3-2 0,6 0 0,5 0 0,6 4 0,3 7 0,3 11 0,-1 12 0,1 18 0,-3 12 0,-5 12-250,-11-25 0,-2 0 250,0 1 0,-4 3-315,-8 13 1,-4 0-766,2-12 1,-5-1 675,-8 2 1,-5 2 0,-1-5-1,-2-3 1,-1-4 0,-15 9 0,1 0-1</inkml:trace>
  <inkml:trace contextRef="#ctx0" brushRef="#br1" timeOffset="36556">24620 8643 20036,'11'-32'3598,"-3"3"-3059,-4 6-179,-2 5-90,-2 7 0,0 4 89,0 11 1,-6 14-90,-2 20-90,-12 25-679,8-20 0,-1 3 589,-3 7 0,0 3-90,-2 5 0,-1 3-443,6-20 0,-1 0 0,0 1 443,1 1 0,-1 0 0,0 0 0,0 0 0,0 0 0,0-1 0,-5 19 0,1-1-45,1-6 0,0 1-540,0 6 0,2-3-1311,3-19 1,2-3 1040,1 5 1,2-5-1754,2-11 2608,5-13 0,5-19 0,2-6 0</inkml:trace>
  <inkml:trace contextRef="#ctx0" brushRef="#br1" timeOffset="36821">24576 8793 22554,'4'-40'2339,"0"-1"-2069,0 18 89,2 4 1,4 23-180,6 12 0,10 18-90,7 16-90,-3-1 0,2 4-685,-7-10 0,0 2 685,-2-4 0,0 2 0,-2-2 0,2 4 0,-1-1 0,-2 0 0,0 0 0,-1-5 0,-1-1-250,-2-3 1,0 0-66,3 3 1,-2-1-496,7 12-1619,4 7-89,-19-38 2518,-2-8 0,-7-19 0,0-5 0</inkml:trace>
  <inkml:trace contextRef="#ctx0" brushRef="#br1" timeOffset="37286">24275 9164 19406,'-20'0'3688,"-4"4"-2789,6-3-629,4 3 0,9-4 270,5 0-270,16 6 89,35-1-269,8 2-489,1-4 1,3-2 398,-23-1 0,-1 0 0,13 0 0,-1 0 0,10 0-90,-10-2-180,-11 2-1259,-4-4 90,-16 3-1079,-5-1 2518,-24 2 0,-14 0 0,-14 0 0</inkml:trace>
  <inkml:trace contextRef="#ctx0" brushRef="#br1" timeOffset="38691">23382 9467 14100,'16'-17'2698,"-2"2"131,0 3-2649,-1 1 1310,-1 6-1310,0 1 953,6 14-773,1 31-135,-10-6 0,-3 4-90,-3 0 0,-4 2 1187,-4 5 1,-5-3-1233,-4-12 0,-4-3-90,-3 2 0,-3-3 45,-2-2 0,-3-2-45,-3-2 0,-1-2 0,0-3 0,-2-2 0,1-2 0,-1-2 0,-28 0 0,6-8 0,9-11 0,7-12 0,9-10 0,9-12 0,11-14-567,12-9 567,5 29 0,4 0 0,3-5 0,2 0 0,5 0 0,1 0-1088,2-2 0,1 2 1088,1 1 0,1 0 0,-1 2 0,1-1 52,-1 5 0,1-2-52,7-13 0,0 0 0,0 2 0,-2 1-231,1-1 0,-2 3 231,-4 5 0,-3 4 0,7-11 280,-1-13-280,-9 15 0,-1-7 0,-12 19 2152,-2-15-2152,-15-14 0,3 12 0,-12-1 106,6 31-16,-4 4 461,-1 0-461,1 5 9,-2 0-99,-8 6 0,6 1 0,-8 4 0,12 0 0,-9 0 0,-6 12 0,-1-1 0,-2 11 0,10-4 0,-6 14 0,8-8 0,-4 10 0,9-9 0,-5 16 0,6-8 0,-4 15 0,10-14 0,-2 19 0,3 1 0,0-2 0,6-7 0,2-20 0,3 8 0,0-9 90,0 19-90,5-3 0,2 2 0,5 0 0,2-11 90,11 11-90,-4-10 0,8 7 0,-10-14 0,-1-2 0,-4-3 0,0-4 0,-2 0 0,1-3 89,2 11-89,4 2 0,0 4 0,-1-3 90,-2-7-90,5 10 90,-3-7 0,8 10-90,-8-12 90,15 11 0,3 1-90,4 4 90,-3-2-90,-8-6 90,-1-1-90,1 3 90,-1-3-90,-1 1 90,-3-2 0,-4 0-90,-3 0 180,6 17-90,-9-11 0,7 12 0,-9-13 0,6 14-90,-5-13 0,7 8 0,-6-18 0,1-3 0,-1-4 0,-2-2 0,-2-7 0,7 1-90,-7-7-360,4-1-360,-8-7-2068,-2-23 2878,-2-16 0,0-3 0,-2-5 0</inkml:trace>
  <inkml:trace contextRef="#ctx0" brushRef="#br1" timeOffset="40160">25875 7875 23903,'0'-17'1529,"0"2"-1349,2 1 90,2 3 0,8 4-90,8 11 0,16 16-700,13 21 564,-18-11 1,0 5-1458,3 7 0,-1 4 1458,0 7 0,-3 3-45,-9-16 0,-2 2 0,-2 3-136,-2 1 1,-2 4-1,-2 1 1,-1 0 135,-4 1 0,-1 0 0,-2 1 0,0-1 0,-1 0 0,1-1 0,-3 0 0,-2-1-230,-4 8 0,-3-1 0,-2-6 275,-5-2 0,-3-5 45,-6 5 0,-3-3 10,3-10 1,0-2-101,1-3 0,1-4 0,-10-1 2181,22-20-3260,4-6 965,7-6-2494,3-20 2608,15-24 0,4-4 0,-5 22 0,0 1 0</inkml:trace>
  <inkml:trace contextRef="#ctx0" brushRef="#br1" timeOffset="40489">27211 8205 21025,'2'-12'3058,"0"1"-2698,-2 6 90,0-1-180,0 3-1,0 1-1078,0 0-1440,2 2-89,0 0 2338,2 0 0,-1 8 0,-2 2 0</inkml:trace>
  <inkml:trace contextRef="#ctx0" brushRef="#br1" timeOffset="40726">27195 8860 22644,'-5'10'1979,"2"1"-1619,6 2 89,5 7-179,11 7 0,4 12-180,-1-2 0,0 5-90,-2 13 0,-2 2-1373,2 0 0,-3 1 1328,-5 4 0,-5-2-180,-7-18 0,-5 0-1699,-12 11 0,-7-1 935,2-13 0,-5-3 911,-13 9 0,-5-6 1,2-13-1,-2-4 1,-4-1-1,0 0 1</inkml:trace>
  <inkml:trace contextRef="#ctx0" brushRef="#br1" timeOffset="41996">24291 7657 23004,'-18'0'2159,"2"0"-1800,2 0 1,7 0 90,2 0 0,5 0-91,0 0 91,3-12-270,9-5 0,12-20-60,11-3 0,12-9 0,-2 3-120,-10 12 0,0 1 0,3-3-532,-2 2 1,4-4 0,3-2 0,-1 2 0,-2 2 553,1 2 1,-1 3-1,1 0 1,0 0-23,4-2 0,1-1 0,1 1 0,0 0-606,2-1 1,1 0-1,1 1 1,0 0 605,1 0 0,1 1 0,0 1 0,1 0 0,-1 1 0,1 0 0,-1 1 0,1 0-338,-2 2 0,0 1 1,0 0-1,-1 1 338,-2 1 0,-1 1 0,0 0 0,-2 1 0,12-5 0,-2 1 0,-1 1 0,-5 2 0,-2 1 0,-2 0 0,15-5 0,-2 2 0,-9 2 0,-3 1 45,-6 4 0,-3 2-70,-6 1 0,-1 1-64,18-9 1464,-11 5-1465,3 2 2366,-19 9-2816,2 1 2152,-20 6-3051,-2 0-404,-11 4-946,-8 5 2789,-19 9 0,-17 7 0,21-10 0,0 0 0</inkml:trace>
  <inkml:trace contextRef="#ctx0" brushRef="#br1" timeOffset="42687">24170 6997 21475,'12'-18'2608,"2"0"-2248,-2 0 90,2 4-180,-3 3-1,-3 6-89,-4 3 0,-2 6 0,-2 7 90,0 14 0,0 16-90,-7 19-1541,1-22 1,-1 2 1405,-3 6 0,-3 3 0,-1 2 0,-2 2-417,1-3 0,-2 3 1,0-2 371,-2 5 0,-1-1-171,4-10-1,-1 1 1,1-5 171,2-4 0,2-4 90,-9 21-90,11-13 0,8-10 0,14-8 2258,12-5-2213,9-10 0,6-2-45,-5-2 0,2-1 241,16-1 1,3 0-242,-8-4 0,-1 0 0,2 0 0,0 1 0,-1-4 0,0 1 0,-3 1 0,-1 1 0,-5-1 0,-2-1-90,26 0 180,1 1 0,-24 1 939,-1 2-849,-26-12-90,-15-3 0,-28-42-90,-6 4-376,9 12 1,-1-2 420,4 6 0,1-1-44,-1-3 0,-1-1-1,0-1 0,0 0-1402,0-2 1,1 1 1401,-1 1 0,1 0 0,2 2 0,1 1-187,0 3 0,2 1 187,2 3 0,1 1-180,-13-23-180,5 10-270,5 9-269,4 7 198,7 6-918,4 5-168,5 8 1787,0 4 0,0 6 0,0 0 0</inkml:trace>
  <inkml:trace contextRef="#ctx0" brushRef="#br1" timeOffset="44355">28397 5297 19496,'-5'-5'2788,"-4"-2"-2518,1 0-180,1 2 0,-1 1 0,8 4 1349,0-2-1259,0 0-90,0-3 90,0 1-90,0 1 1259,0 1-1259,0 0-90,0 0 0,0-3 90,0 3 1079,0 0-1079,0 16-90,0 13 0,0 28 0,1-20 0,0 5-425,2 5 1,0 6 0,1-2 424,0 9 0,1 1 0,0-6 0,2 2 0,-1-3 0,0 2 0,2-2-198,7 12 1,1-3 197,-5-17 0,1-2 0,5 7 0,0-4 0,3-1 0,-2-11 89,-4-10-89,0-6 0,-3-9 1303,6-2-1303,-4-10 456,9-3-456,-2-7 0,23-20 0,-16 14 0,0-1 0,1-1 0,0 0-940,1 1 0,-3 3 940,6-5 0,-5 5 0,-5 4 0,-6 5 0,-3 3-180,-7 1-180,-2 3 1521,-4 0-6738,0 2 5577,0-4 0,-4-1 0,-1-4 0</inkml:trace>
  <inkml:trace contextRef="#ctx0" brushRef="#br1" timeOffset="44705">29181 5731 22464,'8'-51'2519,"-2"4"-1800,-4 9-359,-2 6-90,-4 11 0,-9 22-180,-3 18 0,-10 25-45,10-1 0,1 9-45,4-9 0,1 3 0,2 0 45,-2 20 0,6 0-330,8 0 1,7-7 284,21-10 0,15-26 0,-10-25 0,0-15 0,-7-15 0,-5-18 0,-7-11 0,-13 27 0,-2-1-45,-1-13 0,-4 0-90,-1 13 0,-2 1-90,-2-6 0,-3 3-1664,-17-12 90,4 22-719,-4 1 2518,12 19 0,7 5 0,5 2 0</inkml:trace>
  <inkml:trace contextRef="#ctx0" brushRef="#br1" timeOffset="45414">29635 5545 22734,'11'-11'2339,"-3"0"-1980,-4 4-89,-2 2-180,-2 3 0,2 2-90,0-2 0,2 0 90,-2-5-90,0 0 90,-2-4 180,0-9 0,-6 3-180,0-5 0,-10 8-90,3 7 90,-16 55-90,20-9 0,-2 5 0,3 1 0,8 17 0,5-17 0,1 0 0,8 16 0,-3-23 0,4-3 0,13 4 0,5-12-90,20-11 0,-10-12 0,13-13 90,-17-11-90,0-11 90,-3-17-314,-17 19 0,-1-3 314,0-5 0,0-3-385,0-4 1,-1-2 384,0-4 0,-2 0 44,0-3 1,-1 1 0,-1 3 0,-2 0-45,-1 4 0,-1 2-78,-2 6 0,0 2 78,-1-26 90,-2 13-90,-4 10 90,0 3 561,0 13-651,0 0 887,0 11-527,-9-6 285,-1 0-285,-8-10-180,9 10 0,-2 2-180,10 11 0,-2 2 0,3 8 0,0 7 0,0 18 0,2 17 0,0-15 0,1 2 0,1 5 0,1 2-268,2 3 1,0 1 267,0 1 0,0 1-45,2-3 0,0 1-315,5 11 1,0 0-46,-3-18 0,1 0-180,2 6 1,1-4-856,3 2-269,0-11 1709,6-14 0,-6-15 0,5-11 0</inkml:trace>
  <inkml:trace contextRef="#ctx0" brushRef="#br1" timeOffset="46949">30025 5396 17697,'-20'-26'6836,"4"8"-6836,16 10 90,0 6-180,0 2-1169,27 0 1259,-13 0 0,16 0 0,-20 0 0,-2 0-90,2-2-360,8-9 450,-6 3 539,8-49 1,-2-14-225,-12 37 0,-2 1-225,6-10 0,0-5 0,-2 8 540,-6-8-361,-9 37 181,-44 20-360,12 29-90,6-12 0,3 3-424,13 3 0,5 2 424,-5 23 0,9 4-256,2-2 256,6 2 0,1-21 0,2 1 0,5-1 0,1 0 0,-1-2 0,3-1-45,3-5 0,3-4-135,19 12 90,-9-15 0,6-3 0,-13-16 825,4-22-825,-3-23 90,-2-7 0,-9-18 0,-7 12 90,-3-3-90,0 3 90,0 0-90,0 1 90,-3 0 0,2 2-90,-6 5 369,6 8-279,-6-3-90,2 22 0,1 5 90,0 48-180,4 7 90,0-10 0,0 3-153,2 27 153,4 3 0,4-2 0,6-4-17,-1-25 1,1-1 16,10 11-45,-3-18 0,5-7-45,22-24 90,-15-17 0,0-13 0,-9-4 0,-1-7 0,-3-1-702,-1 2 0,-2-1 0,-2-2 702,1-8 0,-2-2 0,-1 2 45,0-7 0,-2 2 0,-1-1 0,-1 1 0,-2 3 0,0 1 90,-3 6 0,0 0-45,-1 6 0,0 0 57,-3 7 0,0 2 33,2-24-64,-4 14-26,0 11 0,0 12-90,0 2 2144,0 12-2144,0 12 97,-5 19-97,-2 22 45,1 5 0,0 4-607,2-8 0,1 1 562,0-2 0,1 3 0,1-2 0,2 8 0,2 1-30,2-4 0,1 4 0,0-4-15,2 5 0,3 0-375,2-1 0,3 4 0,1-9-1674,-2-11 0,2-4 1329,5 8 1,1-5-1917,9-6 2681,-1-14 0,-3-16 0,-1-9 0</inkml:trace>
  <inkml:trace contextRef="#ctx0" brushRef="#br1" timeOffset="47294">30728 4957 21565,'-49'-16'2158,"7"3"-2068,10 2 0,14 6-90,8 1 90,17 4-180,16 0-90,21 0 1,18 0 134,-25-1 0,1 0-169,3-1 1,0-1 213,1-1 0,-1-1-639,-1-1 0,0-2 863,-4 0 1,-1-2 405,26-12 2,-14-5 87,-9-3-179,-13 0-90,-6 3 101,-6 5-461,-7 3 1584,-1 8-1674,-4 4 107,1 11-107,-2 12 0,0 14 0,0 17 0,0 12-472,-3-24 0,0 0 292,1 2 0,-1-1-225,-1 1 1,-2 1-1305,-1 8 0,-1 0 1709,0-6 0,-1-2 0,0-2 0,1-2 0,-8 11 0</inkml:trace>
  <inkml:trace contextRef="#ctx0" brushRef="#br1" timeOffset="47459">31438 4473 18244,'-5'-66'990,"-2"7"1226,0 4-4105,2 23 2182,9 16 0,2 25 1,4 16-1</inkml:trace>
  <inkml:trace contextRef="#ctx0" brushRef="#br1" timeOffset="47778">31755 4605 23004,'-22'61'2968,"5"-4"-2968,10-4 0,4 4 0,4-5 0,2 1-452,0 0 0,3-1 452,1-7 0,4-5 0,9 0 292,4-14-292,3-17 60,-1-21 30,-1-17-90,-7-19 90,-7-11 0,-9-5-1,-12 1-134,-2 25 1,-4 1-541,0 6 0,-2 1-944,-16-22-1079,3 27 2723,13 19 1,-3 14-1,1 2 1</inkml:trace>
  <inkml:trace contextRef="#ctx0" brushRef="#br1" timeOffset="48206">32092 4573 23229,'8'-34'1799,"-1"6"-1709,-2 6 0,1 12-23,2 4 23,5 16-68,3 13-22,2 18 0,-5-2 0,0 8 0,-2-4-1685,-1 0 1,-1 0 1714,0 3 0,1 3 0,-3-6-30,-3 17 22,-4-14-22,-4-15 90,-2-15-90,-5-14 90,1-17 0,4-15-90,2-13 90,11-13 0,8-8 1651,-5 29 0,4-1-1651,11-12 0,3 0-90,-8 15 0,1 2-779,7-8 0,1 5 869,10 7 0,-1 13-90,-1 16 90,1 12-90,-1 15-218,-2 12 128,-5 11-270,-17-20 1,-3 2-361,-3 2 0,-2 2-494,-3 4 0,-2 0 1145,-5 2 1,-2-1 0,-4 1 0,-2 0 0,-4-1 0,0 0 0</inkml:trace>
  <inkml:trace contextRef="#ctx0" brushRef="#br1" timeOffset="48934">29741 6889 22602,'-36'55'475,"-1"1"1,1 0-1,-1-1 1,5-5-1,-1 1 1,2-4-1,6-7-475,4-6 0,4-5-1491,-10 21 1491,13-10 510,14-10-510,16-8 267,17-10-267,14-6 0,10-2-322,8-3 322,0 3 0,0 2 0,-6 1 0,-6 5 0,-10-1 0,-9-6 987,-6-1-897,-14-6 0,-9-9-90,-15-11 90,-9-19-45,2-4 0,-1-5-593,4 10 1,1-2 547,-6-16 0,1-2 45,6 15 0,1 2-1393,1 1 1,0 0 1302,1 2 0,1 0 0,1 5 0,0 1-404,1-23-1,-3 12-1349,8 3 450,-3 17 977,4 4 0,-7 14 1,-2 5-1</inkml:trace>
  <inkml:trace contextRef="#ctx0" brushRef="#br1" timeOffset="49675">29197 6794 23094,'-52'0'1709,"6"0"-1709,11 0 90,16-4-90,16-1 0,26-3 0,24 2-520,-10 3 0,3-1 475,10 1 0,4-1-562,7-1 0,2-1 577,-17 3 0,0-1 0,1 0-560,0-2 0,0 0 0,0 0 620,-1 0 0,-1 1 0,0-2 15,19-6 0,-2-1 92,-6 1 1,0-2 401,8-5 1,-2-1-270,-19 6 0,-3-1-90,7-2 0,-5 0 825,0-3-915,-9 3 957,-7 5-1047,-6 3 2281,-3 6-2191,0 6 135,-2 9-135,5 14 0,0 13-90,3 17-1651,-11-22 0,0 1 1651,0 5 0,-1 2-686,4 20 1,-1 2 685,-4-14 0,0-2-117,2 14 1,0-4 116,-5-22 0,0-2 45,1 3 0,0-2-45,1 9 2598,1-2-2688,-9-30 1962,-1-15-1962,-7-10 436,-5-14-346,-25-24 0,3 13 0,11 13 0,-2 2 0,-13 2 0,-19 10 0,14 14-90,-12 10 90,14 19 0,10 2-180,3-8 0,16-7 90,9-24 90,-11-32 0,-8-20 0,-2 17 90,-20 30-90,17-25 0,-1-12 0,2 24 45,-4 55 0,4 18-45,-3 7-133,11-20 1,3 0 132,1 11 0,5-10-270,6-6-360,3-10-359,0-10-2249,11-17 809,6-15 2429,17-24 0,-12 17 0,1-3 0,2-4 0,1-1 0</inkml:trace>
  <inkml:trace contextRef="#ctx0" brushRef="#br1" timeOffset="49890">30906 6341 22374,'15'-7'1979,"-5"5"-1439,-4 19 89,-4 17-179,-2 23-270,1-22 0,1 7-60,6 18 0,3 10 0,0-5-1103,-1-20 0,0-3 0,1 3 983,1 6 0,2 5 0,1-1 0,1-7-90,9 8 0,1-8-181,2-2 1,1-3-315,0-6 0,1-4-270,0-5 1,1-4-1934,30 2 2744,-2-20 1,-2-26 0,-2-11 0</inkml:trace>
  <inkml:trace contextRef="#ctx0" brushRef="#br1" timeOffset="50481">31885 6472 21025,'-4'-10'2249,"-4"6"-2069,-6 15 0,-6 8-1,-3 6 361,-19 14-270,18-21 0,-6 7-180,21-25 90,8-6-90,6-20 0,7-2-90,10-14 0,0 10 0,12 3 0,-9 14 89,4 17-89,-11 23 0,-7 23 90,-4 15-301,-8-28 1,-3 1 255,-3 3 0,-2-1 0,-4-1 0,-3-1 0,-3-1 0,-3-2 0,0-3 0,-3-3-45,1-4 0,-4-3 45,-13-3 0,-1-5-135,-21-4 45,21-9 0,0-8-135,4-15 0,5-6 0,7 5 0,4-3-290,-6-12 0,6-1 110,11 7 1,4 0-1,1-1 0,4-1-618,2-12 1,3-2-417,2 3 0,1 1 1034,1 2 0,-5 2 2400,-9 2 1,-7 8-1142,-14 10-269,-27-2-90,12 23 359,-7-1-539,20 2-180,4 0 324,28 0-414,18 0 0,20 0 0,25 0-129,-24 0 1,4 0 38,2-1 0,4 0 0,-2-1-1364,8 0 0,0-1 1064,-9 0 0,3 0 0,-6-2-285,0-1 1,-4-1-586,-3-2 1,-1 0 1169,-5-2 0,-1-1 0,25-11 0,-5-2 0</inkml:trace>
  <inkml:trace contextRef="#ctx0" brushRef="#br1" timeOffset="50938">32372 6083 21025,'12'7'2339,"-3"-2"-1800,-3 8 271,-10 1-270,-10-2-450,-1 1 89,-7-8 181,7-1 180,1-4-360,8-4-90,0-3 0,6-7-90,0-4 0,6-2 0,13-5 0,14 16 0,6 8 0,1 21 0,-12 14 0,-5 9 0,-11 10 90,-10 5-90,-15-13 0,-6 0 45,3-11 0,-3 0-568,-9 10 1,-3-3 522,6-13 0,0-4 90,-21 17 0,7-5-90,8-11 90,11-1-90,10-13 0,12 5 0,12-15 0,14 9 0,13-9 0,8 3-270,8 0-270,0-3 685,0 3-1989,-21-5 1,-1-2 1843,13-4 0,8-8 0,-26-4 0</inkml:trace>
  <inkml:trace contextRef="#ctx0" brushRef="#br1" timeOffset="51189">32823 6206 21385,'8'-40'3058,"0"-3"-2788,-1 18 0,-2-1 0,1 19 179,6 3-359,-1 10 90,7 1 0,-2 5 90,8-1-180,3-6 0,-3-1-90,0-8 0,-7-3 0,14-19-180,-8 5-360,5-11-449,-14 11-450,-4 3-990,-6 2 2429,0 7 0,-4 2 0,0 5 0</inkml:trace>
  <inkml:trace contextRef="#ctx0" brushRef="#br1" timeOffset="51362">32945 6916 22644,'-7'34'1709,"-2"-4"-1349,8-10-360,-2-11-1439,3-3 1439,7-40 0,-2 1 0,7-31 0</inkml:trace>
  <inkml:trace contextRef="#ctx0" brushRef="#br1" timeOffset="51536">32717 6133 22914,'-2'-34'989,"8"2"-899,14 7 0,18 5 0,17 5-516,-20 10 1,2 2 290,4-1 0,1 2-315,4 3 0,0 2-450,2 0 1,-1-1 474,0 0 1,-2 1-1,-2 2 1,-2 0-1,-3-1 1,0 0-1</inkml:trace>
  <inkml:trace contextRef="#ctx0" brushRef="#br1" timeOffset="55632">12625 15432 20376,'2'60'0,"0"1"0,0-1 0,0 0 0,0 1 0,-1-1 0,1 0 0,0-3 0,0-1 0,0 0 0,0 0 0,-1 1 0,1-1 0</inkml:trace>
  <inkml:trace contextRef="#ctx0" brushRef="#br1" timeOffset="55928">12588 15391 14992,'40'50'2429,"-68"-57"-2288,44 53 0,2 6-141,-32-43 0,42-4 0,18-1 0</inkml:trace>
  <inkml:trace contextRef="#ctx0" brushRef="#br1" timeOffset="57145">12629 15369 20036,'-12'0'3238,"0"0"-2609,1 0 1,1 0-90,6 0-1,0 0 271,4 0-630,0-2 0,0-3 0,11-8-180,3 1 179,44-20-179,-19 17 0,2 1 0,3 3 0,17 6 0,2 5 0,-6 7 0,-20 4 0,-5 5 90,-3 2 0,-5 5 90,-4 4-90,-3 4 0,-7 20 0,-4 3 0,-10-21 0,-3 0 0,-5 14-90,-14-9 90,0-15-90,-5-3 90,-7 1-45,6-12 0,-2-2 45,-19 2-45,17-5 0,1-2-45,-8-2 90,5 0-90,6 0 0,5-2 0,7 0 0,9-3 0,2 1 0,8-3 0,0 4-270,5-3-360,2 4-269,2-1-361,0-1-359,0 3-629,0-1 2248,-1 2 0,-1 0 0,-2 0 0</inkml:trace>
  <inkml:trace contextRef="#ctx0" brushRef="#br1" timeOffset="57722">13327 15328 21924,'9'-21'3329,"-5"3"-3060,0 5-179,-3 4 180,0 4 0,2 11 0,-2 8-90,1 13 90,-2 32-180,0-10-90,0-14 0,0-1 90,0 12-90,0 9 0,0-22 0,-4 3 89,3-26-89,-2-4 90,-1-6-90,3-2 0,-2-9-45,7-20 0,6-9 90,4 0 0,3-3-45,0-9 0,3 0 0,2 9 0,3 6 0,1 11 0,1 5 0,16-2 90,10 13-90,-18 26 90,-5 12 0,-6 8 0,-3 1-90,-2 13 90,-9-11-270,-1-3-180,-9-19-359,0-13-360,0-4-2160,2-8 811,2-4 2428,4-10 0,6-5 0,3-3 0</inkml:trace>
  <inkml:trace contextRef="#ctx0" brushRef="#br1" timeOffset="57891">13965 15278 21835,'12'-2'2878,"-2"0"-2159,0 8-89,-3 5-180,0 12-90,-2 7-270,1 4 0,-2 4-180,-2-1-270,0 1-360,-2-4-539,0-2-630,0-7-630,0-5 2519,0-10 0,-6-4 0,0-6 0</inkml:trace>
  <inkml:trace contextRef="#ctx0" brushRef="#br1" timeOffset="58022">13953 14822 21295,'0'-60'1889,"0"8"-2069,0 14-360,0 13-989,0 11 1529,2 12 0,2 15 0,2 6 0</inkml:trace>
  <inkml:trace contextRef="#ctx0" brushRef="#br1" timeOffset="58591">14253 15220 23004,'4'13'2788,"-1"3"-2338,-2 2-90,-1 8 0,2 9-270,0 8-1,4 7 1,-1 4-90,0-17 0,-1 1 0,-2-4 0,-1-1-90,5 27 1,-6-22-91,0-28-90,0-10 0,0-14 90,3-13 90,6-16 90,7-14-45,-5 24 0,2-2-45,2-1 0,1-1 135,7-10 0,1 2 0,-7 14 0,1 3 45,2-6 0,0 6 89,4 12-89,-3 18 90,1 17-180,-4 17 0,0 8 90,-3 5-90,-1-1-90,0-5 0,0-7-180,3-8 271,2-14-541,15-26 450,-10-14 0,-1-6 90,1-2 0,0-3-526,2-15 1,-1-4 525,-6 4 0,-2 0 135,0-6 0,-1-2-982,0-2 1,-2 1 1071,-1 1 0,-1 2-45,-3 6 0,0 4-138,-1 6 0,-2 3 138,2-20 90,-4 22 449,-2 44-674,-4 24 0,-1 11-45,2 0 0,0 4-14,-1 19 0,-1 2 14,3-17 0,0 2-914,0 11 0,0 6 0,0-6-211,0-14 1,0 0 699,0 3 0,0 4 1,0-13-1,0-16 0,0-7 1</inkml:trace>
  <inkml:trace contextRef="#ctx0" brushRef="#br1" timeOffset="58740">14781 15007 22284,'-31'-32'3328,"-1"-5"-3148,16 14-90,2-1-90,21 15-989,33 3-1,9 1 86,-9 2 0,4 0-131,-2-1 1,1-1 891,4-2 0,0-2 0,3-1 0,1-2 0,1-2 0,0 0 1</inkml:trace>
  <inkml:trace contextRef="#ctx0" brushRef="#br1" timeOffset="58973">16064 14016 20313,'10'-32'1574,"-1"0"0,3-24-764,-15 19 982,-12 17-982,-15 32-91,-9 27-1241,16-1 1,1 5 521,-3 10 0,1 8 0,7-10 0,0 8 0,0 1 0,1-3 0,0 7 0,1-2 0,0 3-259,4-15 1,-1 4 0,1 1 0,0-2-1,2-3 259,0 14 0,2-4 0,1 0 0,1-2 0,1 1 0,0-2 0,2-3 0,0 0 0,1-1 0,1-4 0,0-1 0,0 0 101,0 15 1,2 0-672,0-16 1,1-1-1,-1-2-375,1 1 1,0-3-737,2 5 0,-1-6 1681,-1-9 0,-2-16 0,-1-10 0</inkml:trace>
  <inkml:trace contextRef="#ctx0" brushRef="#br1" timeOffset="59174">15313 15342 15891,'-27'-35'3059,"7"2"-702,9 3-2087,17-1 1382,20 1-1472,21 1-135,-15 14 0,4 3 194,4-1 0,3 3-284,3 0 0,0 2-180,2 0 1,0 2-136,-3 2 0,-1 1-180,-2 1 1,-2 0-136,-5 2 1,-1 0-1125,21 0-720,-13 0 2519,-12 0 0,-9 4 0,-5 1 0</inkml:trace>
  <inkml:trace contextRef="#ctx0" brushRef="#br1" timeOffset="60140">17437 14279 23634,'4'-62'2428,"0"8"-1978,-9 8 179,-4 13 91,-9 14-90,-6 15-540,-7 23-90,-6 29-289,20-9 0,1 11 0,3 2 289,5-2 0,1 3 0,3 1 0,-1 0-777,0 2 1,0-1 0,1 1 0,4 1 776,2 3 0,3 1 0,1 0 0,3-5 0,3-1 0,1-3 0,3-1-254,2 0 0,2-2 0,1-1 74,1-4 0,1-1 0,1-1-330,2-4 1,0-1-1,2-2-435,13 11 1,1-3-597,0-5 0,1-4 1541,-1-7 0,0-4 0,-3-4 0,0-2 0,-2-5 0,0 0 0</inkml:trace>
  <inkml:trace contextRef="#ctx0" brushRef="#br1" timeOffset="60513">18460 14482 24713,'-10'-36'1529,"3"4"-1439,0 9-90,6 8 90,-2 8-90,3 9 0,0 11 0,0 10-90,0 9 90,2 0-180,9 14 90,1-15 90,7 3 0,-1-22 0,1-12 0,3-12 90,1-12 180,-1-6 0,0-5 0,-5 4-91,-1 6-89,-2 0-90,-5 13 0,0 1-179,-3 17-451,0 8-449,4 12-451,1 5 1530,8 19 0,-3-7 0,6 11 0</inkml:trace>
  <inkml:trace contextRef="#ctx0" brushRef="#br1" timeOffset="61024">19930 14532 22374,'0'-20'2969,"0"1"-2610,0-1-179,0 2 0,0 0 0,0 2-90,0 2-90,0 5 0,0 3 90,0 3 809,0 1-449,-3 12 0,-6 13-90,-5 22-360,3-12 0,0 2-334,-3 8 1,-1 3 333,-1 5 0,0 2-476,-4 4 0,1 2 476,1 0 0,-1 0 0,0-1 0,0-1 0,1-3 0,1-1 0,2-6 0,-1 1 0,-1 3 0,-1-1 0,4-8 0,0-3 0,1-3 0,1-3-90,-1 7-809,6-22 240,6-11-1140,-6-1 478,0-8 1321,-3-8 0,-2-9 0,-1-8 0</inkml:trace>
  <inkml:trace contextRef="#ctx0" brushRef="#br1" timeOffset="61322">19414 14650 15515,'-14'-19'2248,"0"3"456,4 9-2614,3 3 1225,4 14-1315,6 5 797,4 12-887,5 3 0,4-1 90,1-1 2494,1-8-2494,-2-8 0,-7-12 0,-2-12 0,-7-10 0,-3-6 0,-4-2 0,-1 3-90,1 5-90,0 3-360,6 6-359,-2 6-720,3 7-8212,0 9 9320,0 9 0,0 9 1,0 5-1</inkml:trace>
  <inkml:trace contextRef="#ctx0" brushRef="#br1" timeOffset="61722">20275 15315 23454,'0'-12'3238,"0"-1"-3148,0 3 0,-3-1-90,2 9 0,-3 0-90,4 6 0,2 1 90,-2 0 0,2-1-90,-2-4 180,0-4 0,-11-5 0,2-1-90,-11-3 90,-4 2 0,8 3-90,-5 2 0,14 4-90,2 2-90,5 0-270,0 0-360,0 6-359,0 1-810,0 7-629,0-3 2608,0 0 0,5-6 0,2-1 0</inkml:trace>
  <inkml:trace contextRef="#ctx0" brushRef="#br1" timeOffset="62246">20998 14071 23184,'11'-33'1304,"-1"-1"0,8-22-1034,-2 1-180,-7 25 0,0 4 0,-3 26 0,2 16 90,4 21-90,3 23 0,-7-20 0,0 4-1441,0 6 0,0 4 1396,1 3 0,-1 2 44,-1 4 1,0 0 20,-1 1 0,0-1-110,-1-1 0,-2-1 45,1-4 0,-2-1-45,0-6 0,-2-2 0,1-7 0,0-1 0,1 23 0,4-5 0,1-20 0,1-11-90,-2-19 2043,-2-17-2132,0-13 708,-2-14-619,-5 0 0,-3-3 90,-9-22-111,1 21 0,-4 4 201,-23-5 90,-10 16 0,-10 18-1,-4 16-134,30 4 0,1 3 0,0 4 0,2 2 45,2 3 0,1 4-45,4 0 0,3 3 0,1 14 0,6 2-45,13-3 0,5-1 45,1 0 0,7-2-45,11-9 0,7-6-90,30-4-135,-10-17 0,2-5 45,-12-4 1,1-4-392,12-3 0,-2-5 211,-17 0 1,-3-4-181,-1 0 0,-3-3-719,15-21-720,-11-2 1979,-14 2 0,-8 4 0,-6 3 0</inkml:trace>
  <inkml:trace contextRef="#ctx0" brushRef="#br1" timeOffset="62816">21721 13926 16823,'-5'-21'2069,"-4"3"588,8 5-2477,-4 2 985,5 4-1165,0 2 693,0 3-693,1 10 2115,4 4-2115,3 11 0,11 14 0,-1-9 0,11 13-90,-7-24 90,0-1 0,-8-18 0,-2-10 0,-2-23 180,-5 7 270,0-20-180,-5 24-90,0-2-90,0 12-90,0 7 0,0 7 0,0 11-270,0 10-2069,4 37-359,-3-5 2698,1-13 0,-1 1 0,0-5 0,-2 0 0,1 2 0,0-1 0</inkml:trace>
  <inkml:trace contextRef="#ctx0" brushRef="#br1" timeOffset="63058">22326 14835 25792,'22'-2'2789,"4"0"-2789,5 12 0,6 8 0,1 16-327,1 12 327,-2 4 0,-8 6 0,-7-1 0,-12 1 0,-14-6-89,-16-2-1531,-20-10-899,-9-13 1,-5-4 2518,9-5 0,-3-2 0,3-2 0,-4-1 0,3-1 0,-9-1 0,0 0 0</inkml:trace>
  <inkml:trace contextRef="#ctx0" brushRef="#br1" timeOffset="63664">24166 13469 21695,'0'-20'2339,"0"8"-1126,-6 14-673,-4 22-90,-11 28-726,8-14 0,-2 3 411,-2 12 0,-1 3-940,4-13 0,0 2 1,0 1 834,-1 3 0,0 2 0,0 1-30,-1 2 0,0 0 0,1 1-318,-1 0 0,1-1 0,-1 0 318,2-1 0,1-2 0,-1 0-30,2-4 0,0-1 1,0-1-151,-4 14 0,2-2-222,2-10 1,1-2-49,1-9 1,2-2-1877,-1 14 347,4-27-6975,5-30 8954,5-33 0,1 7 0,1-4 0,2-6 0,0 0 0</inkml:trace>
  <inkml:trace contextRef="#ctx0" brushRef="#br1" timeOffset="63871">24129 13686 21835,'16'-30'899,"-1"1"1,13-21-541,-6 18 181,-1 17-90,-1 23-90,4 17-714,1 27 489,-3 4 0,2 11-135,-7-13 0,1 4 0,0 3 0,0-3 0,1 3 0,0 0 0,0-2-474,-4-7 0,0-2 0,-1 0 1,1-2 203,5 13 0,0-2 0,-1-5-315,1-2 1,-1-4-361,-1-7 1,0-1-316,-1-7 1,-1-3 1259,10 15 0,-5-21 0,-6-12 0</inkml:trace>
  <inkml:trace contextRef="#ctx0" brushRef="#br1" timeOffset="64057">24186 14347 22284,'-58'0'2609,"8"0"-2519,13 0 90,18 0-90,15 0-90,26 0 0,21 0-225,-11 0 0,3 0-680,7-2 0,2 0 95,4 0 1,0-1 809,0-3 0,0-1 0,-3 0 0,-1-1 0,-2-1 0,-1 0 0</inkml:trace>
  <inkml:trace contextRef="#ctx0" brushRef="#br1" timeOffset="64338">25181 13478 23290,'6'-38'2339,"5"3"-1979,11 12 305,17 18-215,16 27-270,-21 1 0,0 7-1162,3 10 1,-1 8 1041,-11-10 0,-2 2 0,-1 4-30,-1 5 0,-2 4 0,-2 1-30,-1 6 0,-2 2 0,-2 2-552,-4-14 1,-1 1 0,-2 1 0,0-1 573,-2 2 1,-1 1-1,-1-1 1,-1 1-23,-1-2 0,-1 0 0,-1 1 0,-1-2-399,-4 15 0,-1-1 0,-1-1 399,-2-4 0,-1-2 0,-1-2-120,0-4 0,-1-2 0,-1-2-90,0-5 0,0-2 1,-1-1-436,-4 10 0,-1-3-1604,-2-1 1,1-5 2248,-4-1 0,5-15 0,19-38 0</inkml:trace>
  <inkml:trace contextRef="#ctx0" brushRef="#br1" timeOffset="64522">26192 13944 19006,'-6'-23'1709,"1"3"661,-1 6-2280,3 5 721,3 5-1440,0 2-82,0 2 711,1 6 0,3 5 0,3 8 0</inkml:trace>
  <inkml:trace contextRef="#ctx0" brushRef="#br1" timeOffset="64712">26358 14573 23004,'4'44'3418,"2"8"-2609,1 10-1124,-3-26 1,0 2 539,0 2 0,0 2-135,-1 3 0,0 0-90,0 2 0,-2-1 0,0 1 0,-4 1-360,-6 16 1,-4-1-316,1-16 0,-1-1-360,-8 11 1,-4-3 1034,4-21 0,-1-5 0,-2-1 0,-2-2 0,-1-3 0,0 1 0</inkml:trace>
  <inkml:trace contextRef="#ctx0" brushRef="#br1" timeOffset="65622">25282 16934 23813,'14'-23'1799,"6"2"-1619,14 3 90,21 5-996,-15 8 1,4 3 950,14 1 0,4 2-1127,-11 1 1,2 1-1,3 1 969,-8 0 1,2 0-1,1 1 1,1 0-46,6 1 1,2 1-1,1 0 1,0 0-220,-7 0 0,0 0 0,0 0 0,1 0 1,1 1 213,2 1 1,1-1 0,1 2 0,0-1 0,0 0-241,2 1 1,0 1 0,1-1 0,0 1 0,0 0 240,1 0 0,1 1 0,-1 0 0,1-1 0,0 2-149,0-1 1,0 0 0,-1 0 0,1 1-1,-1-1 167,0 0 0,-1 0 0,0 0 0,0 0 0,0-1-18,-2 0 0,-1 0 0,0 0 0,0 0 0,-1-1 104,-3 0 1,-2-1 0,0 0 0,1 0 0,1 0-123,8-1 0,2 1 0,1-1 0,-3 0 0,-3-1 125,-5 0 0,-4-1 0,-1 0 0,2-1-125,5 0 0,3 0 0,-3-1 0,-7-1 0,4 0 0,-7-2 487,-10 0 1,-3-2-1478,17-3-809,-23-1 1298,-21-6 501,-28-5 0,-27 0 0,15 6 0,0 0 0</inkml:trace>
  <inkml:trace contextRef="#ctx0" brushRef="#br1" timeOffset="66291">25558 16386 24263,'-10'-2'1169,"-2"6"-809,-6 7-90,-8 12 0,-9 11-180,-11 7-285,20-16 0,-1 2 240,-3 1 0,0 1 0,0-1 0,0 3 45,-9 11 0,2 1-90,11-14 0,2 1 114,-6 16 1,10 1-115,28 13 0,13-2-187,5-35 0,6-5 187,0-6 0,2-2 0,4-1 0,1 0 0,2 0 0,0 0 0,-1 0 0,-1 0 0,-2 0 0,-1 0 0,26 7 90,-1-2 0,-27-13 504,-22-21-504,-23-11 0,-23-19-90,5-1-296,14 21 1,0-1 160,0-3 0,1 0-45,1-4 1,0-1-181,0-1 0,1 0-85,2 1 1,2-1-1670,2-11 1,2 1 2113,1 15 0,4 1 0,3-4 0,3 3 0,11 0 0</inkml:trace>
  <inkml:trace contextRef="#ctx0" brushRef="#br1" timeOffset="67206">29806 17743 22104,'-15'-29'3149,"0"1"-2340,4 2 181,-1 13-91,8 53-629,5-3 0,1 5-225,0 11 0,2 1-758,2 5 1,-1-2 712,-2-12 0,-1-1 0,0 0 0,-1 0 0,0-1 0,-2-2 0,1-2 0,0-1-64,0 26 64,0-12 0,0-14-360,0-13-179,0-11-361,0-32 2045,-7-11-1235,-4-24 0,-11 2 0,-8 4 164,-9 6 16,6 21 0,-6 4 135,-3 7 0,-2 5-90,-6 3-1,0 5-134,11 2 0,4 4 90,-17 16-90,29-8 0,11 10 0,4-9 0,14 6 0,1-13 0,3-5 0,0 1 0,-2-7-90,-2 7-719,-2-7-180,-2 3-361,-2-8-539,0-3-539,-3-9 2428,-4-4 0,-1-5 0,-2-2 0</inkml:trace>
  <inkml:trace contextRef="#ctx0" brushRef="#br1" timeOffset="67590">29042 17924 22194,'-37'-29'1979,"5"3"-1799,15 0-180,29-1 0,22 13 0,12 4-30,1 2 0,6 2 0,3 0-742,-1 2 1,3 0 0,2 1 0,-2 1 771,-6 0 0,-1 0 0,0 1 0,0-1 60,16 0 0,0 0 0,-6 0 68,-1-1 1,-6 1 230,-5-1 1,-2 1 45,-10 0 0,-1 0 854,29-2-719,-22 1-360,-13-1 2089,-17 10-2179,-11 5-90,-2 42 0,4-2 0,-3-9 0,0 2 0,2-6 0,0-1 0,-1 3 0,0 1-180,2 15 0,0 1-350,-2-6 0,-1 1-1359,1 2 0,-1-2-7942,-1 11 9253,0-32 0,4-25 0,0-9 0</inkml:trace>
  <inkml:trace contextRef="#ctx0" brushRef="#br1" timeOffset="68256">30602 17856 23634,'0'-52'1888,"3"2"-1618,2 7 180,3 7-90,2 11-90,2 11 89,15 30-179,-4 10-90,11 27 0,-10 4-356,-12-25 0,0 2 311,0 2 0,-1 0 45,-1 0 0,0 1 0,-1 0 0,-2 0 0,0-1 0,-1-1 0,-2-1 0,-2 0-90,-4 27-63,-8-7 63,-9-11 0,-5-9 0,-6-11-90,-23-18 0,10-10 0,-14-18 90,24-9-90,7-4 90,13-5 0,9 0 0,13 5 0,7 2 0,8 7 0,28 4 90,-4 11 0,-15 9 0,5 4-45,24 14 0,3 6-342,-8 0 0,1 3 297,-11-6 0,2 1 0,-3-1 0,4 6 0,-6-2 0,9 5 0,-11-6 59,-9-6-59,-9-8 0,-10-5 0,-11-22 0,-14-27 0,-2-12-221,4 19 0,0-1 221,3 4 0,0 1 0,0-4 0,0-1 0,0-1 0,0 0 0,0 1 0,-1 0 0,1 1 0,-2 1 0,1 3 0,0 2 0,-9-30 1070,0 10-1070,-1 11 0,5 7 0,4 11 0,4 5-269,4 8-361,0 6-450,0 10 228,0 1-767,0 8-445,0-1-7767,-4-1 9387,0-4 1,-6 4 0,0-4 0</inkml:trace>
  <inkml:trace contextRef="#ctx0" brushRef="#br1" timeOffset="68542">30378 17612 23454,'-36'0'1034,"0"0"0,-26 0-854,22 0-90,22 0 180,30-4-90,25-1-45,-6 0 0,7-1-384,8 1 0,7-1 0,3 1 339,8 0 0,2 0 0,1 1-441,-17 0 1,0 1-1,1-1 1,-2 1 350,15 0 0,0 1 0,-7 1 0,-2-1 0,-4 2 0,6 0 0,-1 0-135,-13 0 0,-2 0-135,-3 0 0,-3 0-629,3 0-1889,-26 0 2788,-10 6 0,-8 3 0,-6 7 0</inkml:trace>
  <inkml:trace contextRef="#ctx0" brushRef="#br1" timeOffset="91258">13055 11438 20036,'0'-9'1978,"0"0"-1798,0 0 0,0 0-90,0 0 90,0-4-90,-5 3 270,0-7-270,-7 7 0,2-1 0,-4 4 90,-2 3-90,-7 1 179,-3 1-89,-7 2 0,-1 0 90,-25 14-180,12 2-45,7 3 0,1 3 45,-6 8-542,-4 10 542,25-15-1,13-1 1,4-1 0,9 6 0,5-9-90,6 3 0,24-1 0,-7-5 0,15 10 543,-13-5-454,8 19-89,-13-5 0,-2 12 0,-22 6 0,-12-13 0,-11 11 0,-7-20 0,-5-5 90,-3-6-90,0-4 0,-14-9 0,17-2 0,-18-10-90,30-1 90,-3-4-269,16-2-91,4-1 0,3-4-270,3 2-89,4-1-91,3 1-719,4-1-540,2 1 2069,1-2 0,3 6 0,-2 2 0</inkml:trace>
  <inkml:trace contextRef="#ctx0" brushRef="#br1" timeOffset="91628">13352 11488 18596,'0'-16'3778,"0"3"-3238,0 2-180,0 5 0,-6 0 89,0 6 1,-8-2 0,-4 8-90,-3 4-1,-5 10 91,-14 25-270,11-2-90,6-2 0,3 1-90,2 14 45,9-11 0,6 0-225,22 15-720,6-25 1,8-9 899,20-19 0,6-10 0,-13 2 0,-1-5 0,9-17 0,-1 0 0</inkml:trace>
  <inkml:trace contextRef="#ctx0" brushRef="#br1" timeOffset="92002">13790 11524 20665,'0'-29'3148,"-7"2"-2608,-2 4-180,-9 5-90,0 4 0,-3 7-91,-1 7 1,-11 27-90,7 4-90,-5 22 0,15-3 0,8 0 0,5-10 0,4-2 0,3 6 0,6 15-90,4-43 0,12-11 90,-5-10 0,11-27 90,-11-15 0,-8 17 0,-1-2 90,3-17 90,-6 8-270,-7 29 180,0 8-180,3 29-90,8 21-270,0 3-585,-3-16 1,3-1-2744,10 8 3688,0-9 0,1-13 0,-8-18 0</inkml:trace>
  <inkml:trace contextRef="#ctx0" brushRef="#br1" timeOffset="92622">14111 11515 20575,'6'-27'3328,"-2"6"-2698,-2 10-180,-2 13-90,-3 12-1,-2 11-269,-3 13 0,0 8 0,3 8-90,2 3 0,3-21 0,0 1 0,0 23 0,0-6 0,0-28-90,0-18 0,0-16 90,0-6 0,2-15 0,9-34 0,-1 27 0,1-2 0,-1 2 0,2 1 0,11-23 90,-7 40 0,-2 7-90,4 19 0,14 29 0,-7 4-143,-7-11 1,-1 1 142,7 19 90,1-2-90,-3-7-90,0-5-90,10-11 90,-9-11 0,10-14 0,-11-14 90,4-13 0,-1-9 0,1-8 0,-1-3 0,-3-3 0,0 0 0,-5 2 0,-1 1 0,-4 4 0,0 2 285,0 5-285,-1 8-90,0 0 270,-4 15-90,3 5 90,-2 21-90,0 6 90,13 45-135,-9-26 0,0 1-195,0 1 0,0-2 150,0 1 0,-1-3 0,-1 2 0,0-3 0,-2-4-270,0-4-180,0-4-449,-1-5-2339,4-2 3313,-2-9 0,7-5 0,-2-7 0</inkml:trace>
  <inkml:trace contextRef="#ctx0" brushRef="#br1" timeOffset="92910">15557 11054 22554,'0'-25'2789,"-6"0"-2430,1 7 91,-5 2-180,6 9-90,-5 33-135,5 7 0,1 6-45,-3 4 0,0 3-1498,2 13 1,1 1 1497,-2-10 0,1-1 0,4 0 0,-1 0-61,-2-1 1,-1 1-300,2 11 0,0-1-180,-1-18 1,1-1-271,0 7 1,0-4-1530,-1-2 2339,2-12 0,-8-15 0,2-6 0</inkml:trace>
  <inkml:trace contextRef="#ctx0" brushRef="#br1" timeOffset="93047">15297 11606 22014,'-7'-34'1799,"-2"2"-1619,8 7-90,-2 5-270,4 2-449,9 4-810,7-1-1080,13 1 2519,7 0 0,9 7 0,3 1 0</inkml:trace>
  <inkml:trace contextRef="#ctx0" brushRef="#br1" timeOffset="93408">16872 11045 22464,'0'-10'2159,"0"4"-1799,-5 4 0,-4 8 179,-7 10-89,-4 15-90,-4 19-225,10-18 0,1 2-571,-1 5 0,1 3 481,1 4 0,2 1-45,1 4 0,1 0-1073,3 2 0,2 1 1028,3-2 0,2 0 0,1-3 0,5 0-883,8 8 1,4-2 342,-3-18 0,4-3-1394,20 7 1,5-10 1978,17-18 0,-19-13 0,-1-6 0,-12-7 0,1 0 0</inkml:trace>
  <inkml:trace contextRef="#ctx0" brushRef="#br1" timeOffset="93731">17348 11154 21295,'0'-33'2788,"0"6"-2518,-4 9-90,3 9-90,-6 17 0,6 5-90,-3 16 0,4-2 0,4 5 0,2-2-90,15 17 90,-6-23 90,12 7-90,-14-31 90,3-9 270,-6-7 89,0-7 361,2-12-720,-5 11 90,1-3-180,-6 18 0,-1 4 0,2 3-180,2 10-540,2 6-2788,8 27 3508,-1-5 0,7 16 0,-2-13 0</inkml:trace>
  <inkml:trace contextRef="#ctx0" brushRef="#br1" timeOffset="94098">18529 11271 23274,'0'-16'3058,"0"0"-2788,0 5-180,0 4 90,0 3 0,-5 8-91,-4 7 1,-5 12-90,1 5 0,1 6 0,-4 5 0,0 2-461,1 3 0,0 0-34,0-1 0,1-1-1124,-2 12 1585,9-20 0,1-2 0,0 11 0,2 6 0</inkml:trace>
  <inkml:trace contextRef="#ctx0" brushRef="#br1" timeOffset="94294">18229 11172 23094,'-17'-44'2698,"1"8"-2518,2 5 0,5 8-180,4 7 90,5 3-90,0 8 0,5 1-450,4 8-1978,21 13 2428,7 11 0,3 7 0,-3 3 0</inkml:trace>
  <inkml:trace contextRef="#ctx0" brushRef="#br1" timeOffset="94465">18805 11542 21655,'15'6'2338,"-3"-2"-2068,-4-4-180,-2 0 0,-4 0-720,4 0-359,-2 0-900,4 0 1889,0 0 0,4 0 0,1 0 0</inkml:trace>
  <inkml:trace contextRef="#ctx0" brushRef="#br1" timeOffset="95034">19512 10828 22554,'23'-59'3508,"-8"28"-2608,4-2-181,-8 64-449,-1 8-135,-4-4 0,-1 2-45,-1-1 0,-1 1-224,0 2 0,-1 2 179,1 1 0,-2 2-45,1 14 0,-1 0 0,0-16 0,0-1 0,-1 10 0,0-2 0,0 5 88,0-9-88,0-11 0,0-7 0,0-5-180,0-15 0,0-6 270,0-21-270,0-30 90,0 8-3302,-6-17 3392,-2 21 0,-9 6-90,-3 3 90,-21 10 90,5 12-90,1 14 0,-3 9 45,3 10 0,3 5 1397,-2 1 1,2 2-1398,0 6 0,5 1-45,10-9 0,4 2 89,0 9 1,3 0-90,3 19 0,7-25 0,5-2 90,34 9-90,-4-23 0,-1-10 0,3-6-90,8-16 1,14-9-91,-21-10-180,1-6-90,-6-3-269,-3-2-2070,-2-11 1,-12 14 2788,-3-5 0,-15 24 0,-3 4 0</inkml:trace>
  <inkml:trace contextRef="#ctx0" brushRef="#br1" timeOffset="95627">20454 10968 20935,'-5'-20'2968,"2"-1"-2518,3 5-90,0 3-90,0 4-180,0 4 0,-4 3-90,3 10 0,-2 2 0,3 20 90,3 2-90,2-2 0,3-10 0,0-14 0,2-6 0,0 0 0,4-2 90,10-13 179,2-8 91,2-10-270,-11 7-90,-6 7 90,-9 14-90,1 1 0,-2 10 0,1 4-90,2 10-360,2 5-539,3 5-630,-1 1-990,0 1 2609,2-2 0,4 3 0,2-1 0</inkml:trace>
  <inkml:trace contextRef="#ctx0" brushRef="#br1" timeOffset="95877">21140 11425 22554,'15'-7'3238,"-1"2"-2518,0 3 539,7 16-719,1 10-360,-3 21-180,-8-6-180,-16 4-450,-6-13-2518,-20 12 539,4-12 2609,-9 2 0,8-10 0,2-3 0</inkml:trace>
  <inkml:trace contextRef="#ctx0" brushRef="#br1" timeOffset="96777">22038 11140 18596,'2'-3'4138,"0"-1"-3598,0 4 89,-2-2-359,4 6 360,-4 15-270,2 16 89,-9 22-179,-2-9 90,-18 12-180,2-30-90,-10 4 0,4-18-90,-2-6 90,1-6-90,-1-4 0,3-7 0,1-2 0,0-21 0,10-10-90,13-17 90,17 8 0,16 1 0,6 14 0,1-2 0,3 2 0,-1-2 0,-10 10 0,-1-3 0,-2-1 0,-2 0 0,1 0 0,-3 0 90,4-26-90,-17 22 90,-8 2-90,-6 3 90,-6 6-90,-5 3 0,-1 6 0,-8 5 0,8 9 0,-5 7 0,9 9 90,-1 4-90,1 5 0,2 0 0,0 2 90,1 2-90,7 1 0,0 2 0,3 13 0,2-11 0,-3 7 0,4-9 0,0-11 89,0 3-89,0-13 0,0-6 90,0-1 180,0-4-180,2 0 0,2 6 0,1 3-90,2 11 90,1 6 0,5 3 0,8 23-90,-1-11 0,8 15 0,-4-15 0,3-2 0,-1-5 0,0-7 0,-3-7-90,-3-4-270,2-5-179,-7-4-181,3-3-449,-4-10-181,2-1-628,3-11 1978,12-10 0,-10 5 0,8-8 0</inkml:trace>
  <inkml:trace contextRef="#ctx0" brushRef="#br1" timeOffset="98909">22683 10715 20755,'4'-18'3148,"-1"2"-2788,-2 2-180,-1 7 0,0 7-90,0 29 0,-5 33-90,2-29 0,-1 2 45,-1 22 0,0 2-90,0-13 0,0-1-802,1 0 0,0-2 937,-1 22-90,2-34 90,3-6 0,0-12 90,0-3-91,0-10 1,0 0 1694,0-8-1784,0-29 0,0-5 0,1 6 0,1-1-991,1 2 1,1-1 1035,1-3 0,2-1 0,-1 0 0,0-2-130,4-13 0,0 1 130,-3 14 0,-1 2-45,3-9 0,0 3 90,10-18-90,-1 22 0,10 3 0,-2 26 0,8 17 0,3 15 90,0 20 0,-2 16-309,-21-23 0,-2 2 264,-1 1 0,-3 3 0,-4 15 0,-4 0-45,-2-15 0,-2-2 45,-3 10 0,-5-3 845,-5-13 1,-3-4-801,-11 7-90,-13-5 0,14-24 410,1-6-320,7-4-90,4-5-90,9-9 658,7-7-568,10-7 0,7-2 100,5 2-100,13-2 0,-4 19 0,9 1 0,-8 24 0,17 29-45,-24-7 0,-2 5 90,1 0 0,-1 1-178,-5 3 0,-5-1 133,-3 16 0,-11-6 0,-10-5 0,-31 2 0,4-20 0,-20-3-90,14-18-180,2-10-1079,-4-11 360,17-3-91,2-10-449,21 0-810,6-3 2339,10-7 0,4-2 0,7-2 0</inkml:trace>
  <inkml:trace contextRef="#ctx0" brushRef="#br1" timeOffset="99194">23073 10538 21295,'20'-29'2249,"19"-4"-1890,-5 15 91,17 1 0,-6 25-91,-11 10 1,-1 7-642,-8-2 0,-2 4 417,7 13 0,-4 4-45,-10-7 0,-6 3 90,0 21 0,-5 2-135,-5-16 0,-3 0-45,-4 2 0,-2 2 0,-3-5 0,-4-8 0,-2-3 0,-4 7 0,-2-2-353,2-13 0,1-3-636,-8 8-2339,-8-2 3328,25-25 0,-2-10 0,9-9 0</inkml:trace>
  <inkml:trace contextRef="#ctx0" brushRef="#br1" timeOffset="99360">23662 10652 22194,'14'-21'1709,"-1"5"-1529,-3 3-90,-6 6 0,0 2-180,-4 3-1169,1 2-900,4 0 2159,1 6 0,0 6 0,0 6 0</inkml:trace>
  <inkml:trace contextRef="#ctx0" brushRef="#br1" timeOffset="99564">23788 11063 22914,'8'14'3688,"0"3"-2789,2 6-89,0 9-540,3 4-270,-3 7 0,0 2-135,-10-2 0,-5 2-1574,-6 13 1709,-12-6 0,-8-3 0,6-24 0,-3-5 0,-12 7 0,0 0 0</inkml:trace>
  <inkml:trace contextRef="#ctx0" brushRef="#br2" timeOffset="106992">12873 13216 20935,'0'-7'4048,"0"-2"-3509,0 4-89,0-1-90,0 3 90,0 1-360,0 8 0,0 8 89,0 43-89,0 1-1187,0-12 1,0 1 1096,0-7 0,0 0 45,0 1 0,0-1-45,-2 0 0,0 0 0,2-2 0,-1 1 0,-2-5 0,-1 0-90,-1 27 0,1-14-540,-3-10-449,6-15-360,-7-13-8392,4-35 9220,-1-12 1,3 3 0,1-3 0,1 1-1,0 0 1</inkml:trace>
  <inkml:trace contextRef="#ctx0" brushRef="#br2" timeOffset="107159">12848 12691 21745,'-8'-41'1619,"4"5"-1439,-4 7-180,7 8 0,-2 6 0,3 6-180,0 4-270,0 3-540,3 8-1258,4 4 2248,5 8 0,2 8 0,3 4 0</inkml:trace>
  <inkml:trace contextRef="#ctx0" brushRef="#br2" timeOffset="107818">13137 13469 22914,'6'-4'2429,"-2"-1"-2070,-2-6 1,0 2-90,0-2-180,2 5 90,0 2-90,2 10 90,0 8-90,4 13 89,0 12-179,3 9 0,-3 4 0,-2 2 0,-4-2 90,-2-4-90,-2-9 0,0-8 0,0-10-90,5-16 1,2-12 89,13-39 89,-3 3-89,7-19 0,-4 17 90,-1 6-90,-3 6 0,-2 8 0,-2 7 0,0 9 90,2 11-90,1 11 0,3 10 0,0 11 0,4 3-569,3 1 479,0-2 90,1-6-180,-2-5 90,1-9-90,-1-7 1,0-11 89,1-10 0,-1-12 90,0-13-45,-8-3 0,-2-5 45,-2 6 0,-2-1 45,2-17 0,-2-6 134,-5 7 1,-2-3 0,-1 3-633,0-7 1,0 0 481,-1 13 1,-1-2 0,1 7-30,-1-22 194,0 40-104,0 9-90,0 9 90,3 21 0,2 18 0,5 27-1469,0 0 0,1 3 1379,-3-11 0,1 1 0,-1-5 0,1 3 0,-1-3 380,-1 3 1,0-1-426,3 13 0,0 1-225,-1-9 0,1-1-135,-2-3 1,1-2-856,4 18-269,-9-36-899,-2-12 2485,-2-8 0,0-12 0,0-1 0</inkml:trace>
  <inkml:trace contextRef="#ctx0" brushRef="#br2" timeOffset="108115">13786 13166 23094,'-43'-11'2698,"5"0"-2428,3 6-90,1-3 0,14 6-180,3-2 90,13 4-90,12 0 90,8 0-90,15 0 0,15 0 0,-3 0 0,2 0 0,-10 0 0,1 0-271,13 1 1,-2-2 360,10-3-90,-8 1 0,-12-3-90,-10 1-90,-8 1-360,-5-1-449,-8 1-360,-2-1 1484,-10-7 0,0 5 0,-6-5 1</inkml:trace>
  <inkml:trace contextRef="#ctx0" brushRef="#br2" timeOffset="109261">15532 12990 24173,'0'13'630,"0"-1"-540,0 1 0,0-1-90,0 1 90,0-1-90,0-1 90,2-6-90,0-1 359,2-4-269,-1-2 0,-1-5-90,-2-6 90,0-8-90,-8-6 90,-2-1-45,-17 10 0,-6 5 135,-3 12 0,-2 5-45,-8-3 0,1 6-260,1 12 1,3 7 214,12-2 0,3 2 0,1 0 0,2 2-45,3 2 0,3 1 45,-10 29-90,15 0 90,9-3-90,10-3 0,10-4 0,9-7 0,11-4 0,7-10 0,-6-17 0,3-3 0,1-4 0,1-3 0,0-2 0,0-3 0,-5-4 0,-4-2-90,7-9 0,2-15-180,-18 8-561,4-14-248,-22 19-360,-2-2-990,-10 11 2429,0 2 0,-5 2 0,2 1 0</inkml:trace>
  <inkml:trace contextRef="#ctx0" brushRef="#br2" timeOffset="109617">16393 13089 21565,'-10'-13'2968,"0"-5"-2248,0 6-451,5 1-89,0 4-90,5 7-90,3-2 90,7 2-90,29 0 0,-1 0-374,24 0 284,-11 0 0,-16 0 0,1 0-269,15 0-91,10 0-360,-29 0-179,-5 0-2969,-7 0 3958,-9 0 0,-4 0 0,-7 0 0</inkml:trace>
  <inkml:trace contextRef="#ctx0" brushRef="#br2" timeOffset="109978">16251 13401 20126,'-24'8'2878,"3"2"-2338,3-9-181,6 3 361,5-4-540,7 0 90,21 0-90,6-2 89,21-1-89,1-3 0,6 3-90,2-3-90,-2 5 0,-2-1 0,-6 2-450,6 0-1618,-12 0-91,-5 0 2159,-14-2 0,-13 2 0,0-2 0</inkml:trace>
  <inkml:trace contextRef="#ctx0" brushRef="#br2" timeOffset="110610">18139 12691 23184,'0'-32'1619,"0"5"-1439,0 7 0,0 8-90,0 6 0,0 10 269,-5 11-89,-4 19 90,-7 20-225,5-17 0,0 1-650,-3 8 0,0 1 604,-2 4 1,-1 1-45,-2 2 0,-1 0 0,1-1 0,0-1-45,-1-3 0,1-1 0,1-5 0,1-2 0,2-6 0,0-2 90,-8 19-90,5-14 0,10-11-90,2-19 0,24-42 90,1-14 0,-2 8 0,3-8 0,-1 2-588,2-7 1,-1 0 587,-1 3 0,1-3 0,-2 2 0,2-8 0,-1 2 45,-1 0 0,0 1 161,-1 4 0,-1 2-161,-2 4 0,0 3 0,-1 5 0,-1 2 135,8-23-1,-4 12-179,-4 13 0,-2 9 0,-2 13 0,4 22 1328,1 13-1328,3 21 0,4 11 248,-10-24 1,1 1-249,1 4 0,0 1 0,0-1 0,2 3 0,7 13 0,1 1-45,-5-15 0,0 0-483,6 8 0,-1-2 528,9 6-180,-7-9-180,-1-7-270,-7-9-179,-4-7-91,-2-9 195,-4-1-375,-2-7 743,-2 3-1912,-2-6 2249,0-5 0,-3-2 0,-2-5 0</inkml:trace>
  <inkml:trace contextRef="#ctx0" brushRef="#br2" timeOffset="110860">18115 13094 21025,'-41'0'2968,"3"0"-2428,9 0-90,7 0-270,11 0 0,6 0-91,5-2 1,9-1-90,9-3 0,19 1 90,14-4-90,14 2-176,-30 3 0,2-1 131,0 1 0,-1-1-45,-2 1 0,-1-1-450,4-3 0,-2-1-629,8-4-1080,-3-7 2249,-30 5 0,-10 1 0,-5-2 0</inkml:trace>
  <inkml:trace contextRef="#ctx0" brushRef="#br2" timeOffset="111273">19118 12954 20935,'-8'4'3148,"3"-3"-2698,2 3-90,3-4 0,0 4-1,7-3 1,33 3-270,-2-4 0,4 0-45,2 0 0,3 0-45,1-1 0,3-1 0,-3 1-208,-4-1 1,-1 1 207,12-2 0,-3-1 0,5 0-90,-13-1-180,-9 1-270,-11-1-179,-8-1-181,-8-2-359,-4-1-395,-9-2 1654,-4-2 0,-9-3 0,-3-2 0</inkml:trace>
  <inkml:trace contextRef="#ctx0" brushRef="#br2" timeOffset="111520">19492 12623 21835,'0'-20'2248,"0"2"-1978,0 4 0,0 3 450,0 6-361,0 23 91,7 44-360,-5-26 0,1 2-351,3 13 0,0 4 261,-1 12 0,0-1 0,-2-17 0,-1 2-90,0 0 0,0 4 1,-1-5-271,-1-10 0,0-2-180,0 7 1,0-4-1170,0 2 1709,0-5 0,0-14 0,0-1 0</inkml:trace>
  <inkml:trace contextRef="#ctx0" brushRef="#br2" timeOffset="112398">20121 12773 17534,'10'-36'2878,"0"1"-508,-2 6-1920,1 4 593,-3 7-864,0 4 327,-4 5-146,5 15 1551,4 37-1641,0 5-45,-5 5 0,-2 4-135,-3-7 0,-2-1-1741,-2 1 0,-1-1 1651,3-6 0,-2-4 90,-8 7-90,9-2 0,-3-17 0,5-5 90,-4-16-90,3-6 0,-2-8 3392,3-9-3392,0-14 0,3-12 0,2-14-288,5-7 288,-5 29 0,0 0-665,0 0 0,1 0 665,-1 1 0,1 0 0,0-8 0,1 0 0,3-15 0,-4 22 0,0 3 0,2-4 0,4-4 0,2 11 0,27 6 249,-10 19-249,17 14 0,-17 8 1369,-1 4-1459,4 22 180,-13-7-90,-2 18 0,-21-10 0,-10 3 0,-11 0 0,-9-1 0,5-18 0,-1-1 0,-16 13 0,18-19 0,0-1 0,-5-1 0,9-7 0,4-6 90,9-3-90,4-4 0,5 0 0,12-2 0,13-4 0,8 2 0,8-2 0,-6 6 0,16 14 0,-13 0 0,9 15 0,-18-2 0,-5 4 90,-5 4-90,-9 1 0,-5-2 0,-12 0 0,-29 7 0,-3-12 0,6-12 0,-1-2-3392,-24-2 3392,-1-6 0,4-3-92,-8-12 92,21-2 0,-3-8 0,25-14-180,9 8-270,9-12-179,7 13 2986,3 0-3617,0 5-131,-2 2-858,0 7 2249,-3 0 0,-2 7 0,-1 0 0</inkml:trace>
  <inkml:trace contextRef="#ctx0" brushRef="#br2" timeOffset="113159">21457 12542 21115,'2'-14'3688,"-2"1"-3148,2 1-181,-2 3-89,0 5-180,0 2 0,0 2 0,0 8 0,0 4-90,4 8 0,0 3 0,4 8 0,0-13 0,-1 1 0,-3-21 90,-2-9-90,-2-12 0,0-4 0,-4-23-90,-1 12 90,-3-11 0,4 20-360,-3 9-269,6 4-361,-6 9-809,2 7-809,-5 11 2608,0 10 0,-1 12 0,1 7 0</inkml:trace>
  <inkml:trace contextRef="#ctx0" brushRef="#br2" timeOffset="113378">21445 12999 24173,'6'0'2968,"4"0"-2068,0 6-360,8 3-540,6 12 0,5 6 0,2 7 0,-3 7 0,-3 0 0,-7-1 0,-7-1 0,-6-5 0,-27 14-1260,-1-15-898,-27 10-811,-1-18 2969,-8 0 0,27-14 0,-1 0 0,0 1 0,-1-1 0</inkml:trace>
  <inkml:trace contextRef="#ctx0" brushRef="#br2" timeOffset="116326">24588 13958 18956,'0'-7'3058,"0"2"-2878,0 1-90,0 2 270,0-1 2339,0 1-2250,-7 2-179,1 0-180,-2 0-90,4 0 0,4 0 0,0-2 0,-3-9 0,-2 1 90,-12-12-90,-6 6 90,-3 4-90,-1 4 0,8 8 90,0 6-90,9 7 0,1 2 0,13 5 0,2-9 0,15 1 0,0-7 90,8-1-90,-6-4 0,-3 0-90,-5 0 90,-5-4 0,-6-1 0,-12-15 90,1 13-90,-9-7 0,2 20 90,-8 17 0,6 19-90,0 4 0,11 2 0,7-14 0,4-7 90,4-4-90,13-11 0,3-22 0,1-8 0,-7-18 90,-12 0-90,-4-1 90,-4-1 0,0 6-1,-6 2 1,1 10 0,-6 0-90,0 12 0,-3 4 0,2 13 90,-2 7-90,3 5 0,5 2 0,2 7 0,10-5 0,1-5 0,5-10 0,2-14 0,-2-3 0,1-8 0,-4-4 0,-4-5 0,-1 0 90,-4 2-90,0 4 0,0 6 0,0 6 0,-6 4 0,5 8 0,-8-1 90,8 8-90,-3-3 0,4-3 0,0 1 0,0-7 0,0 3 90,2-4-90,6-16 0,-3 0-90,5-17 90,-8 1 0,0-2 0,-8-2 0,-14-8 0,-4-1 0,-5 0-356,-7-1 0,-2 5 356,3 18-23,4 9 0,0 3 23,-9 3 0,-11 0 0,14 8 0,0 4 0,3 3 0,-1 4 0,3 5 799,-1 0-799,3 2 0,0 0 49,1 0-49,1 2 0,-15 15 0,11-7 0,-9 13 0,2 3 0,11-9 0,-7 11 90,8-6-90,9-11 0,-2 6 0,9-10 90,2 0-90,3 2 0,-2 2 0,4 5 90,-1 2-90,-2 5 0,6 2 90,-2 0-90,-1 2 180,0 19-180,-1-17 90,-2 14-90,6-20 90,-3-2 0,4-1-90,2 0 90,8 17-90,4 3 0,-3-20 0,1-1 0,7 17 0,-1-4 0,-4-20 0,7 9 0,-1-14 0,6 8 0,-6-15 0,2 0 0,3 0 0,12 4 0,-6-7 0,8-2 0,-10-5 0,1-7 0,1 3 0,1-4 0,1 0 0,12 0 0,-10 0 0,23-2 0,-20-2 0,9-5 0,-9-3 0,23-8 0,-13 3 0,14-5 0,-1-4 0,-18 6 0,-9 3 0,-1 0 0,1-3 0,5-4 0,-19 8 0,4-2 0,-10 6-360,3-5-1979,-18 9-1619,-17-6 3958,-5 4 0,-14-6 0,6 2 0</inkml:trace>
  <inkml:trace contextRef="#ctx0" brushRef="#br2" timeOffset="117311">24466 13940 18956,'-16'0'3778,"-2"0"-3148,-8 4-450,6 3 89,-4 4 1,12 5-180,6-2 90,2 1-180,4-1 0,2 0 90,2-3-90,4-4 0,8-3 0,-3-4 90,5-4-90,-6-15 0,-5-10 90,-2-4 0,-12 3-90,-2 14 180,-18 4 0,5 8-90,-10 8 90,9 5-91,1 8-89,6 1 0,5 0 90,6 0-90,5-2 0,5 0 0,4-5 90,20-4-90,3-5 0,6-14 0,-14-2 90,-13-6 0,-9 7-90,-2 2 90,-4 6-90,-2 1 0,-6 4 0,-2 8 0,-3 2 0,1 8 0,2 0 0,5-2 0,4 0 90,5-5-90,0-4 0,0 1 0,1-7 0,5 3 0,10-4 0,7-10 0,-1 2 0,-1-16 0,-11 11-90,-3-4 90,-4 10-90,-3 2 0,0 3-2158,0 2-1620,0 4 3868,0 3 0,0 7 0,0 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6:47:52.887"/>
    </inkml:context>
    <inkml:brush xml:id="br0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7533 3270 17877,'0'-31'4767,"0"1"-4137,0 1-1,0 0-89,0 1 180,0 1 89,0 2 1,0 7-181,0 0 1,0 7-90,0 2-540,0 4 0,-4 3 0,-2 8 0,-6 14 0,-8 24 0,5-7 0,0 3-756,-7 14 0,-1 3 756,4-11 0,-1 2 0,0 1-516,-4 4 1,0 1-1,-1 1 516,-2 2 0,1 1 0,-1-1 0,0-1 0,0 0 0,-1 2 0,2-5 0,-1 2 0,0 0 0,1-1-167,3-6 1,1-1 0,0 0 0,0 1-127,-1 2 1,0 1 0,0-1 0,3-5-518,-8 16 1,8-8-4049,11-2 4858,27-60 0,24-36 0,-17 11 0,0 0 0</inkml:trace>
  <inkml:trace contextRef="#ctx0" brushRef="#br0" timeOffset="240">7350 3487 14902,'16'-63'854,"-1"-1"1,-3 15-1,0-1 1,-1 3-165,-1-1 0,-1 4-466,2-6 1,0 8 1831,2 14-1516,6 21-270,12 30-270,1 20 0,2 10 177,-4-7 0,-1 5-177,-2-2 0,1 4 0,-2-1 0,-6-9 0,-3 0 0,1 0 0,-1 1 0,0 1 0,-1 0 0,-1-1 0,-2 1 0,0-1 104,0 0 0,-1-1 1,0-1-105,2 18 0,-2-1 0,-1-6 0,0 0-450,0 5 0,0 0-1186,-2-11 1,1-2 196,-2-4 0,1-3 1604,2 1 0,-7-33 0,-2-11 0</inkml:trace>
  <inkml:trace contextRef="#ctx0" brushRef="#br0" timeOffset="444">7439 4089 23903,'-63'-9'2879,"8"0"-2699,12 0 89,15 2 91,13 0 90,15 1-270,22-3 0,19-5-180,-10 5 0,3 0-253,6 0 0,2-1 118,4 0 0,3 0-465,0 2 0,3 0 1,-2 0-166,7-1 1,2 1 764,2-2 0,6 0 0,-7 2 0,-8 2 0,-2 1 0,13-2 0,0-1 0</inkml:trace>
  <inkml:trace contextRef="#ctx0" brushRef="#br0" timeOffset="636">8828 4026 22824,'10'-18'1889,"4"-3"-1799,10-1 0,8 4 0,5 1-90,-3 2 0,2 2-533,17-4 0,1 1 353,-9 6 0,0 2-1125,16 1 1,0 1 1304,-19 0 0,-2 1 0,9 0 0,-3 1 0,2-5 0</inkml:trace>
  <inkml:trace contextRef="#ctx0" brushRef="#br0" timeOffset="849">9303 3650 22734,'-41'-45'2339,"6"2"-1890,9 2-89,8 7 90,10 7-270,2 7 90,6 10 89,0 16 1,0 21 0,0 28-240,1-15 0,-1 6 0,-1 3-612,-2 8 0,-1 3 0,0 4 289,3-5 1,1 4 0,0 1 0,-1-4-188,-3 7 0,-1-3 1,3 1-758,4-13 0,1 2 0,2-2 0,1-7 1147,3 3 0,2-5 0,8 9 0,4-5 0,21-3 0</inkml:trace>
  <inkml:trace contextRef="#ctx0" brushRef="#br0" timeOffset="1504">10091 3406 24083,'3'-34'1034,"0"-1"1,1-24-585,-2 35-46,-5 61 1,-3 24-360,3-18 0,0 5-1462,0 10 0,0 9 0,-1-5 1462,1 3 0,-1-3-45,2 1 0,0-2 327,0-4 1,-1 0-284,-1 6 1,1-2-45,2-22 0,1-1 45,0 4 0,-4-7 45,-6-20-90,0-21 0,-4-27 0,2-14 0,6 4 0,2-4-449,-1-1 0,0-4 0,2-1 449,4 5 0,1-1 0,3-3 0,0-5 0,3-3 0,0-2 0,1 4 0,2-3 0,0 3 0,2-3 0,-1 7 0,0-4 0,3 2 0,3 3 0,8-6 0,3 5 0,1 4-45,6-3 0,3 5 75,-7 12 0,4 2 0,0 10-35,4 10 1,0 12 4,-2 9 0,-3 11 45,5 30 0,-8 13-876,-10-8 1,-7 4 889,-5-4 1,-3 5 0,-6-2-30,-4-11 0,-4-3 0,-8 5-90,-10 2 0,-10 6 0,-4 1 1,0-2-1,6-8 60,4-4 0,4-6 0,-5 3 295,-11 11 1,-8 6 0,1-6 0,9-19-296,-4-23 0,15-18 135,13-15-135,21-14 0,22-14 0,-4 25 0,3 2 993,6-2 0,2 3-993,3 4 0,2 3 579,0 4 0,1 6-579,-1 5 0,-1 6 0,0 7 0,-2 6 48,-3 7 1,-3 4-49,-3 8 0,-5 3 0,-4 6 0,-5 3 0,-7 1 0,-6 2 0,-3 1 0,-8 2 0,-8-7 0,-6 2 0,-2-4-436,-6 6 0,-4-4 436,3-6 0,-4-1 0,0-5 0,-7-5 0,-2-4 0,2-2 0,-1-3 0,3-4 0,0-3 0,6-4 0,1-2-3,-24 1-626,15-16-810,11-8-450,13-13 2179,13-4 1,4-3-1,3-17 1,2 14 0,0 0-1</inkml:trace>
  <inkml:trace contextRef="#ctx0" brushRef="#br0" timeOffset="2603">17360 2682 24353,'4'-23'1619,"0"3"-1529,-4 11 90,-6 13 90,-6 22-90,-12 27-90,6-14 0,-2 5-630,-4 8 1,-2 3 569,7-14 0,-2 2 0,0 0-511,-1 3 0,-1 1 0,-1 0 481,0 1 0,0 0 0,-1 0 0,0-2 0,0 0 0,0 2-60,-7 11 0,-1 1 0,3-3-210,-3 2 0,2-2 30,7-12 0,-1 1 0,3-6-929,-9 19-2699,9-10 3868,15-30 0,15-12 0,12-24 0</inkml:trace>
  <inkml:trace contextRef="#ctx0" brushRef="#br0" timeOffset="2832">17315 2836 23813,'15'-49'719,"1"0"1,-3 4-1,0 2-629,-1 8 0,-2 4 225,7-16 45,-2 23 195,4 31-195,5 35-240,-8 3 0,0 12 0,-1 0-802,-2-9 1,-1 1-1,0 3 682,0 2 0,1 3 0,-1 3 0,0-1 0,-2 3 0,0 2 0,-1-2 0,-1-2 0,1 2 0,-1-3 0,0 2-45,-1-6 0,2 3 0,-2-2 0,1-4-225,0 13 1,0-6-91,1-5 0,0-4-180,-2-7 1,1-2-1389,0-1 1,1-5 1927,4 1 0,1-14 0,-4-34 0</inkml:trace>
  <inkml:trace contextRef="#ctx0" brushRef="#br0" timeOffset="3050">17274 3388 23903,'-32'-7'989,"-1"0"1,-26-2-900,18 2 90,18 13 0,20 6-90,24 13-90,26 1-258,-12-12 1,5-1 212,9-1 0,2-2-437,8-1 1,2-2 346,2-1 1,-1-3-46,1 0 0,-2-2-135,-5-2 0,-3-2-304,-6 0 1,-3-3 78,-8-1 1,-3-4-1260,17-16 1799,-15-9 0,-17-5 0,-7-4 0</inkml:trace>
  <inkml:trace contextRef="#ctx0" brushRef="#br0" timeOffset="3259">18525 3338 23364,'11'-13'2788,"0"-3"-2518,3 0 180,35-6-405,-3 12 0,5 3-180,1-1 0,1 2-994,13 2 1,-1 2 498,-16 2 1,-2 0-1592,-2 0 1,0 0 2220,-3 0 0,-1 0 0,-6-1 0,-1 0 0,30-1 0</inkml:trace>
  <inkml:trace contextRef="#ctx0" brushRef="#br0" timeOffset="4166">20194 2795 24353,'0'-41'1979,"-3"-7"-1889,2 20 0,-3-4-90,4 21 0,0 2 0,0 2 0,0 5 90,0 0-90,0-1 0,0 3 90,0-4 180,0 1 449,0 1 1,0 0-540,0 0-180,0 1 0,0 20 0,-7 16 0,3-2 0,-1 4-466,-4 7 0,0 3 466,0 7 0,-1 3 0,-1 3 0,0 2 0,0 2 0,0-1 0,-1 0 0,1-1 0,1-3 0,0 0 0,0-5 0,2-2 0,0-4 0,1-3 0,0-6 0,0-3 0,-3 22 0,0-21 0,5-35 0,2-33 0,3-4 0,2-7-717,0-12 1,1-5 716,1 13 0,1-2 0,0-1-501,2-6 0,1-1 1,0-1 500,2-2 0,1 0 0,0 0 0,2-1 0,1 1 0,0 1 0,0 3 0,1 1 0,1 2 0,0 3 0,0 1 0,1 2 0,5-13 0,1 3 0,-2 9 0,2 3 47,6 4 1,3 5-48,17 0 0,14 25 0,-18 42 0,-25-2 0,-3 4 0,-2 7 0,-4 4 0,-2 4 0,-4 2 0,-4 4 0,-5 1 0,-3-1 0,-3-1 0,-3-3 0,-3-2 0,-1-4 0,-2-2 0,0-6 0,-1-3 0,1-6 0,-3-2-153,-6-5 1,-1-4 152,-12 2 0,-7-13 1122,25-17-1122,11-12 0,15-11 0,16-9 0,17-1 0,14 5 0,11 14 0,-13 25 0,1 7-25,-12 3 1,-2 5 24,12 12 0,-6 7 0,-17 1 0,-8 4 0,-3 6 0,-5 1 0,-4 6 0,-4 0-166,-5 2 0,-7 1 166,-3-4 0,-4 2 0,-4-1 0,-5-1 0,-2-2 0,-2 1 0,2-2 0,0 0 0,-5-3 0,-7 1 0,-4-3 0,2-6-157,-6-4 1,1-7-69,2 0 1,0-5-181,10-11 0,4-8-854,-1-16-180,12-11 1068,9-13 371,8-10 0,12-6 0,2-5 0</inkml:trace>
  <inkml:trace contextRef="#ctx0" brushRef="#br0" timeOffset="4933">26919 2008 24533,'8'-20'2429,"-2"10"-1980,-4 4 1,-9 19-90,-6 18-180,-6 15 0,-2 6-1245,2-3 0,-1 3 1065,2-1 0,-2 4 0,1 0 0,3-6 0,0-1 0,1 0 0,-1 2 0,0 1 0,-1 3 0,1-2 0,-1 3 0,0 2 0,0-3-225,3-3 0,0-2 0,0 0 1,0-1-136,-5 16 0,0-2 0,2-3-405,-2 8 1,5-10-1556,3-7 2320,6-25 0,5-25 0,0-15 0</inkml:trace>
  <inkml:trace contextRef="#ctx0" brushRef="#br0" timeOffset="5200">26858 2226 23184,'10'-47'1049,"1"0"0,-2 4 1,0 2-330,3-24-181,-2 15-179,-4 12-270,-2 11 0,0 13 0,0 16-45,5 23 0,1 15-45,0-1 0,0 5 0,1 5-619,1 3 0,0 4 0,1 3 0,-1-3 619,-1-4 0,0 0 0,-1-1 0,1 1-23,0 2 1,1 1-1,-1-1 1,0-4-282,-2-2 1,0-3 0,1 1-27,3 8 0,1 1 1,1-2-391,-3-7 1,0-2-1,0-1-135,6 17 1,-1-4-451,-4-20 1,0-8 1304,0-12 0,-2-21 0,-1-10 0</inkml:trace>
  <inkml:trace contextRef="#ctx0" brushRef="#br0" timeOffset="5423">26756 2890 22301,'-62'-22'2159,"8"1"-1889,13 3 421,15 5-601,12 1 209,15 7-299,21 1 0,21 4 0,-10 1 0,3-2-284,6 1 1,2-2 193,5 1 0,0 0-135,0-1 1,0-1-46,-3 1 0,-2 0-180,-4 0 1,-1-1-766,26-3-1303,-12-3 2518,-15-7 0,-11 0 0,-10-5 0</inkml:trace>
  <inkml:trace contextRef="#ctx0" brushRef="#br0" timeOffset="6003">28007 2221 21835,'-12'-14'3148,"1"3"-2609,5 2-179,3 2-180,3 5 270,0 0-180,3 14-90,7 9-1,12 22-89,-5-15 0,1 2-445,5 7 0,1 1 355,3 5 0,1 1 0,1 3 0,1 1 45,-1-1 0,1 1-45,-4-5 0,1 2 0,-1-2 0,2 6 0,0-2-45,7 11 0,-2-3-90,-12-22 0,-1-3-404,14 22-361,-5-13-1978,-3-10 2878,-9-33 0,-3-13 0,-7-26 0</inkml:trace>
  <inkml:trace contextRef="#ctx0" brushRef="#br0" timeOffset="6269">28645 2370 21924,'-13'-50'2249,"7"7"-1889,0 7-90,6 11-180,-3 7 719,-6 17-359,-3 17-90,-8 25-225,9-10 0,-1 3-508,-2 8 1,0 2 372,-1 8 0,-1 1 45,0 4 0,0 2-1454,0 0 1,1 0 1408,0 0 0,0-1 0,1-4 0,-1 1-64,4-12 1,0 1 0,0-1-1017,-4 19 1,2-2-675,-1-12 0,1-5 1754,-4 13 0,10-61 0,2-16 0</inkml:trace>
  <inkml:trace contextRef="#ctx0" brushRef="#br0" timeOffset="6615">28080 2696 23544,'-27'-14'2518,"5"3"-2068,4 0-90,9 2-180,4 2-91,12-2 1,13 4 0,21-3 0,-10 4 0,4 1-368,7-2 1,3 0 322,4 1 0,2-1 45,0 1 0,0-1-45,-4 2 0,0-1 45,-7 0 0,-1 0 90,25 1 0,-17-1-180,-11 2 0,-13-1 0,-7 1-450,-6 0-1259,-6 2-1604,0 0 3313,-15 0 0,1 0 0,-10 0 0</inkml:trace>
  <inkml:trace contextRef="#ctx0" brushRef="#br0" timeOffset="7772">29579 1900 17191,'-7'-16'2158,"-2"2"212,8 5-2280,-3 5 1110,-3 34-1110,2 12-90,-2-3 0,0 5-104,1 2 0,0 1 104,-1 5 0,-1 2 0,0 4 0,0 0 0,0 1 0,0 0-45,0-1 0,1 2-45,4-12 0,0 2 0,1-1-675,-1 16 1,1-3 89,1-3 1,2-3-541,-1-16 1,0-7 1606,0-12 0,3-13 1,2-13-1</inkml:trace>
  <inkml:trace contextRef="#ctx0" brushRef="#br0" timeOffset="8277">29562 2207 20841,'0'-42'689,"0"0"1,0 3 0,0 1 233,0-1 1,0 1-654,2-18 35,17 22-305,9 51 45,-8 13 0,-3 7-45,-2 0 0,-4 2-66,-4 4 0,-5-1 156,-13 17-90,-7-7 90,-5-7 379,1-8-469,1-10 90,5-7 0,8-11-90,8-5 0,10-8 303,12-1-303,30 0 0,-4 13 0,-13 0 0,-1 3-265,17 27 310,-28-13 0,-2 2-45,-2 4 0,-4 4 135,-5 18 0,-9 3 44,-10-1 1,-7 0-135,1 0 0,-7-3 0,-8-8 0,-3-8-45,-20 2 0,0-10 90,6-8-90,4-11 0,9-3-90,5-6 0,7 0-90,6-4-269,7-1-1890,4-18 1170,5 6-365,0-11-895,3 8 2429,2 2 0,3 2 0,0 2 0</inkml:trace>
  <inkml:trace contextRef="#ctx0" brushRef="#br0" timeOffset="9559">6948 10823 23634,'13'-57'1978,"-3"7"-1888,-6 12 0,-3 13 810,-1 11-271,-7 59-179,-5 7 0,-3 9-1778,5-17 1,0 3 0,-2 1 1357,-4 14 0,-2 3 0,-1-3-30,3-7 0,0-2 0,-1 0-201,-1 4 0,-1-1 1,-1 2 200,1-1 0,0 0 0,-2 3-132,2-4 0,-2 2 0,1 1 0,-1-2 19,3-6 1,0 0 0,0-1 0,-1 0-853,0 4 0,-2 1 1,2-2-1,1-5 110,-5 16 1,3-10-1934,-3 4 3190,23-64 0,12-35 1,5-22-1</inkml:trace>
  <inkml:trace contextRef="#ctx0" brushRef="#br0" timeOffset="9800">6915 10715 19443,'12'-39'659,"-1"0"1,0 5 0,-2 2 1780,5-13-2350,-2 22 1068,2 35-1068,3 30-45,-7-4 0,0 5-137,1 9 0,1 3 92,1 9 0,0 2 0,-4-19 0,1 0 0,-1 1-49,1 1 1,0 1 0,1-1 48,0 2 0,1-1 0,-1 0-60,0-1 0,0-2 1,0 1-91,0-3 0,0 0 0,0-2-165,3 17 0,0-2-678,-2-7 1,0-3 407,0-6 1,-2-2-1125,7 23 1709,-3-20 0,-8-30 0,-2-16 0</inkml:trace>
  <inkml:trace contextRef="#ctx0" brushRef="#br0" timeOffset="10035">6712 11420 23723,'-44'-10'869,"-1"0"1,2 1 0,0 2-735,4 0 0,1 1-526,-27-3 571,16 2-23,17 2-67,17 3-10,25 2-80,24 5 0,11 2 0,-3-2 0,4-1-353,-2 0 1,4 1 0,-1 0 217,10 1 0,0 0-195,-11-4 0,2-1 0,-3 1-165,1 4 1,-2-1-181,7-2 1,-6-1-1305,-6 2 2033,-13-4 0,-13 0 1,-6 0-1</inkml:trace>
  <inkml:trace contextRef="#ctx0" brushRef="#br0" timeOffset="11149">8856 10263 23274,'7'-44'3508,"-1"6"-3149,-6 8-89,0 8 630,-15 32-630,-6 26-270,-1 3 0,-1 7-1131,5-7 0,0 3 1,-1 2 1130,-3 9 0,-2 2 0,-1 2 0,5-10 0,-1 2 0,0 0 0,0 1-508,-2 5 0,0 0 0,-1 1 1,0 0 507,-1 2 0,0 1 0,-1 0 0,1 1 0,-1 0 0,1 0 0,0 0 0,0 1 0,1-2 0,-1 0 0,1 0 0,0-1-232,2-3 1,-1-1 0,1 1 0,0 1 231,1-5 0,0 3 0,-1-1 0,1 1 0,1-3 0,-2 5 0,2-2 0,0 0 0,-1-1 0,2-3 0,-1 0 0,1-1 0,3-4 0,-7 20 0,5-11 0,6-6-1170,6-19-629,6-17 1388,8-23-9420,6-25 9308,-1 6 0,2-2 0,6-7 0,1-2 0,3-4 0,-1-1 0</inkml:trace>
  <inkml:trace contextRef="#ctx0" brushRef="#br0" timeOffset="12118">9238 10774 23993,'11'-37'1709,"-3"5"-1259,-2 10 450,-4 42-541,0 20-269,-5 3 0,-1 9 0,0 0-1155,0 10 0,0 2 1095,-1-4 0,-1 4 0,1-3-30,2-14 0,1-2 0,1 1 0,-2 14 0,1 3 0,-1-2-757,2-8 0,-1-3 0,1 0 757,0-1 0,-1-1 0,0-4 45,-2 3 0,1-8-45,2-10 0,-13-29-90,6-24 90,-10-33 0,14 19 0,1-3 218,0-6 0,1-3-218,1-7 0,2-4-30,1-1 0,0-6 0,1 2 540,0 14 0,0 2 0,0-3-510,1 4 0,0-3 0,0 0 0,0 5 0,4-19 0,1 5 45,-1 6 0,0 1-45,0 7 0,0 2 0,-1 6 0,1 3 0,6-23 90,-2 12-90,0 11 817,0 7-907,2 0 1888,-3 10-1708,1-1-90,-2 9 0,2 4 0,-3 2 0,-2 3 0,-5 0-90,-2 2 90,4-2 0,0 2 0,6 6 0,2 3 0,16 22 0,-4-2 0,12 16 0,-8-3-211,-1 6 211,-3 6 45,-9-11 0,-2 1-45,-6-10 0,-1 1 89,3 11 1,-4-1 0,-16 16-45,-7-20 0,-4-1 0,0-10 0,-2-2-45,-10 7 0,-2-3 45,8-12 0,0-3-45,-26 12 0,7-9 0,0-2 0,20-11 0,22-9 0,40-8 0,16 0 0,14 2 0,-25 18 0,0 4 0,-9-2 0,-1 2-137,11 10 0,-1 6 137,-4 11 0,-5 4-346,-9-9 1,-3 2 345,4 13 0,-7 3 0,-13-14 0,-6-1 0,-5 2 0,-4-1-147,-5 0 0,-7 0 147,-5-6 0,-5 1 0,0-3 0,-7 3 0,-1-2-454,4-6 0,-2 1 1,2-5 453,-2-4 0,3-4 0,3-3 0,1-2 0,-24 1-1149,-1-15 429,26-4 331,4-11-781,23-2-2620,23-20 3790,-3 6 0,18-13 0,-6 11 0</inkml:trace>
  <inkml:trace contextRef="#ctx0" brushRef="#br0" timeOffset="13651">18554 9779 23993,'4'-46'2339,"0"5"-1889,-4 8-180,0 9-1,0 7-89,-6 10 180,-2 21-90,-12 29-135,6-4 0,-1 7-1004,3-5 1,-1 2 0,0 3 898,-4 7 0,0 2 0,0 2-30,3-9 0,0 0 0,0 0 0,-1 1 0,-1 2 0,0 0 0,-1 1 0,-1 3-500,-1 1 0,-1 4 0,-1 1 1,1-1-1,0-4 500,0 0 0,1-2 0,0-2 0,0 3 0,0-3 0,-1 3 0,0-1 0,1-1 0,1-5-132,-1 6 0,1-5 1,0 0 41,-1 7 0,-1 0 0,2-3-675,-4 12 1,3-4 89,2-5 0,3-6-944,0-1-629,15-49 2248,9-27 0,8-28 0,-4 21 0,-1-1 0</inkml:trace>
  <inkml:trace contextRef="#ctx0" brushRef="#br0" timeOffset="13902">18602 9932 23903,'13'-60'647,"-1"0"1,0-1 0,-1 7 0,-1 2-1,-2 6-512,-5 9 0,0 4 45,0-25-90,1 30 0,3 28 0,3 46-90,-4-4 0,1 7-971,3 12 1,1 5 970,-3-15 0,1 2 0,0 2 0,2 3 0,0 2 0,0 1 0,1 3 0,0 0 0,0 0 0,1 1 0,0-1 0,0 0-907,1-1 1,-1 0-1,1-1 877,-1-2 0,0-1 1,0-1-1,-1-4 0,0 0 0,0-1-90,-1-5 0,0 0 0,0-2-195,3 18 0,0-4-245,-1-8 1,0-2-701,0 6 1,0-4-989,7 11 2248,-6-1 0,-9-46 0,-5-10 0</inkml:trace>
  <inkml:trace contextRef="#ctx0" brushRef="#br0" timeOffset="14156">18180 10918 23184,'-40'-4'899,"0"-1"1,4 0-1,1-1-719,-22-3-90,18-2 0,19 4-90,20-2 0,26 2 0,26-2 45,-11 4 0,4 1-636,9-1 0,4 1 561,-14 1 0,1 0 0,0 0-639,3 0 1,0 1 0,-1 0 608,1-1 0,-1 1 0,-1 0-120,19 1 0,-2 0-1273,-7-1 1,-2 0 1092,-8 1 0,-3-1-135,-7 0 0,-3 0-1214,18-5 1709,-15-8 0,-19 2 0,-6-7 0</inkml:trace>
  <inkml:trace contextRef="#ctx0" brushRef="#br0" timeOffset="14557">21169 9503 22554,'2'-55'2249,"0"5"-1799,-2 9-91,0 10-89,0 6-180,-4 7 270,0 9 90,-8 23-91,-6 31-134,4-3 0,-1 6-1236,2-5 1,-2 3-1,-1 1 1131,-2 9 0,-1 1 0,-1 3-53,3-10 1,-1 1-1,-1 0 1,0 1-547,-2 2 1,0 1 0,-1-1-1,1 1 479,-2 1 0,0-1 0,0 1 0,0-1 0,-1-1 0,1-2 0,-1 2 0,-1 1 0,1-2 0,-2 2 0,1 1 0,-1-1 0,3-4 0,0-2 0,2-3 0,0-1 0,0 2 0,-5 7 0,0 2 0,0-2 0,3-5-601,-4 8 1,3-5 600,1-7 0,2-2 0,4-9 0,1-1-675,-1 1 0,2-4-944,-2 5 1220,0-9 399,12-33 0,-2-18 0,2-10 0</inkml:trace>
  <inkml:trace contextRef="#ctx0" brushRef="#br0" timeOffset="14883">20206 9634 24353,'-24'-33'900,"0"9"-810,1 19-90,3 14 0,9 18 0,4 14 0,16 9-45,6-11 0,4-1-45,20 16-106,-11-21 0,2-4 196,15-4-90,2-19 90,-19-38 0,-9-14 0,-19 11 0,-7-1 0,-13-25 0,-5 4-642,-2 9 552,1 14-450,0 16-2068,-8 52 2608,9 9 0,11-1 0,1 4 0,6-6 0,0 0 0</inkml:trace>
  <inkml:trace contextRef="#ctx0" brushRef="#br0" timeOffset="15200">21295 10683 23634,'8'-11'1709,"-2"2"-1530,-4 10-89,-2 7-90,0 12 0,5 5 0,18 19 0,3-11 0,13 6-90,-6-25 90,-1-6 0,-3-12 0,-5-9 90,-7-14 0,-9-14-90,-14-14 90,-10-4-90,-8 18 0,-5 1-305,7 12 1,-2 2-56,-8-5 1,-1 4-811,-10 7-898,9 11 2068,8 5 0,13 8 0,6 1 0</inkml:trace>
  <inkml:trace contextRef="#ctx0" brushRef="#br0" timeOffset="15825">22330 9765 25792,'7'-33'630,"1"0"0,4-24-451,-6 14 91,-2 22 0,-4 29-90,-8 35-135,4-3 0,-1 4-984,-3 14 0,-2 4 939,4-14 0,0 0 0,0 2-352,-1 4 1,-1 2 0,1-1 351,0 1 0,0-1 0,0 3 0,0-4 0,-1 4 0,1 0 0,0-5 0,0 0 0,0-4 0,0 2 0,-1 8 0,0 2 0,1-7-501,0-11 1,2-5 500,-2 23-91,-2-20 91,3-20 1153,-7-25-1243,3-24 90,4-30-481,4 17 0,2-4 481,3-11 0,2-4 0,-1 13 0,1-1 0,2-2-106,1-4 0,1-1 0,0-1 106,3-4 0,0 0 0,1 0 0,1 0 0,0-1 0,1 1 0,0 1 0,2 1 0,0 0 0,0 4 0,0 0 0,1 2 0,0 3 0,0 1 0,1 2 0,0 4 0,0 1 0,0 2 0,10-13 0,1 4-152,-1 9 1,1 5 195,-1 8 1,1 5-45,23 5 90,-8 32 0,-16 31-45,-18-8 0,-6 4 947,-6 7 0,-7 5-962,-6 4 0,-5 5 0,-1-2 72,3-14 1,-2-3-1,-2 2-102,1-1 0,-2 2 0,-1-1 0,1-5 0,-10 12 0,-1-4 0,-6 5 0,0-4 0,13-17 0,1-3-103,-3 1 1,2-4 102,1-12 0,13-14 0,8-20 0,18-13 0,7-4 0,-1 5 0,3-1 66,12-13 0,7 4-66,11 16 0,3 11 360,-14 10 1,1 8-361,13 8 0,-3 11-928,-17 11 0,-7 7 928,0 5 0,-5 2 0,-3 7 0,-5 1 0,-4 1 0,-6 1 0,-7 0 0,-5-1 0,-4-2 0,-6-1-794,-5-3 0,-4-2 794,-4-2 0,-2-3-57,-1-5 0,-3-1 57,1-3 0,-1-2-450,0-5 1,-1-1-451,3-5 1,0-1-451,2-4 1,0-2 1349,-24 0 0,2-6 0,5-10 0</inkml:trace>
  <inkml:trace contextRef="#ctx0" brushRef="#br0" timeOffset="17374">5417 5889 24443,'-57'-4'1619,"2"-1"-6919,10-4 5569,8 0 1320,13 0-1499,16-2 770,19-3-770,33-4-31,6 4 1,16 0 0,6-1-363,-20 6 0,5-1 0,3 0 0,2 1 0,1-1 0,-1 0 341,-6 1 1,1 0-1,0 0 1,0 0-1,2 0 1,0 0 0,2 1 5,1-1 1,1 1 0,3-1 0,0 1 0,0 0 0,0 0 0,-2 0 0,-1 0-7,0 1 1,-1 0 0,0 1-1,-2 0 1,1 0 0,0-1-1,1 1-255,3 0 0,0-1 1,1 1-1,0-1 1,1 1-1,-1-1 0,1 1 217,-8 0 0,1 1 0,0-1 0,-1 1 0,1 0 0,0-1 0,0 1 0,0 0-127,0 0 0,0 0 0,0 0 1,0 0-1,1 0 0,-2 0 1,1 1-1,0-1 127,6 0 0,1 0 0,-1 0 0,0 0 0,0 0 0,0 1 0,-1-1 0,-3 1 0,-1 1 0,0-1 0,0 1 0,1-1 0,0 1 0,2-1 0,-1 1 0,1-1 0,2 1 0,0 0 0,0-1 0,-1 1 0,-1 0 0,-1 0 0,0 0 0,-1 1 0,-1-1 0,-1 1 0,0 0 0,-1 0 0,1-1 0,6 0 0,0 0 0,0 0 0,-2 0 0,-2 0 0,-4 0 140,8 1 0,-4 0 0,-4 0 0,-7-1-140,3 0 0,-7 0 625,-11 1 0,-3 1-625,17-1 0,-18 2 1912,-8-2-1912,-9 2 2857,-4-2-2857,-4 0 1503,-1-1-1503,-2-3 0,7-25 0,0-11-323,-1 6 1,0-3 322,1-5 0,0-5 0,1-11 0,1-9 0,0 2-868,-2 8 1,0 2 0,0-5 867,-2 11 0,0-3 0,-1-2 0,1 0 0,-1 3 0,1-5 0,-1 3 0,-1-2 0,2-4-380,-1 3 0,0-4 0,1-2 0,0-1 0,-1 2 0,0 2 380,0 2 0,-1 3 0,0 0 0,1-1 0,-1-2-182,1 1 1,0-4-1,1 0 1,-1-1-1,1 2 1,-2 2 181,1-4 0,-1 1 0,-1 2 0,1 2 0,-1 3 0,0 1 0,0 4 0,-1 1 0,0-2 0,0-7 0,0-4 0,-1 3 0,0 5 108,-1-10 0,-1 4-108,-2 12 0,-2-1 0,0 3 545,-1-2 0,-2 1-545,-1-8 0,-4 2 0,-14-5 2182,-9 8-2182,-9 7 0,-1 20 0,-10 4 0,0 8 0,-7 4 0,-6 2-145,16 3 1,-4 1-1,-2 1 1,-3 1-1,1 1 1,1-1 144,2 1 0,-1 1 0,1 0 0,0 1 0,-2 0 0,-1 0-281,-1 1 1,-1 0 0,-2 2-1,0-1 1,1 1 0,0-1 0,2 0 280,-3 1 0,2-1 0,1 0 0,0 1 0,0-1 0,-2 0-188,-3 1 1,-1-1 0,0 1 0,-1-1 0,0 1-1,0-1 188,7 0 0,1 0 0,-1-1 0,0 1 0,0 0 0,0 0 0,0 0-136,-1 0 0,0 0 1,0 0-1,0 0 0,0 0 1,0 0-1,0 0 136,0 1 0,2-1 0,-1 0 0,1 0 0,-2 0 0,-2 1 0,-1 1 0,1-1 0,-2 1 0,-2 0 0,-2 1 0,0 0 0,1 0 0,0 0 0,3-1 0,2 1 0,-3-1 0,3 1 0,1-1 0,2 1 0,-1-1 0,-2 1 0,-1 0 0,5 0 0,-1 0 0,-3 0 0,0 1 0,0-1 0,1 1 0,2-1 0,3 0 0,3 0 34,-14 3 1,4-1 0,4 1 0,1-1-1,0 0-34,-8 2 0,2 0 0,1 0 0,2 0 144,8-1 0,1-1 1,2 1-1,2-1-144,-5 1 0,1 0 0,3 0 0,-9 3 0,3-1 0,13-3 0,3-1 0,-15 1 1412,9-1-1412,22-9 2110,1 3-2110,14-4 2430,-1 12-2430,1 23 0,3 3 0,0 7-651,1-3 0,1 5 0,-2 2 651,1-2 0,-1 2 0,0 2 0,-1 2 0,0 6 0,0 2 0,0 1 0,0 1-384,0-8 1,0 0 0,-1 0 0,1 1-1,0 0 384,-1 1 0,1-1 0,-1 0 0,1 2 0,-1 3-234,2-6 1,-1 2 0,1 3 0,0 0-1,-1-1 1,2-1 0,-1-3 233,1 6 0,0-3 0,0-2 0,1 2 0,-1 5 0,1-3 0,0 4 0,0 3 0,0 0 0,0 0 0,1-3 0,1-5-128,1 3 1,2-4 0,-1-2 0,1 0 0,0 1-449,1 5 0,-1 2 1,0-1-1,1-2 0,0-4-114,2 13 1,0-5-1,0-6 690,4 9 0,0-10 0,3 2 0,0-11 0</inkml:trace>
  <inkml:trace contextRef="#ctx0" brushRef="#br0" timeOffset="18474">6160 6513 22734,'0'-37'2429,"-5"6"-2339,-2 8 0,-5 12 449,-17 37-314,4 15 0,-2 8-180,-1 5 0,-1 3-631,3-4 0,0 3 0,1-1 586,3-6 0,2 0 0,-1 0 0,-1 3 0,0 0 0,0 1-60,1-2 0,-1 1 1,0-1-181,3-2 0,0-2 0,0 2-1736,-2 5 0,-1 2 0,2-5 1976,0 1 0,2-3 0,-3 5 0,1-6 0,2-6 0</inkml:trace>
  <inkml:trace contextRef="#ctx0" brushRef="#br0" timeOffset="18743">5941 6834 23274,'13'-36'959,"1"-1"1,-2 3-1,0 1-779,4-20 0,-4 11 0,-2 12 0,-2 12 179,4 17-89,4 23-90,9 26-687,-11-12 1,1 3 551,2 10 0,0 4-45,0 4 0,1 6 0,-6-16 0,0 4 0,1 1 0,-1-3-485,1 2 0,-1-3 0,1 3 485,2 13 0,0 2 0,0-5-90,-1-3 0,0-5-82,-2-5 1,1-1-504,1 1 1,1-3-496,3 10-449,2-11-809,-14-42 2428,-5-22 0,-8-18 0,-2-13 0</inkml:trace>
  <inkml:trace contextRef="#ctx0" brushRef="#br0" timeOffset="18969">5843 7246 22554,'-53'-2'2069,"6"1"-1889,15-1-90,15 2 0,15 0 0,22 0-90,24-4 0,-11 1 0,2-1-1696,10-1 0,2-1 1696,3-1 0,2 0 0,0 1 0,0 1-309,-2-1 0,-2 1 174,-6 1 0,-3 0-135,-4 2 0,-3 0-629,17 0-630,-13 2-990,-10-2 2519,-7-3 0,-5-4 0,-4-2 0</inkml:trace>
  <inkml:trace contextRef="#ctx0" brushRef="#br0" timeOffset="19434">7045 6545 23993,'11'-23'1709,"-3"5"-1619,-2 7 90,-2 6 90,2 15 0,2 15 0,2 23-225,-3-15 0,0 2-439,0 6 0,1 2 439,0 6 0,0 1-45,-1 2 0,0 1 0,1 1 0,0-1 0,-2-5 0,1 1 0,2 7 0,-1-2-119,-3-11 1,0-3 73,1-2 0,-3-4-134,-6-6-1,-8-35 90,-9-23 0,-8-16 90,-7-10-837,15 27 1,-1 0 836,1 1 0,-3 2-15,-10-1 0,-2 5 105,-19-3-45,18 15 0,1 8 45,-12 18-45,22 8 0,4 7-45,10 7 0,5 2-139,-1 1 0,6-1 139,10 1 0,6-3 0,18 7-90,-5-23 0,3-4-270,16 2-359,18-6 1863,-20-24-2403,3-11-810,-1-17 2069,-12 0 0,-1-3 0,-9 10 0,0-2 0,7-11 0,0-1 0</inkml:trace>
  <inkml:trace contextRef="#ctx0" brushRef="#br0" timeOffset="20018">7577 6717 21385,'15'-34'2968,"-3"0"-2608,-6 2 0,-2 3-90,-2 3-1,0 6-179,2 7 0,-2 4 180,0 4 90,0 19 0,0 16-180,0 17-1,0 7-179,-1-8 0,0 2-335,0-3 1,0 3 0,-1-2 334,0 8 0,0-1 0,0-2 0,0 0 0,0-4 0,0-1-141,0-6 0,0-1 230,2 24-89,-1-13 0,0-10-89,-1-20-1,0-8 0,-3-25 1149,-5-14-1059,-7-14 45,0 9 0,-1 1-45,-7-14 316,-10 0-226,11 31-90,-1 20 90,0 13-90,3 17 0,9 8 0,4 3 0,7 1 0,7-1-90,8-7-179,11-7-271,13-10 90,6-12-90,8-11 91,3-13 269,4-14-973,-30 7 1,0-3 1152,0-2 0,0-5 315,7-16 0,-1-4-136,-11 14 1,-1-2 45,4-9 0,-3 1-609,-1-8 654,-10 10-90,-4 11-90,-6 10 0,-2 12 0,-2 11 1894,0 15-1984,0 17 0,0 4 0,0 4 90,0 26-270,0-7 0,0 0 338,0 7-653,0-27 1,0-2-3104,0 9 3598,0-25 0,2-7 0,0-21 0</inkml:trace>
  <inkml:trace contextRef="#ctx0" brushRef="#br0" timeOffset="20151">8251 6400 23723,'0'-44'450,"0"6"-989,0 11-271,0 9-989,0 9 1799,4 5 0,2 8 0,5 1 0</inkml:trace>
  <inkml:trace contextRef="#ctx0" brushRef="#br0" timeOffset="20356">8718 6242 23634,'0'-12'2428,"0"3"-2158,0 5 0,0 16 0,-3 15-90,-2 28-135,1-19-1,-2 3-862,2 6 0,0 2 818,0 5 0,1 3-60,1-3 0,-1 3 1,1-2-166,2 9 0,-1-1-105,0-11 0,0 2 0,0-4-418,1-1 1,0-3 747,0 5 0,0-1 0,-4 12 0,0 6 0</inkml:trace>
  <inkml:trace contextRef="#ctx0" brushRef="#br0" timeOffset="20674">8365 6857 21924,'-31'-25'1710,"5"2"-1890,26-3 0,52 0 45,-2 12 0,6 1-191,1 2 0,3 1 356,-6 2 0,3 0 0,-6 1-127,-5 1 0,-4-1 411,11-3 1,-3 0 420,-14 3 1,-4-1-16,8-4-271,0 1-89,-26 6 205,-4 3-296,-5 14 1,-2 11-90,-3 25 613,0 15-793,-1-2 0,-1 4-390,1-15 1,1 0 269,-1-5 0,-1 2 0,1-4-285,1 1 1,0-4-226,0-3 1,0-2-990,0 22-900,0-18 2519,-3-19 0,2-24 0,-3-11 0</inkml:trace>
  <inkml:trace contextRef="#ctx0" brushRef="#br0" timeOffset="20792">9202 6251 20755,'0'-34'989,"0"1"1,0-25-1260,0 17-719,0 14-1170,0 13 2159,0 8 0,0 6 0</inkml:trace>
  <inkml:trace contextRef="#ctx0" brushRef="#br0" timeOffset="21069">9417 6545 23364,'-22'29'1979,"1"3"-1800,-1 4 1,3 5-90,9 2-90,2 2 0,16-2-90,6-4 0,13-7-90,9-8 91,23-12 89,-13-12 0,8-14 89,-25-13 1,-9-7 0,-9-5 0,-11-14-270,-11 16-359,-6-5-451,-3 22-809,0 11-8032,1 3 9005,3 6 1,8 0 0,2 0 0</inkml:trace>
  <inkml:trace contextRef="#ctx0" brushRef="#br0" timeOffset="21384">9786 6558 23094,'11'-16'2968,"-5"3"-2788,0 6-90,-2 13 0,0 14 90,4 21-180,-2 18-154,-2-23 1,0 1 153,0 3 0,0 2-270,0 1 0,-1 0 315,-1-3 0,0-1-45,-1-2 0,0-1 0,-1 21 90,0-15 90,1-47 0,5-15-45,0-11 0,0-5 89,4 0 1,2-1 45,3-6 0,1 0-1736,2 0 1,1 1 1465,1 1 0,1 1-349,-2 5 1,2 2 348,9 2 0,1 6-73,16-5 73,18 18 0,-27 24 0,0 7-450,-10-3 0,1 3-1979,21 16 1,-4 3 2428,-22-13 0,-3 0 0,4 8 0,-4 0 0,-6 12 0</inkml:trace>
  <inkml:trace contextRef="#ctx0" brushRef="#br0" timeOffset="22603">15825 1678 23364,'-12'12'1349,"-6"28"-1020,3 8 1,-1 15 0,-1 1-1565,5-17 1,0 0-1,0 2 1,-1 4 1309,0-3 0,0 3 0,-1 3-1,0 1 1,1-1 0,0 0-237,-1 6 1,0-1 0,1 0-1,0 1 1,-1 1 191,3-8 0,-1 0 0,0 1 0,0 1 0,0-1 0,1 0-79,-1 0 0,1-1 1,1 1-1,-1 0 1,0 1-1,0 4 60,1-6 0,0 3 1,0 1-1,-1 1 0,1 1 1,0 0-1,0 0 0,0-1-141,1-1 1,1-1 0,-1 1 0,1-1-1,0 1 1,0-1 0,0 0 0,0 0 129,-1 6 0,-1 1 0,1 0 0,0 0 0,0-2 0,1 0 0,0-2 19,1 1 0,-1 1 0,1-1 0,1-3 1,-1-3-1,2-4-19,-3 15 0,2-8 0,-1 1 224,0 2 0,0 1 0,1-5-134,2-1 0,-1-3 593,-2 3 1,1-7-505,5-8 2013,3-16-2192,16-17 0,22-16 773,-4-4 0,4-3-773,19-7 0,7-1-531,-7 4 0,5 0 1,3 0 530,-18 4 0,2 1 0,2 0 0,1 0 0,1 0-331,-2 0 0,2 0 0,0 1 1,2-1-1,1 0 0,0 0 318,-2 1 0,1 1 0,0-1 1,2 0-1,0 1 0,1-1 1,0 0-160,-4 2 1,0-1 0,0 0 0,1 0 0,1 0 0,2 0-1,2 1 1,3-1 171,-7 2 0,3-1 0,2 1 0,2-1 0,1 0 0,2 1 0,-1-1 0,1 1 0,-1 0 0,-1 0 0,-2 1 0,-2 0-63,2 0 0,-2 0 1,-2 0-1,-1 1 1,0 0-1,0 0 1,2 1-1,1-1 1,3 0-1,3 1 63,-10 0 0,3 0 0,3 1 0,1-1 0,2 0 0,1 1 0,1-1 0,0 1 0,0-1 0,0 1 0,-1 0 0,-2 0 0,-1 1 0,-3 0 0,-2 0 0,-3 1 0,14-1 0,-5 0 0,-2 2 0,-3-1 0,-1 1 0,0 0 0,1 0 0,1 0 0,3 1 0,-4-1 0,2 0 0,1 0 0,1 0 0,1 1 0,-1-1 0,0 1 0,-2-1 0,-2 1 0,-3 0 0,-3 0 20,15 1 1,-5 0 0,-3 0 0,-2 0 0,1 0 0,1 0 53,5 1 1,0 0 0,1 0 0,-1-1 0,-1 0 0,-1-3-75,-6-1 0,0-1 0,-1-2 0,-2 1 0,-1-1 0,-3 0 0,10 1 0,-3 1 0,-3-2 0,-4-4 0,6-6 0,-5-5 0,-24-2 1076,-48-26-1076,-5-6 0,9 24 0,1-2 623,0-4 1,1-2-624,1-5 0,2-5 0,3-12 0,4-7 0,0 0 0,2 8 0,2 1 0,1-4 11,0 11 0,1-4 1,1-2-1,0 1 0,2 1-11,1-7 0,1 2 0,2 0 0,-1-2 0,0 11 0,-1-1 0,1 0 0,1-1 0,-1 1-52,2-1 0,-1-1 0,1 1 0,-1 0 0,1 0 52,0 1 0,0 0 0,0 0 0,0 1 0,0 0-290,3-10 1,1 0 0,-1 0 0,0 1 289,0 3 0,-1 0 0,0 2 0,0-1-126,0 4 0,-1 1 1,-1 0-1,0 1 126,2-13 0,0 0 0,-2 2 0,-2 5 0,-1 0 0,-1 2 0,-1 6 0,-2 1 0,-2 1 0,-1-16 0,-3 2-16,-4 10 0,-3 2 16,-3 7 0,-4 3 0,-5 6 0,-4 4 521,-6 5 1,-5 5-522,-10 6 0,-5 5 0,10 4 0,-3 3 0,-6 3 0,-5 3 0,-7 3 0,-4 2 0,-1 0 0,3 0 11,5-2 1,1 0 0,0 1 0,-1 0 0,-5 1-12,5-1 0,-3 2 0,-2 0 0,-1 0 0,-2 0 0,-2 0 0,-1 0-52,10-2 0,-3 0 1,-1 0-1,-1 0 1,-1 0-1,0 0 1,0-1-1,1 1 1,1-1-1,2 0 52,-6 1 0,3-1 0,1 0 0,0 1 0,0-2 0,-1 1 0,-2 1 0,-2-1 0,12-1 0,-2 0 0,-2 0 0,-1 0 0,-1 0 0,-1 1 0,1-1 0,0 0 0,1 0 0,1-1 0,2 1 0,2-1 0,-12 2 0,1-1 0,3-1 0,0 1 0,1-1 0,1 1 0,-1-1 0,0 0-114,0 1 0,0-1 0,1 1 0,-1-1 0,1 1 0,0-1 0,0 0 0,1 1 114,1-1 0,1 0 0,0 0 0,0 0 0,1 0 0,0 0 0,0 0 0,1 0-33,-5 1 1,0-1 0,1 1 0,1-1 0,0 1 0,1-1 0,0 1 17,-4-1 0,1 1 0,1 0 0,0-1 0,2 1 0,1 0-170,-3 0 0,0 1 0,2-1 1,2 1-1,1 0-243,-2 2 1,1-1 0,2 1 0,4 1-273,-2 2 0,3 1 0,6 3 700,-1 6 0,11 6 0,18 32 0,25-26 0,1-1 0</inkml:trace>
  <inkml:trace contextRef="#ctx0" brushRef="#br0" timeOffset="23266">17587 6554 23274,'0'-34'719,"0"0"1,0-32-270,0 5 719,-3-5-719,-4 23-1,-7 5 1,-10 27 0,-10 19-180,-17 13-180,22-2 0,-2 2-955,-3 4 0,-1 1 865,2 2 0,1 0 0,-1 1 0,3-1 0,4-1 0,3 1 0,-16 21-435,15-3 435,12-6 0,15-4 0,19-4 0,21-3 0,-13-16 0,4-1-264,4 1 0,3-1 264,2 0 0,0 1 0,2 0 0,-1 3 0,-3 0 0,-2 2 0,-3 0 0,-3 3 0,18 19 1124,-20 3-1124,-37 20 0,-21-12 340,0-19 1,-7-1-341,-18-3 0,-3-5 0,12-6 0,0-2-90,-13 3 0,1-4-629,-8-4-2160,7-6 451,29-10 2428,16-10 0,34-12 0,12-8 0</inkml:trace>
  <inkml:trace contextRef="#ctx0" brushRef="#br0" timeOffset="23602">17993 6572 24353,'29'-32'2069,"-5"7"-1979,-7 9 180,-7 10 0,-6 16-91,-3 11-89,-1 17-2216,3-2 1,0 0 2215,4 21-90,-1-20 0,2-1 769,8 6-859,20-3 90,-4-21 0,19-12 0,-8-24 45,-8-12 0,-1-6 90,-9 7 0,-1-2-158,7-12 0,-2-2 248,-14 14 0,-2 1 3145,9-20-3370,-7 10 0,-5 12 0,-6 24 0,-3 15 0,-1 25 0,0 10 0,0 10-715,0 3 85,0 3-269,2-3-630,2-24 1,0 0-631,3 13 2145,3 1 1,-4-27-1,-2-6 1</inkml:trace>
  <inkml:trace contextRef="#ctx0" brushRef="#br0" timeOffset="24052">18972 6188 22464,'18'-41'1109,"1"0"1,-2 2-1,0 1-704,-3 2 0,-1 1 134,7-23-179,-4 12-90,-6 15 0,-2 15-90,-2 24 0,-4 24 0,0 31-180,-1-21 0,-2 3-1696,0 7 0,-1 2 1696,-1 5 0,-1 2 0,-1 2 0,0 1-994,0 1 0,0-1 994,-1-1 0,0-1-219,1-3 1,1-2 218,1-6 0,0-2 0,-2-6 0,1-3 0,3 25-28,-8-5 28,8-27 2177,-3-14-2177,9-55 0,8-10 1186,-3 10 1,2-1-1187,3 7 0,3 0 0,8-6 0,3 2 0,18-9 0,-17 20 0,1 5 0,13 12 0,10 33 0,-18 6 0,-3 23 0,-24-7 0,-14 1 884,-6-2-884,-11-5 0,-3-5 62,-5-8-781,-2-7-900,-5-12-540,-5-5-629,-7-12 2788,-4-3 0,-8-11 0,0-4 0</inkml:trace>
  <inkml:trace contextRef="#ctx0" brushRef="#br0" timeOffset="25620">26050 643 23184,'-25'-33'1079,"1"20"-719,-6 37-135,11 10 0,2 9-1330,1-2 1,0 4-1,1 3 1150,1-3 0,-1 2 0,1 2 0,0 2-516,-2 7 0,0 3 0,0 1 0,1 2 489,1-7 0,1 1 0,-1 2 0,1 0 0,-1 1-147,3-7 1,0 1-1,-1 1 1,1 1 0,0-1-1,0 1 144,0 3 0,0 0 0,0 1 0,0 0 0,1 0 0,-1 0-216,1 1 0,0 0 0,0 0 0,0 0 0,1 0 0,-1 0 201,1-2 0,0 0 0,1 0 0,-1 0 0,1-1 0,0 0 0,1-3 0,-1 0 0,1-1 0,0 0 0,0 0 0,1-1 18,-1 6 0,-1-1 0,2-1 0,-1 0 0,1-1 4,-2 6 1,2-1-1,-1-1 1,1 1-23,-1 4 0,1 0 0,-1 0 0,1-2 152,1-8 0,0-2 0,1-2 0,-1-1-242,1 7 0,-1-3 0,2-4 1057,-5 42-2496,8-93 3197,0-19-3647,0-37 1,0-7 2337,0 4 2973,-3 16-2253,-5 32 2039,-23 13-2488,-1 6-180,-15 5 179,8-1-89,2-1 0,7-6 269,2 3-539,18-7 0,18 3-90,36-6-90,-5-1 0,7-2-686,-4-1 1,3 0-1,3-1 618,-1 1 1,2-1 0,2-1-1,2 0-570,-2 0 0,2-1 0,2 0 0,1-1 0,1 1 548,-3 0 0,0 1 0,2-1 0,1 0 0,4-1 0,3 0 0,-8 1 0,4 0 0,1-1 0,3 0 0,2-1 0,1 1 0,1-1 0,0 0 0,0 1 0,0-1-153,-6 2 0,0-1 0,2 1 1,0-1-1,0 1 0,1-1 1,0 1-1,1-1 0,-1 1 0,0 0 1,1-1-1,-1 1 153,-5 0 0,1 0 0,-1 0 0,0 0 0,1 1 0,-1-1 0,1 0 0,0 0 0,0 1 0,1-1 0,0 0 0,1 1 0,1 0-82,-3 0 0,3 0 0,1 0 1,0 0-1,2 0 0,0 0 1,0 0-1,0 0 0,-1 0 1,-1 1-1,-1 0 0,-2 0 1,-1 0-1,-4 1 0,-2 0 82,16-1 0,-5 0 0,-3 0 0,-2 1 0,-1 0 0,1 1 0,0-1 0,4 0-48,0 0 1,3 1 0,1-1-1,2 0 1,-1 0 0,-2 0 0,-2 1-1,-4 0 1,-4 1 47,11-1 0,-6 1 0,-3 0 0,-2 0 0,-1 1 196,6-1 0,-3 1 0,-1-1 0,0 1-196,-2 1 0,0 0 0,-2 1 0,-4-1 0,15 0 0,-4 0 0,-14 2 0,0-1 0,-9 0 0,4-1 1402,-3-3-1402,-28 3 2097,-6-4-2097,-2-3 0,-8-11 0,-2-18 0,-6-23 0,5 10 0,2-10 0,0 0 324,2 8 0,0 0 1,0-4-325,0-4 0,0-5 0,1-1 0,1 2-434,0 8 1,2 2 0,0-1 0,0 0 433,-1-5 0,1 0 0,0-1 0,1-1 0,-1-2 0,1-1 0,-1-1 0,1 0 0,-1 12 0,1 0 0,0-1 0,0 0 0,-1 0 0,0 0 0,1-1 0,-1 1 0,0 0 0,0 0 0,0 1 0,0 0 0,0 0 0,0 1 0,-1 0 0,1-9 0,0 0 0,0 1 0,-2 1 0,0 6 0,0 0 0,-1 2 0,-1 1-301,0-10 1,-1 3-1,-2 1 301,0 9 0,-2 2 0,-2 1-23,-3-11 0,-6 4 23,-12-2 0,-10 8 0,4 24 0,-6 5 0,-2 2 102,-3 0 0,-2 2 0,-3 5-102,2 7 0,-3 4 0,-1 2 0,1 2 102,0 2 0,0 1 1,-2 2-1,-6 2-102,11-3 0,-5 2 0,-4 1 0,-2 0 0,-1 1 0,1-1 0,0 1 0,3-2-154,-1 1 0,2 0 0,2-1 0,-2 1 0,1 0 0,-3 0 0,-3 0 154,6-1 0,-1 0 0,-3 1 0,-1 0 0,-1 0 0,0 0 0,1 0 0,0-1 0,2 1 0,1-2-173,-3 1 0,2 0 0,0-1 0,1 0 0,1 0 0,0-1 1,-1 1-1,0-1 173,-2 0 0,0 0 0,0 0 0,0 0 0,0 0 0,0-1 0,0 0 0,0 0-68,0 0 1,0 0 0,0 0 0,0 0 0,1-1-1,-1 0 1,1 0 0,0 0 67,-7 1 0,1-1 0,0 0 0,0 0 0,0-1 0,1 0 0,1 0-42,3 0 0,0 0 1,0-1-1,1 0 1,1 0-1,0 0 1,1-1 41,-4 1 0,0 0 0,1-1 0,0 0 0,2 0 0,0 0 41,-4 0 1,2 0 0,0 0 0,1 0 0,3-1-65,-6 1 1,2 0-1,2 0 1,2 1-123,-5 1 0,3 0 1,5 3-756,-5 3 1,9 5-588,2 26 1487,60 12 0,15-22 0,9 0 0,11 3 0,0 1 0</inkml:trace>
  <inkml:trace contextRef="#ctx0" brushRef="#br0" timeOffset="27190">26687 4921 21295,'-4'-18'4048,"-3"2"-3689,6 2-179,-7 5 180,2 11 90,-4 17-1,-4 31-595,5-11 1,0 8 212,0-2 0,-1 8 1,0 1-1,0-1-806,-2 6 0,-1-1 0,0 4 761,0-1 1,0 6 0,0-1-1,0-4-22,0 0 0,-1-4 0,0 3 0,2-4 0,-1 2 0,0-1 0,0-4-493,2-1 1,0-4 0,-1 2 447,1-2 0,-1 4 0,0-2 0,3-8-139,2-3 0,0-5-41,-2 6 1,0-16-244,4-36 288,-1-28 180,4-2 0,4-6-368,2-8 0,3-3 458,-1 13 0,0-3 0,1 0 30,3-4 0,0-1 0,1-1 132,-1-2 1,1 0-1,1 0-132,-1 3 0,1 1 0,1-2 30,2-7 0,0-1 0,-1 4-105,1-1 0,-1 3-45,3-6 0,-1 8-106,0 14 196,2 26 0,4 27 0,5 30-90,-3 11 0,2 9 351,-7-14 1,0 3 0,1 0-352,-1 0 0,1 1 0,0-1-30,-2-1 0,0-1 0,-2-5 30,2-2 0,-1-5 542,-3-5 1,1-2-543,13 12 0,-6-21 399,4-24-399,0-29 0,-9 3 0,-1-5-718,2-12 0,0-3 718,2-10 0,-1-2 60,-5 17 0,-1-1 0,1-1-355,2-14 1,1-2 0,0 4 294,1-4 0,-1 3 0,2-9 0,-1 8 59,2 15-59,-2 37 0,1 36 0,-9 3 0,0 5-130,0 10 0,0 8 130,0 4 0,0 7 0,-1-2-11,-1-13 1,-1-2 0,1 2-170,-1-2 0,1 2 0,-1 0 0,0-4-315,4 15 1,0-4 80,-1-12 1,0 0 0,0-4-802,2 1 1,1-2 1214,0 4 0,1-7 0,4-15 0,-2-13 0</inkml:trace>
  <inkml:trace contextRef="#ctx0" brushRef="#br0" timeOffset="27551">27751 5708 18748,'9'-53'989,"1"-1"0,-2 5 1,0 3-765,-2 4 0,0 3 1940,4-25-1805,-4 17-673,4 69 1,4 35-1,4 21 1,0 7-1,1-8 1,-3-22 312,3-15 0,0 0 0,-2 15 0,1 23 0,1 7 0,0-5 0,0-20 0,0-34 90,17-61-1132,1-20 1132,-18 20 0,-1-3 54,-2-3 1,-2-2-100,-1 1 0,-1-2 44,-1-13 1,-2 2-90,-4 15 0,-1 2 0,0-7 0,-1 3-179,-3 2-91,0 8-270,0 12-449,0 6 1930,0 8-2380,-4 4 2437,0 12-998,-1 0 0,-2 12 0,2-1 0</inkml:trace>
  <inkml:trace contextRef="#ctx0" brushRef="#br0" timeOffset="28020">28766 4908 24533,'0'-60'2069,"0"6"-1799,0 1-1,0 13-269,2 12 270,-1 30 45,-2 33 0,-2 18-180,-1-2 0,-1 4-740,0 2 0,-1 4 0,-1 1 635,0-5 0,0-1 0,-1 1-30,-1 3 0,0 1 0,0 0 0,1-2 0,-1 0 0,0 2 0,0-5 0,0 3 0,0-1 0,0-3 0,1 0 0,1-4 0,-1 1 0,-1 10 0,-1 1 0,2-6-65,4-9 1,0-3 64,-2 2 0,1-2 0,4 18 0,-5-10 0,6-33 0,0-19 0,2-14 0,-2 3 1784,4-5-3043,-2 6-291,4-4-968,0-3 2518,3-9 0,-1-3 0,0-3 0</inkml:trace>
  <inkml:trace contextRef="#ctx0" brushRef="#br0" timeOffset="29735">4682 13600 23903,'-40'5'480,"-1"-1"0,1 2 0,-1-1-391,-1 1 1,0 0-291,3-2 0,1 0 471,-28 2 0,16-6 39,24 6-219,28 3-45,43 4 0,22-2-15,-24-3 0,0-1 0,5 0-763,8 0 0,5 0 0,3 0 0,0-1 755,-1 0 1,1-1-1,1 0 1,2-1 31,-8 0 0,0-1 0,2 0 0,3 0 0,4 0-187,-13-1 1,3 0-1,3-1 1,1 1 0,2-1-1,0 1 1,-1-1 0,-1 0-1,-3 1 197,6 0 0,-3 0 1,-1 0-1,0-1 0,2 1 1,2 0-1,5 0-182,-11-1 0,3 0 0,4 0 1,2 0-1,2 0 0,0 0 1,0-1-1,0 1 0,-2 0 1,-2 0-1,-4 0 0,-3 0 118,12 1 0,-6 0 0,-3 0 0,-1 0 0,1 0 0,2 0 0,4 0-96,-10 0 1,3-1-1,3 1 1,1 0-1,1 0 1,0-1 0,0 1-1,-3 0 1,-2 0-1,-3 0 1,-5 0 95,20 1 0,-8 0 0,-2 0 0,-1 0 0,2 0 33,-3-1 0,2 1 0,1-1 1,-2 0-1,-4 0 0,-6 0-33,8 1 0,-7-1 0,0-1 261,0 0 0,-2-2 0,-3 1-261,-2 0 0,-3 0 0,2 1 0,-6-2 0,-7-3 1538,-10-7-1538,-7-13 0,-10-9 0,-2-7 0,1-3 0,-1-5 0,1-1 193,-1-3 1,-1-2 0,2-3-194,0 3 0,1-3 0,1-1 0,0 1 0,1 0 0,0 2 0,1-2 0,1-1 0,-2 7 0,1 0 0,1-1 0,0-3 0,2-3-189,1 0 1,0-2 0,1-3 0,1-1 0,1-3-1,0-1 1,1-1 188,-1 10 0,0-2 0,1-2 0,0-1 0,2-1 0,-1 0 0,0-1 0,1 1 0,-1 0 0,0 1 0,0 0 0,-1 0 0,1 1 0,0-1 0,0 1 0,0-1 0,0 0 0,0 1 0,0-2 0,0 1 75,0 3 1,0-2 0,0 0 0,1-1 0,-1 1 0,1-1 0,-1 2 0,0 0-1,-1 2 1,-1 3 0,-1 1-76,3-10 0,-1 2 0,-1 3 0,-1 1 0,0 2 0,-2 1 0,0 0 0,1-10 0,-1 1 0,-2 2 0,0 3 0,-3 4 0,2-12 0,-3 6 0,-8 2 0,-9 2 0,-7 1 0,-4 10-262,0 17 0,-4 5 262,-18-13 0,-4 7 0,10 21 0,-2 6 0,-6 0 0,-2 3 0,-9 4 0,-4 2-303,13 1 0,-3 0 0,-1 2 303,-10 3 0,-3 1 0,-3 1 0,10-1 0,-2-1 0,-2 1 0,-1 1 0,7-2 0,-1 0 0,-1 1 0,-1-1 0,0 1 0,5-1 0,0-1 0,-1 1 0,0 0 0,-1 0 0,0 0-97,-2 0 0,-2 0 0,1 0 0,-1 0 0,0-1 0,-1 1 97,-1 0 0,-1 0 0,0-1 0,-1 1 0,0-1 0,0 0-113,-1-1 1,0 1-1,0-1 1,-1 0-1,0-1 1,1 1 112,-1-2 0,1 1 0,-1-1 0,0 0 0,1-1 0,0 1 0,1-1 0,1-1 0,-1 1 0,1-1 0,1-1 0,-1 0 0,4 0 0,0-1 0,1 0 0,-1 0 0,2-1 0,0 1 0,-8 0 0,2-1 0,0 0 0,1 0 0,0 0 0,5-1 0,1 0 0,0 0 0,1 0 0,1 0 28,-8 0 0,1 0 0,1 0 1,1 0-29,6 1 0,0 0 0,1 0 0,2 0 0,-9 1 0,1-1 0,4 1 0,6-1 0,2 1 0,2 0 452,-10 2 1,5 0-453,9-1 0,3 1 1519,-16 6-1519,17 1 2271,14-2-2271,11 2 2861,6 22-2861,5 23 0,-3-6 0,-3 7-634,1-9 1,-1 2 0,-1 4 633,-2-5 0,0 3 0,-1 2 0,-1 1-518,2-6 0,-1 2 0,-1 0 0,0 4 1,-1 3 517,1-3 0,-2 4 0,0 2 0,0 3 0,-1 1 0,0-1 0,1-2 0,1-2-248,0 0 1,0-3-1,1-1 1,-1 0 0,1 0-1,0 2 1,-1 3 247,1-3 0,-1 2 0,0 3 0,-1 0 0,1 1 0,0-1 0,1-1 0,0-2 0,1-2-193,-1 9 0,0-2 0,1-2 0,1-1 0,0-1 0,0 1 193,2-1 0,-1-1 0,1 0 0,0-1 0,1 0 0,0 0 10,0 7 1,1-1-1,0 0 1,1 0-1,2 2-235,0-5 0,2 3 0,0 0 1,1 0-1,2-2 0,2-2 225,3-1 0,2-1 0,2-1 0,0-2 0,1 0 0,1 10 0,0 1 0,2-4 0,5-7 0,10-10 0,0 1 0,0-1 0</inkml:trace>
  <inkml:trace contextRef="#ctx0" brushRef="#br0" timeOffset="30541">6741 15405 24162,'-16'-39'2249,"-1"5"-1445,1 18-354,-2 18 0,-4 27-450,-5 27-613,12-15 0,0 4 613,-2 9 0,1 3 0,0 7 0,1 2-300,6-19 0,-1 0 0,1 0 300,1 0 0,1 0 0,0 0 0,0-2 0,1 1 0,0-2 0,1 17 0,2-1 0,1-15 0,0 1 0,0-3 24,2 0 0,0-3-24,0 6 0,0-5 0,0-6 0,0-25-270,-3-24-834,-5-26 0,-1-10 1104,-2 7 0,-2-1 30,0 1 0,-1-2 0,-1 2 206,-7-4 1,-3 3-237,-2 5 0,-3 4 45,-1 5 0,-5 7 90,-17 11 0,-3 11-90,12 7 0,1 8-45,-13 11 0,4 9 0,18 5 0,7 4 0,4 4 0,5 2 0,5 1 0,4 2 0,6-2 0,6 0 0,5-2 0,4-1 0,6-5 0,5-3 0,4-3 0,5-4 0,4-6 0,3-4 0,3-4 0,2-5 0,1-4 0,2-6 1,15-10 1,2-9-47,-5-10 0,-2-5 45,-1 1 0,-5-2-816,-10-4 1,-8 0 635,-3-7 2055,-12 9-2594,-10 5 204,-9 8-1104,-6 5 1650,-11 9 1,10 3-1,-3 4 1</inkml:trace>
  <inkml:trace contextRef="#ctx0" brushRef="#br0" timeOffset="30759">7037 16237 24983,'13'-32'2248,"-5"5"-2068,-3 7 0,-2 10 180,1 16 90,3 54-450,-2 6-377,-1-13 0,0 2 332,-3-8 0,0-1-90,1 1 0,0-1-225,-2-1 0,0-1-225,1-4 1,0-1-271,-1-4 1,0-2-1665,0 19 2519,0-16 0,0-17 0,0-11 0</inkml:trace>
  <inkml:trace contextRef="#ctx0" brushRef="#br0" timeOffset="30904">7322 15419 23993,'0'-58'540,"0"8"-1260,0 12-359,1 9-1080,5 9 2159,3 4 0,3 13 0,0 4 0</inkml:trace>
  <inkml:trace contextRef="#ctx0" brushRef="#br0" timeOffset="31271">7525 15798 22635,'0'14'1709,"3"4"-652,2 4-608,5 14 91,4 16-733,-5-18 0,0 2 283,3 7 0,0 2 0,2 6 0,1 0-484,1 4 1,0 0 438,1-1 0,1 1 45,0-4 0,2 0-127,6 7 0,0-2 82,-8-17 0,0-3-45,4 4 0,-1-5 0,-1-3 0,-4-18 567,0-12-567,-1-20 0,-1-15 0,1-8 0,-3 1 0,0-3-156,1 1 1,0-5 0,1 1 155,-2 3 0,0 0 0,0 0 0,2-2 0,0-1 0,1 0 0,0 0 0,1 0 0,0 0 0,0 3 0,-1 1 0,1 0-177,5-16 0,1 3 177,-3 7 0,0 3-33,-2 5 0,-1 4-237,10-21-2429,2 6 811,-13 22-811,3 5 2699,-14 18 0,0 4 0,-4 2 0</inkml:trace>
  <inkml:trace contextRef="#ctx0" brushRef="#br0" timeOffset="33135">17262 9503 24983,'0'-47'809,"0"19"-809,-9 40 90,0 17 0,0 10-30,-3 1 0,-2 5 0,0 3-923,0-1 1,0 2 0,0 2 0,-2 2 898,2-4 0,-1 1 0,-1 1 0,0 2 0,0 0-338,-1 7 0,-1 1 0,0 1 0,0 1 0,-1 1 317,3-7 0,-1 2 0,1 0 0,-1 0 0,0 1 0,1 1-244,1-6 0,0 0 1,0 1-1,1 0 1,-1 1-1,1 0 1,0 0 228,-1 0 0,1 1 0,0-1 0,0 1 0,0 1 0,-1 2 0,1 2-119,0-3 0,0 2 0,0 3 0,-1 1 0,1 0 0,0 0 0,0-1 0,0-2 0,1-3 119,0 2 0,0-2 0,0-2 0,1-1 0,0 1 0,0 0 0,-1 3 6,1 0 1,-1 2-1,0 0 1,-1 2 0,1-1-1,1-1 1,0-1 0,0-3-7,-1 6 0,1-1 0,0-2 0,1-1 0,0-2 0,1-1 106,-1 3 1,2-2 0,-1-1 0,1-1 0,0 0-71,-1 1 0,1 1 0,0-1 0,1-3 0,2-6-36,-3 24 0,8-16 90,17-17 948,28-71-1026,-10 8 1,11-7 0,8-4 0,5-4 0,1 1 0,-1 1 0,-6 5-13,1 1 0,-4 4 0,0 0 0,4 0 0,10-4 0,-17 9 0,5-3 0,5-1 0,3-2 0,2 0 0,3-1 0,0 0 0,1 1 0,0 0 0,-2 2 0,-1 1 0,-3 2 0,-4 3 0,11-2 0,-3 3 0,-2 1 0,-2 3 0,1 0 0,1 1 0,2-1 0,3-1-23,-9 2 0,1 0 0,3 0 0,1 0 0,0 0 0,2 0 0,-1 0 0,1 1 0,-1 0 0,0 0 1,-2 2-1,-2 0 23,4 0 0,-1 1 0,-2 0 0,1 1 0,-2 1 0,1 0 0,0 0 0,0 0 0,0 1 0,1-1-58,4 0 1,-1 0 0,1 1 0,0-1-1,0 1 1,1 0 0,-1 0 0,1 1-1,0-1 1,-1 1 65,-4 0 0,0 1 0,0-1 0,0 1 1,1-1-1,-1 1 0,0 0 0,1 1 1,-1-1-1,1 0 0,-1 1-57,1-1 1,0 1 0,0 0 0,0 0 0,0 0 0,0 1 0,0-1 0,0 1 0,0-1 0,0 1-1,-1 0 89,1 0 1,-1 0 0,0 0 0,1 1 0,-1-1 0,0 1 0,0-1 0,0 1 0,0 0 0,0 0 0,0 1-5,4-1 0,1 0 0,-1 1 0,0 0 0,1 0 0,-1 0 0,-1 0 0,1 0 0,0 1 0,-1 0-27,-2-1 0,0 1 0,0 0 0,0 0 0,0 1 0,-1-1 0,1 1 0,-2-1 0,1 1 0,-1 0-9,4 0 0,0 1 0,-1-1 0,1 1 0,-2 0 0,1 0 0,-1 0 0,-1 0 0,0 0 0,2 1 0,-1 0 0,0 0 0,-1 0 0,0 0 0,0 1 0,1-1 0,0 1 0,3 1 0,2 0 0,1 0 0,-1 1 0,0 0 0,-2-1 0,-3 1 0,-2-1 0,10 2 0,-4-1 0,-3 1 0,0-1 0,1 1 0,4 0 0,2 1 0,-2 0 0,-3 0 0,-7-1 245,-1 1 0,-6 1 1,-6-2-246,-4-2 0,-4 1 1379,19 5-1379,-88-34 0,-12-4 0,7 2 0,-2-7 327,7-5 0,-1-5 1,4-2-328,4 5 0,3-2 0,0-3 0,0-3 0,0-2 0,2-5 0,3-3 0,4-5 0,4-5 0,3-2 0,1-1 0,1 2 0,0 8 0,1 1 0,1 1 0,1-2 0,1-4 0,0 4 0,1-2 0,0-3 0,1-1 0,0 0 0,2 2 0,0 2-227,1-2 0,1 1 1,1 2-1,1 0 0,0-1 1,1 0 226,-1-3 0,2-1 0,0 0 0,0 0 0,0 0 0,1 0-180,-2 8 1,0 1 0,1-1 0,0 0 0,-1 0 0,1 1 0,0-1 179,2-6 0,0-1 0,0 1 0,0 0 0,0 0 0,0 1-81,-1 3 1,0-1-1,1 2 1,-1-1-1,0 2 1,0-1 80,1-6 0,-1 0 0,0 0 0,0 2 0,-1 0 0,0 4 0,-1 1 0,-1 0 0,0 1 0,0 1 0,0-8 0,-2 0 0,1 1 0,-2 1 48,-1 6 0,0 0 0,-2 1 0,0 1-48,-2-11 0,-1 2 0,-2 1 197,0 7 1,-2 1-1,-1 2-197,-3 5 0,-1 1 0,-2 2 0,-6-13 0,-4 4 0,-1 7 0,-9 6 0,-7 13 0,-8 6 0,-1 3 0,4 6 0,-2 4 0,-3 3 64,-5 1 0,-5 2 0,-2 2 0,1 2-132,0 2 1,1 3-1,-2 1 1,-1 1 45,6-2 1,0 1 0,-2 0-1,-3 0 1,-5 1 11,13-2 0,-5 0 0,-2 1 0,-2-1 0,-2 1 0,0 0 0,1 0 0,1-1 0,3 0-29,-7 1 0,3 0 0,1 0 1,0-1-1,-2 0 0,-3 1 1,-6 0 31,19-2 1,-4 0-1,-3 0 1,-1 0-1,-3 1 1,-1-1 0,-1 1-1,0-1 1,0 0-1,1 1 1,2-1-1,1-1 1,3 1 0,3-1-62,-10 0 1,4 1 0,2-1 0,1 0 0,1-1 0,0 1 0,0-1 0,-3 1 0,-2-1 67,6 1 0,-2-1 0,-2 0 0,0 1 0,-1-1 0,-1 1 0,1-1 0,0 1 0,1-1 0,1 0 0,2 0 0,2-1-24,-10 1 0,3 0 1,2 0-1,1 0 1,0-1-1,-1 0 0,-2 0 1,-2 0 23,7 0 0,-3 0 0,-1-1 0,-1 1 0,-1-1 0,-1 0 0,1 1 0,1-1 0,1 0 0,1-1 0,3 1-7,-8 0 1,3-1 0,1 1 0,2-1 0,0 0 0,-1 0 0,-2 0 0,-1 0 15,4 0 0,-1 0 0,-3 0 0,0 0 0,0 0 0,0-1 0,1 1 0,2-1 0,3 0 0,3 0-9,-11 0 0,4-1 0,3 0 0,1-1 0,0 1 0,-3 0 0,3 1 0,-2-1 0,-1 0 0,1 1 0,1 0 0,2-1 0,3 1 45,-3 0 0,4 1 0,1-1 1,1 1-1,-2-1-63,-5 0 0,-2 0 0,1 0 0,3 0 0,7 1 202,-18 4 0,9 0-184,10-4 0,5 1 654,9 3 1,3 1-745,-22 9 90,24-3 1957,9 2-1957,15-10 2139,3-1-2229,2-4 2463,-3 0-2463,4 4 90,0-3 360,0 3-360,-3-4 0,2 0 90,-8 4-90,0 7 0,-13 13 0,-10 19-482,9-12 0,-1 2 482,-5 6 0,-3 5-300,0 8 0,-2 6 1,2-1-919,6-9 0,2-1 0,0 4 498,1-2 1,0 4-1,1 0 1,3-2 719,2 4 0,4-2 0,2 0 0,2 0 0,3 0 0,0 0 0,3-1 0,-1 1 0,0-1 0</inkml:trace>
  <inkml:trace contextRef="#ctx0" brushRef="#br0" timeOffset="34158">19569 15242 26782,'2'-39'1259,"0"9"-1169,-2 21-90,-4 22 90,-2 26-90,-6 24-622,4-21 1,-1 2 621,1 7 0,0 1 45,-1 5 0,0 1-45,1 2 0,1-2 0,3-1 0,0-2 0,-1-4 0,1-2 34,3-9 1,1-1-35,-7 22 90,6-19 0,-3-16-90,4-21 0,0-26 0,0-26-394,2 8 0,1-3 394,3-11 0,1-3-161,-1 12 1,2-2 0,2-4 160,3-7 0,2-6 0,1-1 0,2 0 0,-2 12 0,0 0 0,2-1 0,0 1 0,0 0 0,-1 0 0,0-1 0,1 1 0,0 1 0,0 2-613,4-5 0,0 2 0,1 2 0,-2 7 613,5-7 0,3 10 45,4 8 0,2 17-45,-2 34 0,-2 14-135,1 5 1,-5 8 134,-10 6 0,-5 7 0,-2-1 0,-4-6 0,-2 0 0,-3 3 0,-1 2 0,-2 3 0,-2 1 0,1-4 0,0-1 0,0-2 0,-1 1 0,-2 12 0,-1 2 0,0-8 0,0-10 0,0-5 0,4-9 0,-1-2 0,-6 17 863,5-26-863,-7-38 0,7-27 0,4 0 0,4-5 900,3-7 0,4-6-900,2 6 0,4-7 0,2-2 0,-1 4 0,2-6 0,0 2 0,3-5 0,-4 16 0,3-5 0,2-2 0,0 0 0,-1 4 0,-2 5-441,7-11 0,-2 7 0,1 0 441,7-9 0,2-1 0,-1 12 0,-4 14 0,2 15 0,7 28 0,-2 13 0,-9 8 0,-5 9 0,-2 3 0,-2 7 0,-4 1 0,-6-1 0,-3 0 0,-1 4 11,-1 2 0,-2 4 0,0 1 1,0 0-102,-1-2 0,0 0 0,-1 1 0,1 1-473,1 5 1,-1 3 0,1-2 0,1-4 112,0 0 0,0-5 1,3-3-451,4 7 1,5-11-1260,19-8-179,11-25 2304,8-23 0,-23-7 0,1-6 0,0-3 0,1 0 1</inkml:trace>
  <inkml:trace contextRef="#ctx0" brushRef="#br0" timeOffset="34421">21307 15532 22194,'16'-46'989,"1"0"1,-3 5 0,-3 3-181,-9-17-449,-13 42 0,-17 31-90,-7 39-1921,17-23 0,1 3 1651,1 3 0,3 1 45,3-1 0,3 0-405,5-1 1,3-1 404,3-3 0,4-2-45,14 21 0,13-11 0,6-16 0,4-13 0,0-14 0,4-42 0,-17-4 1331,-15 7 0,-4-2-1331,-6 6 0,-5 0 0,-4-1 0,-2 1-90,-9-29 0,-11 8 101,4 27 0,-1 1-2620,-15-15 271,1 3 2338,18 13 0,23 7 0,5 0 0</inkml:trace>
  <inkml:trace contextRef="#ctx0" brushRef="#br0" timeOffset="34905">22237 14347 20541,'23'-43'689,"1"1"1,-3 5 0,-1 1 369,-1 1 0,-1 4-609,4 0 954,-1 25-955,-9 48-1767,-7-4 1,-1 7 1317,-1 12 0,0 4 0,-1-13 0,-1 2 0,0 2-97,-1 3 1,0 2 0,0 3 96,0 2 0,0 5 0,0 1 0,0-5 0,0 4 0,0-4 0,0 2-240,0-5 0,0 3 1,1-1-1,-1-6 240,2-7 0,-1-5 0,1-1 0,0 16 0,0-3 0,1-9 0,0-3 0,-1-8 0,0-2 0,2 18 0,0-16 2381,0-18-2381,2-16 1293,8-52-1293,-8 2 0,-1-4 0,0-2 0,-3-1-111,-3-10 1,-7 3 110,-3 22 0,-6 5 0,-3 3 0,-5 5-88,-3 8 0,-6 8 88,-24 13 0,-3 10 0,14 2 0,1 6-222,5-1 0,-1 3 1,5 2 221,4 5 0,6 5 0,3 10 0,9 4-48,13-3 1,11 0 47,11 5 0,8-4 0,3-12 0,5-6 0,4-7 0,0-6 0,17-6 0,-2-3 0,-4-10 0,-2-5-270,-5-7-540,-5-8-43,1-22 853,-18-8 0,-3 1 0,-15 6 0</inkml:trace>
  <inkml:trace contextRef="#ctx0" brushRef="#br0" timeOffset="38086">24543 15599 19676,'-5'5'4677,"3"-1"-3867,-7-4 539,8 0-90,-2 0-1169,19-4 0,17-3-90,26-4 0,10-3-959,-5 2 1,3-1 958,-17 3 0,4 0 0,2 0 0,-2 0-690,-4 1 1,-1 1 0,1-1 0,0 1 689,6-1 0,1 0 0,0 0 0,1 0 0,2-1 0,1 1 0,1 0 0,-1 0 0,3 1 0,-1-1 0,1 1 0,0-1-431,-1 1 1,0 0 0,-1 0 0,0 1 430,-3-1 0,0 1 0,-1 0 0,-1-1 0,-4 2 0,-1 0 0,-1 0 0,0-1 30,8 0 0,-1-1 0,-3 1-130,-6 0 1,-2 0 0,-3 1 99,13-3 0,-4 2 45,-11 0 0,-3 0-45,21-4 796,-17 6-1066,-15 1 938,-12 4-2108,-15 0 2399,-18 0-3658,-19 0 2699,-23 0 0,20 3 0,-3 2 0,-5 0 0,-1 0 0</inkml:trace>
  <inkml:trace contextRef="#ctx0" brushRef="#br0" timeOffset="38586">24758 15233 23004,'-30'-43'2069,"3"2"-1799,5 5 89,6 6 91,4 8-270,5 6 0,-2 9 270,-7 21-271,-9 13-44,5-2 0,-2 4-1462,-3 3 0,-3 1 1462,-4 8 0,-3 0-45,-5 3 0,-1 1-364,-2 1 0,-2 3 304,5-8 0,-4 1 0,4-2 14,-3 2 1,1 0-45,8-10 0,0 1 0,6-2 0,4 1 0,9-2 0,7 12 0,27 8-1283,37-17 1283,-18-14 0,5 0 0,6 3 0,4 0 0,4 2 0,4 1 0,-3-1 0,4 1 0,-3-1 0,-14-7 0,-2 0 0,1 0 30,9 4 0,2 1 0,-5-3 1030,-7-4 0,-3-2-1060,-2 0 0,-3-4 0,4-7 821,-8-14-821,-36-23 0,-10-16 0,2 19 0,-3 0-281,0-7 0,0-1 281,-3-5 0,1-1 479,0-3 0,1-2-479,1-2 0,2 0 0,0 0 0,1-1 0,3 4 0,2-2-945,2-10 1,2 1 89,0 19 1,2 1-361,3-6 1,2 4 1086,5 0 1,6 11-1,5 6 1</inkml:trace>
  <inkml:trace contextRef="#ctx0" brushRef="#br0" timeOffset="39219">27694 15007 22284,'-10'-14'2789,"0"3"-2430,2 0-359,3 6 90,2 1 180,3 4 0,0 14 0,0 13-45,4 14 0,1 5-135,-2-6 0,0 1-459,3 17 1,1 0 413,-3-13 0,-1-3-45,-1-2 0,0-1 45,0-4 0,-1-2 225,0 21 89,0-13 361,-1-12-720,0-25 90,0-16-90,2-22 0,2-7 0,0 5 0,2-2-450,4-18 0,2-2 450,3 8 0,1 2 0,3 0 0,1 0 0,1 2 0,3 2 0,-1 4 0,2 3-2,1 5 0,1 3 2,-1 4 0,1 4 0,28-8-60,-6 16-30,-4 7 90,-9 14 0,-2 12 893,-14 11-1702,-8 7-91,-13-10-629,-4-10 197,2-6-1366,3-11 2715,0 6 1,3-7 0,2 0-1</inkml:trace>
  <inkml:trace contextRef="#ctx0" brushRef="#br0" timeOffset="39535">28527 14948 23184,'8'0'1349,"5"10"-1259,1-3 0,7 4-90,4-7 0,11-4 90,9-2-90,8-7 0,2-7 90,-6-9 90,-6-9 269,-14-4 1,-11-6 270,-23-19-450,-11 21-1,-20-3 91,-5 40-90,-6 19-180,0 22-1755,6 17 1710,23-22 0,3 2-45,5 1 0,4 2-174,1 0 0,4 0-6,4 0 0,4-1-225,2-2 1,2-1-946,20 27-629,6-11-719,2-10 2698,-4-13 0,-3-11 0,-4-8 0</inkml:trace>
  <inkml:trace contextRef="#ctx0" brushRef="#br0" timeOffset="40069">29164 14831 22464,'21'-55'2789,"-5"5"-2340,4 1 1,-9 22 0,4 10-90,-2 30-181,3 19-179,4 18 90,1 9-90,-8-16 0,0 2 45,-2-5 0,-1 0-45,-1-3 0,-2-3 90,3 13-90,-8-35 0,-2-8 0,0-17 0,0-12 0,0-20 0,0-14-350,2 22 0,1-1 350,1-2 0,1 0 0,2 0 0,2 0 0,0 5 0,0 0 0,10-24-363,-1 18 453,-2 19 0,0 24 0,-1 21-90,-1 18 90,-6 11-90,-2 3 0,-4-1 90,-2 4 494,0-21-764,9-29 479,2-29-299,12-42 0,-3 11 0,2-3 0,-6 13 0,1-1 60,2 2 0,3-2 0,-2 7 120,12-6-90,9 16 90,-17 51-180,-1 21 0,-3 17-532,-10-28 0,-2 1 262,-1 1 1,-1 1-361,-2-3 0,0 0-989,0 28 1619,-4 4 0,0-27 0,0 2 0</inkml:trace>
  <inkml:trace contextRef="#ctx0" brushRef="#br0" timeOffset="40242">30098 14451 23184,'16'-39'779,"-1"0"1,-2 5-1,1 2-329,8-13 270,-6 22-271,-2 25-179,-2 23-90,0 21-180,-1 15-356,-6-27 0,0 1 41,-1 0 1,0 0-1036,2 31-808,-2-7-7673,-2-12 8735,-8-8 1,-2-20 0,-7-7 0</inkml:trace>
  <inkml:trace contextRef="#ctx0" brushRef="#br0" timeOffset="40385">30074 13713 21764,'-7'-36'495,"-1"-1"0,0-28 202,3 17-1326,5 14-553,5 18 1182,7 8 0,11 18 0,6 3 0</inkml:trace>
  <inkml:trace contextRef="#ctx0" brushRef="#br0" timeOffset="40738">30541 14098 24893,'0'15'1259,"0"14"-899,2 18-270,-2-14 0,0 3-799,2 6 0,0 2 754,0 2 0,0 1-45,0 0 0,0 0 0,1-5 0,-2-1 283,1-5 0,-2-4-373,0 16 338,0-33-338,0-27 90,2-28 0,2-10 45,0 6 0,2-1-383,0 1 0,0-4 0,2 3 427,6-9 1,1 3-45,1 2 0,1 2 0,-2 7 0,4 4 526,6 4 1,3 11-393,30 32-179,0 17-461,-28 9 1,-5 6 280,-9-8 1,-2 1-226,0-1 0,-1 0-1034,7 26-360,-6-11-630,-4-14 2429,-6-17 0,-2-17 0,-2-12 0</inkml:trace>
  <inkml:trace contextRef="#ctx0" brushRef="#br0" timeOffset="41362">31467 13379 21641,'20'-40'719,"1"-1"1,-3 6 0,0 3 812,11-8-812,-9 31 321,-10 34-681,-4 30-225,-6-17 0,0 6-329,-1 5 0,-1 5 0,1 3 194,1 5 0,0 1 0,-1 1-342,0-1 0,0 1 0,0-2 342,1-3 0,0-2 0,0-6 0,0-4 0,0-5-37,0-6 1,0-3-54,0 17-360,0-24 270,0-30 90,0-29 1,0-26 401,0 24 0,0-1-267,-3-1 0,-1 1-45,-2 2 0,-1 2 90,-16-22 0,-7 15-90,-5 17 180,-3 11-90,1 23 0,4 12 1549,11 19-1639,9 9 0,17 5 0,13 2 0,6-20 0,8-1-90,7-7 0,5-3 0,-2-1 0,2-4-142,3-10 1,0-8-39,19-18 180,-31 1 0,-1-3 0,1-5 1,-1-4-1,1-4 0,-1-4 45,-1-3 0,-1-5 45,-5-3 0,-1-6 0,-3 2 0,3-8 0,-4-2-351,-4 6 0,0-2 0,-5 2 396,-4-2 0,-4 2 0,-3 1 0,-4 2 140,-1 5 0,-6 2-50,-8-1 0,-5 4 45,-15-2 26,-16 13 64,16 47-180,1 23-45,21-11 0,3 2-178,0 6 0,2 2 133,5 5 0,1 1 0,1 2 0,1 0 0,2 1 0,2 2 0,2-6 0,2 2 0,0-3 0,0 6 0,2-2-90,4 12 0,2-3-135,-3-26 1,2-3-676,12 22 345,5-13-1604,1-12 2159,5-20 0,1-16 0,3-15 0</inkml:trace>
  <inkml:trace contextRef="#ctx0" brushRef="#br0" timeOffset="41760">32478 13419 23903,'4'-45'1889,"0"6"-629,-4 12-631,2 23-89,0 19-180,2 26-360,0 4 0,0 9 0,-1-11 0,1 3 0,-1 0-736,1 0 0,-1 1 1,1-1 735,-1 1 0,1 0 0,-1-4 0,0 0 0,0-4 502,-1 26-502,0-17 0,-2-37 0,0-65 0,-1 18 0,2-5-352,2-22 0,3-3 352,0 8 0,3 0 275,2-1 0,4 0-275,0 10 0,1-1 0,0 4 0,3-3 0,1 4 0,4-9 0,3 9 0,13 15-106,3 24 106,5 20 0,3 18 0,0 9-143,-26-18 1,-1 2 142,19 22 0,-6 1 0,-11-7 719,-6-3-1169,-10 4-1824,-22-7 2274,-27 8 0,-13-15 0,18-15 0,0 0 0</inkml:trace>
  <inkml:trace contextRef="#ctx0" brushRef="#br0" timeOffset="42503">27999 16260 24533,'-38'0'3328,"2"-2"-2878,2-3-180,2-4-270,16 0 0,3-4 0,32-3 0,27-9 0,0 7 0,8-2-1131,-4 3 0,5-1 1,4-1 1130,-3 2 0,2-1 0,3-1 0,2 1-454,-4 0 0,1 0 1,2 0-1,1 0 0,2-1 454,-5 2 0,2-1 0,1 0 0,0 0 0,2-1 0,0 1-217,-5 0 0,0 1 1,2 0-1,0-1 1,0 0-1,0 1 0,1-1 217,-5 2 0,0-1 0,0 1 0,1-1 0,0 1 0,0-1 0,0 1 0,0-1-127,1 1 0,0-1 0,1 1 1,-1 0-1,1-1 0,-1 1 1,0 0-1,0 1 127,0-1 0,-1 1 0,0 0 0,1-1 0,-1 1 0,-1 1 0,1-1 0,-1 1 0,7-2 0,-1 0 0,0 1 0,0-1 0,-1 1 0,0 1 0,0-1 0,-4 2 0,1 0 0,-1 0 0,0 1 0,-1-1 0,0 1 0,-1 0 0,5-1 0,0 0 0,0 0 0,-2 0 0,0 1 0,0 0 0,6-1 0,-1 0 0,-1 1 0,-1 0 0,0 0 95,-7 2 0,-2-1 0,0 1 1,0 0-1,1 0-95,5-2 0,1 1 0,0-1 0,0 1 0,-2 0 0,7-1 0,-2 0 0,-1 0 0,-1 0 0,-3 1 0,-1 0 0,-1 0 0,-2 0 0,16-1 0,-3-1 0,-11 2 0,5-4 0,-21 8 0,-14-1-9</inkml:trace>
  <inkml:trace contextRef="#ctx0" brushRef="#br0" timeOffset="42503">33866 14704 18050,'-35'0'-267,"-11"0"-7</inkml:trace>
  <inkml:trace contextRef="#ctx0" brushRef="#br0" timeOffset="43369">29713 16861 24320,'-23'-5'1079,"3"1"-233,-1 12-486,5 8-37,8 2-323,4 4 119,10-11-119,4-4 364,5-3-364,8-12 90,-8-2-90,0-10 90,-17-1 0,-12 1 180,-14 4 45,-9 13 0,-4 7-315,7 1 0,-1 4-265,-15 6 0,0 4 265,13 2 0,4 2 0,2 1 0,3 1 0,5 1 0,3 1 0,-2 27 0,22-2 0,20-19 0,9-2-1609,14 1 1,6-3 1608,-1 0 0,2-2 0,4-2 0,-2-1 0,-18-6 0,-3 1 0,22 19-39,-16 3 39,-17 0 0,-27-3 0,-24-1 0,2-21 0,-5-3 30,-6 0 1,-4-3-31,-8-3 0,-2-3-985,-3-2 0,-2-4 985,-2-3 0,0-3 0,1-3 0,0-5 318,10-4 1,0-4 0,4-1-319,-5-4 0,4-3 0,10 2 0,0-2 0,7 0 0,8-5 0,9-1-155,5-4 1,8 0 154,7-1 0,10 0-642,12 2 1,10 0-1,0 2 192,-6 9 1,0 2-1,3 0-90,15-7 1,3 1-1,-1 4-495,8 1 1,-2 6 174,0 2 0,0 1 860,-4 2 0,0 1 0,-4 2 0,0 2 0,-4 0 0,0-1 0</inkml:trace>
  <inkml:trace contextRef="#ctx0" brushRef="#br0" timeOffset="43602">29972 16359 24353,'13'-57'3418,"-5"5"-2608,-4 5-810,-4 8 0,0 12 0,-6 11 0,1 30 0,-6 29 0,5 2 0,1 10 0,0 0-307,0-9 1,-1 0 0,2 5 306,0 2 0,0 7 0,0 3 0,1-2 0,-1-6-543,0 7 1,0-5 0,0 2 542,2-3 0,1 2 0,-1 0 0,1-6 0,-1 15 0,0-3 0,2-16 0,0 0 0,0-3-818,0 0 1,0-2-83,0 5 1,0-6-1619,0-13 2518,2-17 0,6-21 0,3-13 0</inkml:trace>
  <inkml:trace contextRef="#ctx0" brushRef="#br0" timeOffset="43852">30346 16590 23634,'5'-34'1349,"-1"-1"0,3-26 180,-14 8-899,0 25-540,-2 10-90,4 33 0,5 18 0,3 6 0,0-3 0,1 3-670,1 19 0,2 3 670,-1-13 0,1-1 0,-1 0 0,0 1-154,-2 9 1,-2 1 153,-3-7 0,-3-2-135,-2-4 0,-7-3-1304,-15-7 0,-7-8-900,-23-9 2339,15-14 0,1-4 0,-15-17 0,3-11 0</inkml:trace>
  <inkml:trace contextRef="#ctx0" brushRef="#br0" timeOffset="44356">30208 16590 14093,'27'-50'1349,"-1"2"1182,0 10-2441,4 4-90,5 7 0,5 6 1409,3 8-1229,22 6 180,-19 5 269,10 2 950,-27 0 130,-4-4 2943,-11-1-4652,-3 0 0,-9 15 0,0 18 0,0 26-312,0-18 0,0 3 312,-1 5 0,0 1 0,0 4 0,0 1 0,-1 0 0,0-2 0,0 0 0,0-1 0,0-5 0,0-2-76,0-4 0,0-2 76,0 20 0,0-15 0,0-24 0,0-27 0,4-33 0,0 8 0,2-5-1101,3-12 0,2-3 1101,-1 13 0,1-1 0,1-1 0,1-3 0,0 0 0,2 0-219,-1 0 1,1 1 0,1 1 218,6-17 0,0 3-162,-2 9 0,-1 3 162,-2 10 0,0 5 0,14-9 0,1 32 0,2 35 0,-13 4 0,-1 5 708,1 11 1,1 6-709,1 5 0,2 7 0,-1-3-193,-6-11 0,-1-2 0,1 3 193,5 10 0,2 3 0,1 0-450,0-2 1,2 0-1,-3-5-2054,2 2 0,-1-3 2504,6 9 0,-3-9 0,-10-23 0,-16-32 0</inkml:trace>
  <inkml:trace contextRef="#ctx0" brushRef="#br0" timeOffset="45220">31593 15957 24173,'14'-24'1889,"2"13"-1079,4 22-1,3 23-449,-3 27-225,-9 1 0,-5 8-855,-7-17 1,-2 2 0,-1 0 719,1-1 0,0 0 0,-3-1 0,-2-3 0,-3-2 0,-1-5 177,-2-5 0,-1-6-177,-15 18 90,-3-25-90,-7-31 0,24-57 0,16 11 0,8-5 0,7 13 0,4-1 0,3 3-170,10-12 0,4 8 125,2 11 0,2 12 45,20 26 52,-4 24-52,-29-5 0,-3 4 0,-1 5 0,-3 2 0,-2-1 0,-3 2 45,-3 0 0,-2 0-45,0 25 0,-8-7 0,-10-11 0,-7-12 0,-14-23-90,4-18 90,-4-29 0,12-18-271,12 23 1,2-3 270,1-4 0,1-2 0,2-2 0,3 0 0,1 1 0,2-1 45,2 4 0,1 1-45,2 3 0,2 1 1004,6-6 1,3 4-1005,0 10 0,1 3 0,0 0 0,0 8 116,17 17-116,-16 27 0,-10 19 0,-3 8 0,-1-7 0,-2 2-1055,-1-1 0,-1 3 1,0-1 1054,0 12 0,0-2 0,-2 2 0,0 0 230,0-2 0,0-2-230,-2-5 0,0 0 0,3 4 0,0-2 0,-4-18 0,-1-3 0,3 10 0,0-17 0,-4-35 0,0-19 0,-1-9 0,2-7-166,-1-3 0,3-6 166,4-7 0,2-7 0,1 2 501,-1 13 0,0 1 0,1-1-501,2 1 0,0-4 0,2 2 0,0 4 0,0 3 0,1 4 0,1 1 0,8-16 0,1 3 0,-4 9 0,1 4 0,-2 6 0,0 5 0,11-11 0,-7 26 0,-8 30 0,-8 29 0,-6-9 0,-4 4-185,0 8 1,-2 6 184,1 3 0,-1 6 0,1-3-683,0-11 1,1-1 0,0 1 682,1 14 0,0 2 0,3-4 0,3 0 0,2-5 375,4-3 1,3-2-376,1-6 0,2-3 0,3-6 0,3-4 0,-1-4 0,3-3 0,26 9-54,0-16 54,-2-10 0,-5-16-539,-3-11-631,-5-15-359,-3-14 719,-17 20 1,-2-3-1203,0-6 0,-1-1-2904,-1-5 1,-2-1 4713,-1-6 0,-2-2 0,-2-2 1,-1-2-1,-3-2 0,1 0 1</inkml:trace>
  <inkml:trace contextRef="#ctx0" brushRef="#br0" timeOffset="45410">33176 15667 14452,'0'-64'2519,"0"8"642,0 19-2441,0 23 1498,-3 23-1498,2 30-181,-8 22-390,8-20 1,0 2-150,-3 6 0,-1 4 0,3 1 0,1 5 0,0-2 0,-1-12 0,1-1 0,-1 1 640,1 13 0,0 2 1,0-4-641,1 2 0,0-5 0,0-1 0,0-2-90,0-6 0,0-2-495,0-4 1,0-1-1035,0 21-360,0-12-720,0-13 2699,0-12 0,-6-10 0,0-7 0</inkml:trace>
  <inkml:trace contextRef="#ctx0" brushRef="#br0" timeOffset="45602">32653 16423 16521,'-32'-9'1080,"13"4"1631,14 1-2441,53 1-270,7-1 491,-7 1 1,6 1-792,-10 0 0,3-1 0,-2 1-108,6 1 0,1 0-357,11 0 1,-4 0-1665,2 1 2429,-22 0 0,-25 6 0,-13 1 0</inkml:trace>
  <inkml:trace contextRef="#ctx0" brushRef="#br0" timeOffset="47187">9661 16111 22644,'-14'0'3958,"-1"0"-3419,-1 0 1,1 0 90,1 0-360,8 0-270,4 0 0,15 0 0,54 0 0,-30 0 0,4 0-1131,1-1 0,4 0 1,1 1 1130,-1-2 0,1 1 0,0-1 0,7-1 0,1 0 0,1 0-383,3-1 0,0 1 0,5-2 383,-14 2 0,4-1 0,2 0 0,0 0 0,-2 0 0,12-2 0,-1 0 0,0 0 0,-1 1 0,-1-1 0,1 1 0,-2 0 0,-3-1 0,7-1 0,-4 1 0,-7-1 0,-9 2 0,-4-1-135,0 3 0,-3-1-1124,6 0-540,-9 2-810,-41 2 2609,-24 6 0,-24 1 0,19 0 0,0 0 0</inkml:trace>
  <inkml:trace contextRef="#ctx0" brushRef="#br0" timeOffset="47720">9860 15735 24533,'-21'-54'1799,"8"6"-1709,6 3 180,7 11 0,0 5 179,-9 8-269,-2 15-90,-19 16 0,-5 17 0,-3 8 45,3-6 0,-2 1-163,2-1 0,-1 3 1,-3 2 117,-10 8 0,-3 2 0,4-3-506,6-3 0,0 0 416,1-2 0,-2 2 0,8-5 0,5 5 0,13-4 0,23-2 0,16-7 0,8-1 0,-1-2 0,3-1-278,14 8 0,3 1 278,-7-5 0,2 2 0,-5-3 0,4 2 0,-4-1 0,5 3 0,0-1 0,9 8 0,-2-3 0,2 2 0,-11-7 661,-9-6-661,-11-12 0,-6-3 0,-6-6 0,-5-8 0,-5-8 0,-7-20 0,-5-16 77,5 16 1,0-2-78,-1-6 0,0-5 0,0-3 0,2-6 0,0 0 0,1 0 0,0-2 0,1 0 0,0 7 0,0-1 0,0 1 0,1 2 0,1 1 0,0 2 0,1 4-315,-1-8 0,1 7-584,1 5-360,0 10 32,0 12-662,0 9 1237,0 5 0,0 22 0,0 5 0</inkml:trace>
  <inkml:trace contextRef="#ctx0" brushRef="#br0" timeOffset="49843">11167 17544 22644,'0'5'2878,"0"3"-2428,0-3 0,0 4-90,0 2-180,0 1-1,0 2-179,4-3 90,0 0-90,6-2 0,2-4 90,17-1-90,-7-4 0,9-6 90,-17-3 0,-5-9-90,-13-3 270,-29-4-180,-3 12 0,-24 1 0,11 22 0,15 3 0,1 5-90,8 8 0,3 3 45,-2-1 0,6 2-45,11 33 0,24-15 0,15-1-2109,9 3 2064,-18-25 0,1 0 0,0-1 0,-1 0-44,20 23-1,-22-15 0,-4 1 90,-2 15 0,-17 11 0,-28-25 0,-8-20 0,-4-5 0,7-5 0,-3-5-751,-15-1 0,0-6 796,10-7 0,3-4 0,-3-1 0,2-3 559,1-4 0,1-2-559,2-2 0,2-2-45,3-3 0,3-2 0,4-2 0,4-2 0,3-1 0,5-2-45,5-3 0,5-1 0,7-2 0,5 0 0,5-3 0,8-1-135,9 5 0,7-1 0,1 3-523,-7 10 1,1 3-1,3-1 493,12-8 0,4 1 1,0 5-31,-12 13 0,0 5 0,0 1-120,20-5 1,0 3 89,-4 6 0,2 3-523,-13 6 1,1 1 0,-3 3 792,3 2 0,-2 2 90,6-2 0,-5 1 1192,-3 10-203,-6-10 2,-14 3-452,-5-4 1853,-11 8-2122,-4 8-90,0 19-270,0 20 1274,1-19 1,0 3-1275,-1 6 0,0 2-479,1 5 1,0 1 478,0 2 0,0 3 0,0-7 0,-1 3 0,1-3 0,0 7 0,1-1-90,-1-10 0,1 1 0,-2-4-394,0-4 0,-1-2-955,3 5 0,-1-1-720,0 9 2159,5-2 0,2-38 0,2-9 0</inkml:trace>
  <inkml:trace contextRef="#ctx0" brushRef="#br0" timeOffset="50095">12255 17115 23585,'-13'-60'3148,"-4"10"-2968,-5 16 246,-1 18-246,5 16-7,7 18-173,8 19 0,12 17-928,-2-19 0,3 2 928,3 6 0,2 1 0,1 4 0,1 1-153,1 0 0,-1 2 63,-6-5 0,-1 2 1,-2-2-1,0 3 0,-7 1-240,-15 6 0,-9 4 0,-3-9 15,0-15 1,-5-4 14,-4-1 0,-4 2 0,2-10-285,1-11 1,2-7-1215,-31-5-720,8-15 2519,12-16 0,15-12 0,8-10 0</inkml:trace>
  <inkml:trace contextRef="#ctx0" brushRef="#br0" timeOffset="50455">12146 17264 22644,'0'-32'2699,"0"1"-2610,-4 1 1,3 3 0,1 4-180,12 5-179,12 6-271,15 6-90,14 4 180,-5 2 1,1 0 29,-11 0 1,-1 0 508,13 0 1,-1 0 360,4-4 90,-10-3 89,-15-9 181,-10-4 0,-10-5 89,-4-5-269,-4 3-1,-4-4-629,0 11 0,-1 51 0,5 15-1034,3 3 0,1 6 1034,0-4 0,0 0 0,2 7 0,0 0-300,-1 0 0,0 2 300,1-7 0,0 2 0,0-3 0,1 4 0,-1-1-495,2 13 1,0-4-316,-2-29 0,0-4-988,3 23-451,0-14 2249,0-12 0,-3-12 0,0-10 0</inkml:trace>
  <inkml:trace contextRef="#ctx0" brushRef="#br0" timeOffset="50836">12990 17124 23544,'11'-53'2878,"-3"8"-2608,-4 15-90,1 14 89,2 24-89,7 18-90,6 22-327,-7-18 1,1 1 236,2 4 0,2 0-45,0 2 0,1-1 69,0-1 0,1 1-114,6 4 0,0-1 90,11 11 0,6-2 90,-23-39 0,-6-39 0,-8-10-90,-3 4 0,-2-3-219,-1 1 0,0-3 249,3-3 0,2-3 0,0 2-377,1-5 0,2 0 392,2-15 0,8 6 134,8 27 1,5 13 90,23 34-225,-20-4 0,-2 6-195,-7 19 1,-5 5 149,6 18 0,-6 0-90,-4-7-90,-3-6-180,-4-10-359,-2-9-1143,-3-1-1826,-2-15 3963,-2-5 0,0-19 1,0-9-1</inkml:trace>
  <inkml:trace contextRef="#ctx0" brushRef="#br0" timeOffset="51638">13271 16821 23184,'-37'-20'449,"0"1"1,3 1 0,1 0-450,-22-14 0,16 5-180,24 4 0,25 1-180,33 2 270,-10 7 1,5 1-861,11-1 1,4 1 1009,-11 2 0,2 0 0,1 1-961,8-2 0,2 1 0,2-1 931,6 0 0,1-1 0,2 1-8,-12 1 1,0 1-1,1-1 1,0 1-279,1-1 1,-1 0 0,2 0 0,2-1 417,0 0 0,3 0 0,1-1 0,-1 0 0,-3 1 17,-4-1 1,-3 1 0,-1 0 0,2 0 22,9-2 1,3 0-1,-3 1 1,-7 0 246,8-3 1,-8 1 0,-8 2 0,-3 1-270,-10 2 0,-3 0-180,15-7 0,-14 5 0,-10 2 971,-7 4-971,-3 3 2724,-8 16-2724,0 16 0,-4 27 647,0-18 1,0 5-648,-1 6 0,-1 5 0,1-1-801,1 11 1,-1 0 800,0-8 0,0 3 0,0-5 0,0 2 0,2-5 0,-1-5 0,0-1 0,0-6 0,0-1 0,0 22 0,0-4 0,0-24 0,-17-28 0,1-26 0,-22-29 0,-1-2 93,17 25 1,-3 2-94,0 1 0,-2 2 0,-28-14 0,-4 15 0,-2 17 0,0 15 0,30 1 0,1 3 0,-8 12 0,3 3 0,10-6 0,2 0 0,-5 8 0,6 0 1640,7 8-1640,10 3 0,14-16 0,-1-6 0,2-25 0,-6-16 0,-10-12 0,-3-5 0,-5-25-910,-1 17 1,-2 0 909,-12-12 62,4 28 1,-2 5-63,-14-2 0,-14 18 0,16 30 0,6 16 0,5 10 0,8 4 0,9-2 0,6-2 0,7-10 0,2-6 0,0-7 0,2-13 0,-2-4 1847,-1-12-1847,-2-5 343,-1-11-343,0-10 0,0-7 0,0-19 0,0 17 0,-3-8 0,2 24-180,-3 7-1889,4 3 540,0 8-2879,2 1 4408,4 2 0,6-3 0,5-2 0</inkml:trace>
  <inkml:trace contextRef="#ctx0" brushRef="#br0" timeOffset="51876">15130 16323 25432,'31'-41'2789,"1"5"-2519,1 7-180,7 8-90,-5 10 0,4 2 0,24-3-332,-19 5 0,-1 1 332,20-1 0,-4 3 0,-2 2-1079,6 2 89,-22 0-1906,-1 0 2896,-49 14 0,-13 1 0,-25 14 0</inkml:trace>
  <inkml:trace contextRef="#ctx0" brushRef="#br0" timeOffset="54337">11329 6350 24443,'-4'0'2698,"0"0"-2518,4-2 90,8-2-180,8-3 90,18-2-180,21 0 45,-19 3 0,3 1-45,9 0 0,2 0-1494,6-1 1,2 1 1448,4 0 0,0 1 0,2 0 0,-1 1-610,-3 0 0,0-1 385,-6 2 0,-2 0-90,-7 0 0,-1-1-180,-7 0 1,-3 0-900,15-4-810,-19-4 2249,-25-3 0,-24-2 0,-15-2 0</inkml:trace>
  <inkml:trace contextRef="#ctx0" brushRef="#br0" timeOffset="54755">11480 6002 22318,'-12'-9'2339,"1"2"-1646,1 2-333,0 3 55,-4 11-145,-4 5-90,-7 13 73,-3 9-253,-4 9 90,-1 7-62,0 5-28,7 0 0,3-1 90,7-6-90,8-4 0,2-8-3297,8-4 3297,4-5 0,4 0 0,16 15 0,-2-9 0,0-4 0,2 0 0,10 5 135,-5-10 0,0-3 134,3-7 192,7 0-281,-19-20 0,-4-7-90,-1-14 3302,-7-13-3392,-4-14 0,-4-12-225,-2 30 1,0 0 224,-3-1 0,0 0-45,0 0 0,-1 2-405,-10-31-180,0 6-509,0 5-300,0 10-450,3 9-720,5 10 2609,2 10 0,4 5 0,0 7 0</inkml:trace>
  <inkml:trace contextRef="#ctx0" brushRef="#br0" timeOffset="55093">12134 7296 23544,'-6'-37'2068,"-1"5"-1708,-5 3-90,0 6 180,-2 7-1,-2 7-89,-6 19 0,-5 16-90,-4 24-180,15-17 0,2 4-148,-2 5 0,1 6 88,4 3 0,0 5 0,1-2-1028,1 11 1,2 0 997,0-9 0,1 3 0,2-4 0,5 1 0,2-4-321,0-3 1,2-2 230,1-4 0,3-3-135,0-6 1,2-2-586,15 20-269,3-16-360,5-17-2699,15-29 4138,-12-19 0,-14 2 0,-1-3 0,-9-1 0,0 0 0</inkml:trace>
  <inkml:trace contextRef="#ctx0" brushRef="#br0" timeOffset="55914">12227 7246 22104,'-8'-35'2609,"3"8"-2159,2 13 89,3 16-89,3 15 90,5 14-360,3 5 0,0 4-135,-2-9-1,1 2-44,5 28 0,-2 4 45,-7-15 0,-2-2-45,3 1 0,-3-2 45,-5-9 0,-3-5-45,-3 1 90,-12-10-90,6-18 0,7-15 0,31-15 0,7 4 0,18 6 0,-8 20 0,5 5 0,2 10 0,2 4 0,-2 0 0,-5-2 270,6-1-90,-18-11 0,4-11-90,-23-35-90,-3-5 0,-7-24 90,-6 7-90,-2 12 0,-2-1-297,2 9 1,-2 1 296,-2-12 0,-1 2 0,-3-20 0,3 25 0,-1 1 0,-5-18-45,6 23 0,-1 1 45,-9-2 0,-5 2 0,-7 9 0,-10 7-218,-9 9 218,-10 5 0,13 6 0,0 2 0,11-1 0,0 1-95,-9 2 1,3 0 4,-6 5 0,11-6 0,13 5-89,11-4-91,12 7-180,12-4 213,12 2-303,13-6 181,13-1-1,12-6 401,-26 0 0,1-2-131,2-2 0,1-2 90,1-1 0,0-2 0,-1-1 0,-1-2 90,-2 0 0,-1-1 180,25-12 180,-27 7 0,-3-2-1,9-8-89,-1-7-90,-21 17 90,-4-2 0,4 9-91,-3 14 1,4 18-270,-2 27 0,-7-16 0,0 7 0,-1 5 0,0 9 0,0 3 0,-1-2-956,1 11 0,0 0 1,0 2 955,-1-7 0,1 3 0,0 0 0,-1-4 0,-1 1 0,-1-4 0,1-1-185,1 11 1,1-5 184,-3-20 0,1 0-193,2 11 0,0-4-1066,-1-14-360,2-4-180,-4-32-810,2-19 2609,4-22 0,-2 13 0,0-2 0,3-5 0,-1 0 0</inkml:trace>
  <inkml:trace contextRef="#ctx0" brushRef="#br0" timeOffset="56195">13494 6830 20935,'13'-48'3778,"-5"7"-3059,-5 14-179,-12 13 719,-24 34-944,9 3 0,-1 5-270,-1 2 0,1 3-185,0 5 1,5 1 229,0 22-90,9-2 0,10 0 0,10-3-90,10-3 90,6-4-45,-5-18 0,1 0 45,7 11-90,5 10 90,-21-22-270,-13 13-539,-21-6-91,-3-1-359,-13-16-180,12-14 1531,-10-14 0,15-6 0,-5-9 1</inkml:trace>
  <inkml:trace contextRef="#ctx0" brushRef="#br0" timeOffset="56555">13405 7051 21115,'6'-25'2698,"0"5"-2428,-4 2-270,2 6-90,7 1-539,13 0 269,5 2 270,6-4 90,-6-1 899,6-12-89,-10 3 179,0-7 91,-15 9-91,-6 1-179,-2 4-720,-2 2-90,0 3 0,0 4 0,6 37 0,0 7 0,0 1 0,1 6-1364,-1 0 0,0 2 1364,0 7 0,0 3 0,0 4 0,0 5-514,0-3 1,0 4-1,0-2 514,-2-16 0,-1-1 0,1 2-495,1 6 1,1 5-1,0 0 1,-2-8 494,1 7 0,0-4 0,1 12 0,-1-5-463,3 2-256,-3-15 201,2-15 518,-2-21 0,-1-17 0,-2-17 0</inkml:trace>
  <inkml:trace contextRef="#ctx0" brushRef="#br0" timeOffset="57937">20551 6382 24443,'-30'-2'2159,"1"-1"-1889,7-1-90,9 1-91,6-1-89,16 4 90,15-4-90,26 3 0,-10-1 0,3 0-668,14 2 0,4 0 668,-13-1 0,2 1 0,1-1-831,7 0 1,1 1 0,1-1 830,5 0 0,1 0 0,0 0 0,-15 0 0,0 0 0,2 0 0,2 0 0,2 0 0,5 0 0,0 0 0,0 0 0,-5 0 0,-2 0 0,-4 0 0,0 0 0,4 0 0,2 0 0,4-1 0,1 1 0,-3-1 0,-9 1-268,13 0 0,-7-1 178,6 0 0,-7 0-270,-16 0-1439,-41-6-2069,-61-4 3868,23 4 0,-3 2 0,-20-2 0,-1 2 0,10 2 0,0-1 0</inkml:trace>
  <inkml:trace contextRef="#ctx0" brushRef="#br0" timeOffset="58329">21075 6093 23364,'-22'-16'2068,"1"2"-1888,3 0 90,2 3 90,-2 6-90,-6 1-90,-6 10-90,-13 10 0,-10 13-60,13 3 0,-6 8 0,2 0-427,8-7 1,2-1 0,-2 3 426,-8 7 0,-2 3 0,6-4-30,2 2 0,8-6 90,4 4 0,39 15-90,10-24 0,2-7 0,6-3 0,26 1 0,-25-13 0,0 0 0,2 0 0,2-2 45,10 1 0,1-2 225,-8-3 0,-2-1-225,-1 2 0,-3-4 45,4-7 0,-27-31-90,-10-7 0,-3 8 0,-1-3-759,0 4 1,-2 0 713,0-2 0,0-1 0,0-1 0,1 1-180,2 1 0,0 1-404,-4-30 78,6 12-1068,-3 13-899,4 12 2518,6 11 0,2 9 0,7 5 0</inkml:trace>
  <inkml:trace contextRef="#ctx0" brushRef="#br0" timeOffset="58959">22562 7110 23903,'-13'-25'2969,"1"2"-2789,2 5-91,3 3 1,0 5-90,6 4 0,-6 4 0,6 14 90,-2 13-90,3 23-45,1-16 0,1 3-112,1 5 0,1 2 187,0 1 0,2 2 0,-1 1-30,4 17 0,-1-1-384,1 1 0,-1-4 384,-2-14 0,0-6 0,0-3 90,-2-11 0,-2-13 0,0-6-90,-2-8 290,0-7-200,0-19-90,0-2 792,0-14-792,-4 7 0,3 3 0,-6 0 0,6 3 0,-8-13 0,2 9 0,-3-6 0,0 12 0,6 1 0,-6-3 0,0-5 0,2 1 0,1-1 0,-3-10 0,1 0-214,2 3 1,3 0 213,3-9 0,2 0 0,1 9 0,2 0-1144,0-13 1,2 1 1143,3 15 0,2 3 0,3 2 0,2 2-131,2 1 0,3 3 86,4 3 0,3 4 45,1 3 0,3 4 0,3 3 0,5 4-315,21 6 0,3 7-135,-16 1 0,2 5-1729,11 10 0,5 6 0,-8 0 2179,-15-4 0,-3 2 0,-2 1 0,2 2 0,-7-3 0,5 14 0</inkml:trace>
  <inkml:trace contextRef="#ctx0" brushRef="#br0" timeOffset="59489">23349 6825 22644,'-20'-5'2609,"-6"5"-1980,-10 13 1,-13 16-360,19-6 0,-1 2-679,-4 8 0,1 4 544,-4 5 0,2 2-45,-1 5 0,3 2-45,1 1 0,4 5-45,9 2 0,3 7 0,4-6 0,2-3 0,5-2-30,3-2 0,2 2 0,7-9 241,27 6-391,12-20 90,6-16-45,-14-26 1,-1-9 89,-8-1 0,-4-5-1085,8-14 1,-5-7 1084,-12 1 0,-6-5 75,-4 0 0,-3-6 0,-2 3-30,-3-9 0,-3 0 30,0 8 0,-2-2 0,-3 5-30,-5 0 0,-6 4-399,-11-9 1,-4 2 398,8 18 0,-1 2-802,-8-5 1,1 5 711,-10 5 90,12 11 0,11 9 1367,12 5-1547,16 10 0,12 3 90,19 9 776,13 3-821,0-7 0,4-1 1566,-11-6 0,2-1-1431,16 3 0,0-4-819,-17-6 0,-3-2 819,0 0 0,-2-1 45,-3-2 0,-2-1-767,23-9 1172,-8-1-180,-12 2-90,-9 3 170,-10 3-350,-4 5 1600,-6 2-1600,0 8 1119,-4 9-1119,0 15-90,1 3 0,0 3-269,1 25-676,3-5 1,0 0-585,2 10 449,-2-25 1,0-2 1169,3 4 0,0-7 0,0-7 0</inkml:trace>
  <inkml:trace contextRef="#ctx0" brushRef="#br0" timeOffset="59703">23788 6898 22644,'0'-64'2609,"0"5"-2160,0 7 1,0 9 90,-4 7-91,3 7-179,-2 2-180,3 4-90,3 6 0,4 5 0,5 9-449,10-1-1081,3 4 361,-2-2 1169,4 14 0,-17-3 0,3 10 0</inkml:trace>
  <inkml:trace contextRef="#ctx0" brushRef="#br0" timeOffset="59893">23958 7110 22464,'-10'37'1799,"4"-5"-1529,2-10-180,4-6 0,0-9-90,0-3-990,0-4 271,2 0-450,2-4-720,4-5 1889,4-13 0,3-11 0,1-8 0</inkml:trace>
  <inkml:trace contextRef="#ctx0" brushRef="#br0" timeOffset="60305">24121 6554 21655,'4'-44'2338,"0"6"-2158,-4 9 0,0 8 90,2 10 360,2 9-91,2 17-89,2 18-180,-1 12 0,-2 7-798,-2-8 1,0 2 0,0 0 557,0 1 0,0 1 0,-1 2-30,0 12 0,-1 1 0,0-5 0,-1-9 0,0-2 0,0 11 0,0-4-845,0 1 665,0-15-180,0-13-630,0-23 631,0-19 89,0-25 180,0-19 665,-1 22 0,2-1-620,1-6 0,1-3-909,2-3 0,2-2 954,3-2 0,1-1 45,2 2 0,3-3-794,-2 11 0,1-2 0,1 3 794,1-1 0,2 1 45,3-8 0,1 6-201,5 11 470,-2 15 91,-3 31-90,3 47-180,-14 6-90,-9 1 0,-4 3 686,-4-26 1,-2 0-777,-4 13 0,-2-2 603,3-18 0,-1-4-1322,-11 26-361,4-10-2015,1-7 3095,9-24 0,3-11 0,5-21 0</inkml:trace>
  <inkml:trace contextRef="#ctx0" brushRef="#br0" timeOffset="60573">24657 6459 21295,'27'-51'2608,"-3"8"-2158,-8 18 0,-4 20 0,-2 21-1,-2 23-179,0 20-408,-3-24 0,-1 3 183,0 5 0,2 2-1204,-2 1 0,2 1 1159,0 1 0,2 0 0,0-3 0,0 0-46,1-4 0,1-3 91,-1-4 0,2-2 225,15 26-180,-7-32 89,5-17-89,-6-36 0,1-21-90,-8 17 0,0-3 17,0-6 0,0-2-17,1-3 0,1-1 29,-1-2 1,0-1-120,0 1 0,0 0-180,0 3 0,-1 2-201,-1 5 1,0 1-1149,6-26-1079,-3 13 2698,-7 10 0,-3 10 0,-3 6 0</inkml:trace>
  <inkml:trace contextRef="#ctx0" brushRef="#br0" timeOffset="61349">30123 6481 23634,'-58'-18'1529,"6"0"-1080,7 0 91,10 0-180,9 2-180,13 0-90,15 3 0,22 1 0,32 3-90,-12 6 0,5 2 0,-9-1 0,2 2 0,13 0-820,-12 1 1,9 1 0,9 1 0,5 0 0,5 1-1,2 0 1,1 0 0,-2-1 0,-3 1 0,-4-1 0,-8-1-1,-8-1 241,13-1 1,-12-1 0,0-1 0,10 1-1,-5 3 1,14 0 0,9 2 0,5 0-1,0 0 1,-5 0 0,-9-2 0,-13-1-1,-19-3 1,-23-1 0,-54-12 0,1 0-1</inkml:trace>
  <inkml:trace contextRef="#ctx0" brushRef="#br0" timeOffset="61721">30135 5948 24623,'-16'-3'1529,"3"1"-1529,13 2 180,-7 0-90,-4 10 0,-9 7-90,-10 17 0,-10 9 0,14-17 0,0 0-189,-2 2 1,1 1 188,0-1 0,1 1 0,4-2 0,1 0 0,-11 23 0,15-5 0,13-4 0,16-3 0,15-2 0,2-11 0,4-2 0,-5-5 0,1-1 0,10 5 0,1-2 0,-5-5 0,-3-2 90,13 5 737,7-3-648,-38-27 1,-21-38-90,-13-12-490,1 16 1,-2-1 399,5 6 0,0 0 0,0-1 0,1 0-90,0 2 0,2 1-251,1 3 1,1 1-559,-5-24-2519,11 8 3418,15 24 0,17 12 0,10 21 0</inkml:trace>
  <inkml:trace contextRef="#ctx0" brushRef="#br0" timeOffset="62629">30797 7228 15898,'-6'-25'4767,"1"4"-4227,-5 3-270,6 7-90,-3 2-90,6 4-90,-3 3 2518,4 2-2158,0-2 0,0 0 179,0-3-449,0 3 180,0 0-180,0 10 0,0 6 0,0 11 0,0 5 0,0 1 0,0 3 90,4 0-90,6 2-90,12 2 0,14 3 90,12 2-219,-21-21 1,3 2 128,8 10 0,-1 1 0,-10-9 0,-2 1 45,5 9 0,-6 0-45,-7 14 90,-25-2 0,-19-3-90,-13-16 0,-8-3 44,8-8 1,-1-1-45,-17 5 0,0-3-321,16-10 1,2-2 320,4-2 0,1-1-179,-24 0-271,16-4-270,11 0-2068,19-10 2788,28-35 0,9-9 0,-2 11 0,0 1 0</inkml:trace>
  <inkml:trace contextRef="#ctx0" brushRef="#br0" timeOffset="63211">30740 7305 21924,'0'-57'1440,"0"5"-1260,0 6-180,4 10 0,2 9 0,10 7 0,10 10 0,13 4 0,12 14 0,9 2-195,-27-1 0,0 1 195,0-2 0,1 0 90,31 1 90,-8-3 270,-6-6 179,-10-8 1620,4-32-1440,-23 8-179,2-21-630,-23 27 0,-1 6 0,0 5 390,2 13-390,10 42 0,1 19-284,-2-7 0,0 5 284,0 2 0,-1 2-505,-4-15 0,1 0 0,0 1 505,-1 2 0,0 1 0,0 3 0,0 0 0,0 4 0,0 0 0,0-4-564,-1 3 1,0-2 0,1 1 563,-2-5 0,2 2 0,-1 0 0,-1-2 0,1 6 0,-1-2 0,-1-4 0,1 5 0,-1-2 0,0 9 0,-1-5 0,-2 1 0,-3-1 0,-4-21 0,-8-6 379,-28-22-379,0-14 0,-18-6 0,14-10 0,4-6 0,5-22 0,18 10 0,9-15 1272,25 16-1272,11 5 0,4 19 0,5 5 0,23 7 0,-15 6 0,1 6 921,-9 6 1,-1 2-922,1 3 0,-1 1 0,-1 0 0,-2 1-180,-3-1 0,-2-1-629,18 17-540,-12-8-450,-8-9-810,-10-8 2609,-5-14 0,-10-16 0,-3-10 0</inkml:trace>
  <inkml:trace contextRef="#ctx0" brushRef="#br0" timeOffset="63820">31962 7789 22014,'13'-43'629,"-1"1"1,0 3 0,0 3 270,12-20-181,-3 45-539,-6 14 0,-11 51 0,-11-16 90,-4 10 0,1-23 90,6-5-91,-3-10 1,6-4-180,-3-6 0,4-8 0,4-6-90,4-15 0,8-6 0,7-4 0,5 5 90,3 9-90,3 11 90,1 18 0,3 15 0,1 15-90,2 7 90,-3 5 0,-3-5 180,-6-5-270,-7-9 0,-8-9 0,-2-9 0,-8-13 0,0-14 0,-4-16 0,-4-18-317,2 19 1,-2-2 316,-2-4 0,-2-3 0,-1-1 0,-1-3 0,0 1 0,-4-6 0,-3-1 0,-3-3 0,-4-4 0,-3 4-1061,0 13 0,-3 3 1,0 1 1060,1-1 0,0 0 0,-2 3 0,-15-10 0,0 6-65,18 17 0,1 3 65,-17-14 0,11 11 0,16 8 415,14 8-415,24 9 0,24 9 0,-11 0 0,7 1 861,10 1 1,8 1 0,2-1-862,-11-3 0,2-1 0,2 1 0,1-1-416,-3 0 1,1 0 0,2 0 0,-2 0 0,-1-2 415,0 0 0,-1-2 0,-2 0 0,-2-1 0,7 1 0,-4-1 0,-5-1-507,-7-2 1,-4-2 506,20 1 0,-15 0 0,-13 0-1395,-8 0-3283,-13 4 5204,-10 3 0,-13 7 0,-7 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6:49:17.883"/>
    </inkml:context>
    <inkml:brush xml:id="br0">
      <inkml:brushProperty name="width" value="0.09071" units="cm"/>
      <inkml:brushProperty name="height" value="0.09071" units="cm"/>
      <inkml:brushProperty name="color" value="#FFFF00"/>
    </inkml:brush>
    <inkml:brush xml:id="br1">
      <inkml:brushProperty name="width" value="0.09071" units="cm"/>
      <inkml:brushProperty name="height" value="0.09071" units="cm"/>
      <inkml:brushProperty name="color" value="#FF0000"/>
    </inkml:brush>
    <inkml:brush xml:id="br2">
      <inkml:brushProperty name="width" value="0.09071" units="cm"/>
      <inkml:brushProperty name="height" value="0.09071" units="cm"/>
      <inkml:brushProperty name="color" value="#92D050"/>
    </inkml:brush>
    <inkml:brush xml:id="br3">
      <inkml:brushProperty name="width" value="0.09071" units="cm"/>
      <inkml:brushProperty name="height" value="0.09071" units="cm"/>
      <inkml:brushProperty name="color" value="#0070C0"/>
    </inkml:brush>
  </inkml:definitions>
  <inkml:trace contextRef="#ctx0" brushRef="#br0">14091 2492 24353,'22'-32'3328,"-1"3"-2698,-7 6-360,-6 7-270,-4 7 0,-17 11 0,-13 14 0,-20 15 0,-8 6-877,6-3 1,-2 3 876,1 0 0,-4 3 0,2 0 0,8-5 0,2-1 0,-1 1-592,-1 1 1,-1 1-1,1-1 592,2 0 0,0-1 0,-1 1 0,3-4 0,-1 2 0,0-1 0,3-3-227,1 0 0,3-2 0,0 0 227,-7 4 0,1 1 0,6-1-52,7 1 1,9-1 51,6 17 0,22 13 0,30-15-573,2-10 1,5 0 572,-8-7 0,2 0 0,-5-3 0,3 0 0,-1-2 494,6 3 1,-1-2-495,-6-4 0,1 1 0,1-2 0,19 10 0,-2-2 0,-10-7 0,-4-1 0,-5-3 0,-8-8 0,-18-16 651,-6-10-651,-8-13 0,-3-17 0,-3-14 0,6 22 0,0-1-1027,0-8 1,0-1 1026,3-6 0,0-1 0,1-5 0,0 0 814,1-1 1,2-3-815,1 8 0,1-3 0,0 3 0,0-5 0,2 0 0,-2 13 0,0-3 0,0 6 0,0 3 0,0 5 286,7-27-286,1 10 0,23 5 0,0 26 0,25 9-930,0 34 930,-28-1 0,-2 5 0,2 5 0,-3 5 984,-2 6 0,-4 2-984,-4 5 0,-4 1 0,-5 0 0,-5 0 0,-5 0 0,-4-1 0,-5-4 0,-5-2 0,-2-3 0,-4-3 0,-2-5 0,-3-4 312,-11-1 0,-1-5-312,-14 0 0,-9-17 0,35-21 0,28-40 0,15 21 0,8-2 0,-1-2 0,4 0 304,12-1 1,1 5-935,-9 9 1,0 4 174,-2 2 1,1 1-1525,13-4 1,0 1 718,-14 8 1,0 0 1199,9-4 1,-2 2-1,8-6 1,-5 0 0</inkml:trace>
  <inkml:trace contextRef="#ctx0" brushRef="#br0" timeOffset="229">14870 2664 20476,'19'-31'3598,"-3"-3"-2789,-4 2-89,-2 0 648,-2 5-919,1 4 171,0 5-620,2 7 132,3 8-132,9 40 0,-4 15-512,-7-6 0,-3 4 512,-3 2 0,-3 5 0,-4 2 0,-1 5 0,-1-2 0,1-12 0,-1-1 0,-1 1 0,-2 14 0,-1 3 0,0-6 0,-3 4 0,0-6 0,0-3 0,-1-2 0,-1-5 0,0-2 0,2-5 0,-1-2-180,0-6 0,0-2-1911,-7 19-67,-1-14-721,1-19 2879,2-14 0,-2-19 0,1-9 0</inkml:trace>
  <inkml:trace contextRef="#ctx0" brushRef="#br0" timeOffset="943">13937 2370 16521,'-44'-14'233,"1"-1"1,-1 1 0,-9-2 0,-3 1 0,3 1 898,-13-1 1,4 1-998,3 2 0,7 3 1445,7 7-1490,65 11-90,41 5-224,-8-4 0,8 0 224,-7-3 0,3 0 0,3-1 72,-5 0 0,2-1 0,2 0 0,2 0-72,-7-1 0,2 0 0,1-1 0,1 1 0,0-1-264,5 1 0,0-1 0,1 0 0,1 0 0,0 0 264,-10-2 0,0 1 0,0-1 0,1 0 0,1 0 0,3 0 0,-4 0 0,4 0 0,1 0 0,1 0 0,0 0 0,-1-1 0,-1 1 0,-3-1-189,3 1 0,-2-1 0,-1 0 0,-1-1 0,1 1 0,2 0 227,1 0 1,2 0 0,1 1-1,0-1 1,-1 0 0,-3 0-1,-5-1 152,9 1 0,-4-1 1,-3 0-1,1-1 12,5 0 1,0 0-1,-2 0 1,-4-1-203,-3 0 0,-5-1 0,1 1 0,2 0 0,-1 0 0,-7 0 1213,7-1-1213,-38 14 0,-30 9 0,-35 15 360,18-10 1,-5 5 0,2-1-361,-6 5 0,-1 4 0,-1 4 0,-4 7 0,8-4 0,9-5 0,5 0 0,-6 9 0,6 0 1598,12 8-1598,20-6 959,20-5-959,13-16 0,7-3 0,-8-6 0,2-1-262,16 6 0,0-2 262,-16-7 0,-2-2 0,-4-1 0,-1 1 0,16 9 1256,-28-5-1256,-33-9 0,-32-10 0,-13-8 0,7 0 0,-3-4-84,2 1 1,-4-2 0,0-5 83,11-1 0,0-4 0,1-1 0,2 0 0,-1-2 0,2 1 0,-1-3 0,-9-9 0,-1-3 0,6 1-1007,6-3 1,7 0 1006,6 3 0,5-1 0,8 3 0,7 1 207,8 2 0,10 2-207,31-3 0,14 7 0,-6 10 0,6 5-478,0 6 1,6 3-1,-2 6 478,-7 7 0,0 4 0,-1 4 0,3 4 0,0 4 0,-1 3 0,1 4 0,-2 3 0,-1 3 0,-2 2 0,-2 3 0,-3 2 0,-1 2 0,-3 2 0,-3 1 0,-2-2 0,-3 2 0,-3 0 0,-4-1 0,-3 1 0,-2-1 0,-4-3 0,-1 1 0,-4-1 0,2 18 0,-6-2 0,-6-4 0,-7-1 65,-6-12 1,-4 1 0,-1-4-66,-5 3 0,-4-2 586,-4-5 1,-5 0 0,0-7-1397,-4-6 1,0-10-1530,-6-8 0,4-11 2339,-5-28 0,31-5 0,7-5 0,8 1 0,0-1 0</inkml:trace>
  <inkml:trace contextRef="#ctx0" brushRef="#br0" timeOffset="1162">17140 2786 24443,'7'-44'959,"-1"-1"1,-1 4-1,0-1-419,-1-3 0,1 2-360,8-15-180,14 0-625,18 36 625,-11 15 0,4 2-404,8 1 1,5 2 403,5 5 0,6 2 0,-3-1-332,-12-1 0,-2 0 1,1 0 331,14 4 0,2 0 0,-6-1 0,-3-2 0,-4 0 0,1 1 0,-3 0 0,16-4-2449,-33 7 200,-42 1 2249,-44 7 0,19-4 0,-1 2 0,-6 1 0,1 1 0</inkml:trace>
  <inkml:trace contextRef="#ctx0" brushRef="#br0" timeOffset="2294">12239 4690 17780,'-51'-9'480,"0"0"0,4 0 0,0 0 562,6 1 0,1 0-862,-23-5 1222,22 6-1043,28 1-89,39 1-180,7 2 0,7 1-340,21-1 0,9 2 250,-9-1 0,4 2 0,4-1 0,-7 1 0,2 0 0,2 0 0,2 0 0,-6 2 0,2-1 0,1 1 0,2 0 0,0 0-234,-5-1 1,1 1 0,1 0 0,0 0 0,1 0 0,1 1 233,-6-1 0,1 2 0,1-1 0,0 1 0,1 0 0,-1-1 0,2 1-137,-6 0 0,0-1 0,1 1 1,0-1-1,0 1 0,0 0 0,1 0 1,0 0 136,1 0 0,1 0 0,0 1 0,0-1 0,1 1 0,-1-1 0,1 1 0,-1 0-40,1 0 1,1 0 0,-1 0 0,1 1 0,0-1 0,-1 0 0,1 1 0,0 0 39,-1 0 0,1 0 0,0 0 0,-1 0 0,1 0 0,0 0 0,-1 1 0,0 0 0,-1-1 0,1 1 0,-1 0 0,0 0 0,-1 0 0,1 0 0,-1 1 0,0-1 0,-2 1 0,0-1 0,0 1 0,0-1 0,-1 1 0,0 0 0,0 0 0,0 0 0,4 1 0,1 0 0,-1 0 0,0 1 0,-1-1 0,-1 1 0,1-1 0,4 1 0,-1 0 0,0 0 0,-1 0 0,2 1 0,0 0 0,-4-1 0,2 2 0,0-1 0,0 1 0,0 0 0,-4-1 0,-2 0 0,1-1 0,-3 0 0,-2 0 0,0 0 0,3 0 125,9 3 1,4 1 0,0-1 0,-4-1-1,-9-2-125,14 1 0,-10-4 641,-4 1 0,-8-6-641,-9-13 0,-43-14 0,-9-11 0,-9-14 0,1-13 752,13 25 0,3-3-752,2-5 0,3-3 0,3-7 0,4-3 0,-1 13 0,1-1 0,2-2 229,2-6 1,1-3 0,1-1-230,-1 10 0,0-2 0,1-2 0,1-4 0,2 0 0,1-4 0,1-4 0,1-1 0,0 1 0,-1 4-289,0-1 0,-1 3 0,0 0 0,1-1 1,1-3 288,-2 7 0,0-2 0,1-1 0,1-1 0,-1-1 0,1 1 0,-1 2 0,3-7 0,-1-1 0,1 1 0,0 2 0,-1 1 0,-1 2 0,-1 3 0,-1 3 0,0 1 0,0 0 0,0-2 0,0 1 0,0-2 0,1-1 0,-1 1 0,-1 3 0,-2 4-292,5-16 1,-2 6-1,-2 2 292,-2 5 0,-1 1 0,-2 0-58,-3-4 0,-1-1 0,-3 4 58,-2 0 0,-4 2 508,-5-6 1,-7 7-509,-25 8 0,-21 17 0,24 16 0,-7 4 0,-12 5 0,-9 3 0,-4 2 0,14-3 0,-3 2 0,-2 0 0,-2 0 0,1 0 0,-3 0 0,-1 1 0,-1 0 0,-1-1 0,-2 0 0,13-1 0,-1 1 0,-1-1 0,-1 0 0,1-1 0,0 1 0,2-2-133,-2 1 1,2-1 0,0-1 0,0 1 0,-3-1 0,-3-1 132,4 1 0,-3-1 0,-2 0 0,-2 0 0,-1 0 0,0-1 0,1 1 0,1-1 0,3 0-134,-6 1 1,2-2-1,1 1 1,1 0-1,-1-1 1,-2 1-1,-2-1 134,11 1 0,-1-1 0,-1 1 0,-2-1 0,1 1 0,-2-1 0,-1 0 0,0 0 0,-1 0 0,0-1 0,2 0 0,-1-1 0,-3 0 0,0 0 0,-1-1 0,-1 1 0,1-1 0,1 0 0,1 1 0,2-1 0,2 1 0,3 0-113,-7 0 1,4 0 0,3 0-1,1 0 1,0 1 0,-1-1-1,-2 0 1,-3-1 112,2 0 0,-3 0 0,-3 0 0,-1 0 0,-1-1 0,0 1 0,0-1 0,3 0 0,4 1 0,3 0 0,5 1 47,-17-2 1,8 0-1,4 1 1,1 0-1,0-1-47,2 0 0,2 0 0,-1 0 0,2 1 0,1-1 0,-8-1 0,2 1 0,1 0 0,2 0 0,-10-2 0,3 0 0,2 1 250,10 1 1,1 0 0,3 0-251,-11-1 0,4 0 0,12 2 0,3-1 0,-18-1 1504,18 3-1504,11 2 2250,9 2-2250,6-2 2309,-1-3-2309,-2-2 0,6 0 1140,-4 3-1140,12 14 0,-10 17 0,-1 33-763,0-15 1,-2 5 762,2-8 0,-1 3 0,-1 6-343,0 0 1,-1 6 0,-2 5 0,0 1 0,0 1 342,3-10 0,-1 2 0,0 2 0,0 0 0,0 1 0,0 0 0,0-1-332,0 2 1,0-1-1,0 1 1,0 0 0,0 0-1,1 0 1,-1 0 331,1 2 0,-1 0 0,0 1 0,0 0 0,1-1 0,0-3 0,2-2-311,0 3 1,0-3 0,1-2 0,1-1-1,0 1 311,-2 10 0,1 0 0,1-1 0,0-1-49,2-5 1,0-1 0,1-1 0,2 2 48,0 7 0,2 2 0,0-1 0,2-5 0,0-2 0,2-3 0,1 0 0,0 7 0,1 2 0,3-8 0,2-11 0,2-6 359,-1-7 0,4-3-808,26 13-1710,-5-29-720,11-23 2879,-14-28 0,-3-18 0,-15 23 0,0 0 0</inkml:trace>
  <inkml:trace contextRef="#ctx0" brushRef="#br0" timeOffset="3137">21372 2945 21025,'9'-35'1589,"0"0"0,-1 0 0,-1-1-1004,-3 2 0,0 0 224,-1-29-179,-12 13-450,-6 11-4432,-15 21 4252,-10 28 166,14 8 1,1 7-167,-4 14 0,2 6 0,-2 10 0,3 8 0,11-13 0,1 4 0,3 4 0,2 0 0,5 1 0,2 1 0,3 1 0,0-1-160,-1 0 1,-1 1-1,4-2 1,6 0 159,7 1 0,7 0 0,3-4 0,-1-9 0,10 3 0,4-9 0,13 3 0,2-12 0,-15-24 0,-1-14 0,11-27 0,-6-18 0,-18-1 0,-5-10 0,-3-1 0,-2 15 0,-2-2 0,-2 0 0,-2-2-319,-4-8 0,-4-3 0,-2 0 1,-2 4 318,-3-3 0,-4 3 0,-1 2 0,0 2 0,-2 2 0,-1 1 0,-1 5 0,0 2 0,-2 2 938,-8-12 1,-3 6-1659,1 9 0,-3 7-314,1 10 0,-1 6-1935,-29 3 3062,4 28 1,8 20-1,5 12 1</inkml:trace>
  <inkml:trace contextRef="#ctx0" brushRef="#br0" timeOffset="3567">21835 2714 24803,'30'-24'599,"1"0"1,-1 2 0,0 3 29,26-6 46,-20 30 0,0 11-675,-9 4 0,-4 7-2401,10 20 1,-6 9 2400,-9 6 0,-5 5 0,-4-16 0,-1 1 0,-1 2 68,-1 3 0,-1 1 0,-1 4-68,-1 0 0,-1 4 0,-1 1 0,0-4 0,0 2 0,-2-4 0,0 3 0,0-7 0,-1 3 0,1-2 0,-2-5 0,-1 10 0,-2-6 0,0-9 0,0-4 359,-6 17-359,-2-29 0,-1-34 0,-1-34 0,8 1 0,1-4 506,2-12 0,2-8-506,2 5 0,1-8 0,2-3 0,0 3-280,2 10 1,0 1 0,1 0-1,1-4 280,0-2 0,0-5 0,1 0 0,1 0 0,2 5 0,0 0 0,2 4 0,2 1 0,2-2 0,2 2 0,3-2 0,2 0 0,0 1 0,-1 4 0,7-12 0,0 5 0,3-1 0,-3 9 0,3-1 0,0 2 0,0 8-429,12-1 0,0 11 429,-4 8 0,1 8-43,-4 11 0,-2 8 43,18 27 0,-36 16 0,-11 9 0,-5-12 0,-7 1-164,-2-2 1,-5 3-1,-3-3 164,-10 5 0,-5-5 0,-3 1 0,-3-3 566,-2-4 0,-4-3-656,3-10 0,-4 0 0,1-3-675,-4 0 1,0-4-250,-14 2 1,3-6-1685,-7-11 2698,16-17 0,17-10 0,10-9 0</inkml:trace>
  <inkml:trace contextRef="#ctx0" brushRef="#br0" timeOffset="3876">22838 2709 20730,'51'16'1169,"-14"-2"1,1 2-1080,21 10-45,-19-8 0,0-1 45,20 6-180,0-11 0,1-4-1885,-18-17 0,-1-4 2065,17-13 775,-17-12 0,-7-7-640,-19 13 0,-6-1-45,0-13 0,-6 0 269,-18-15 1,-17 11 90,-10 18-180,-11 23-360,-9 27 317,28 2 0,2 7-317,-2 7 0,3 5-688,1 8 0,3 3 688,3 6 0,3 2 0,4 1 0,4 4 387,7-7 0,3 3 0,2-3-387,0 4 0,5 0-819,4-5 1,2 2 0,6-9-1296,5-14 0,4-7 2114,0-2 0,1-9 0,30-31 0,-14-25 0</inkml:trace>
  <inkml:trace contextRef="#ctx0" brushRef="#br0" timeOffset="4251">23601 2800 19978,'22'-47'1109,"-1"0"0,-1 3 1,1 1-840,-4 6 0,0 1 269,2-1 1,0 3 90,5-2 1001,3 14-1361,-11 42-270,-2 16 0,-2 11 0,-1 15 0,-2 4-431,-2-21 0,0 1 1,-1 0 430,-1 2 0,-2 0 0,-1-4 0,-1-1 0,0-2 272,-1 2 1,0-4-273,-6-4 501,-8-42-501,6-44-980,5 9 1,1-9 0,3 3 979,6-6 0,3 1 0,-2 5 0,2-3 0,2 5 225,7-4 0,1 5-225,0 5 0,1 2 0,0 6 0,1 4 0,18-9 0,1 17 0,-1 26 0,-3 13 0,-2 18 0,-18-7 0,-2 3 0,5 18 0,-5 12 0,-11-25-90,-8 2-3778,-1-15 4658,1-13 0,4-19 0,4-16 1</inkml:trace>
  <inkml:trace contextRef="#ctx0" brushRef="#br0" timeOffset="4895">25128 2108 24083,'31'-35'2159,"-12"14"-1439,-15 21-1,-24 27-179,-19 26-360,12-16 0,-2 4-1133,-4 7 1,-1 2 952,1 6 0,0 4 0,7-3 0,1 6 0,3-4 0,6-14 0,3-2 0,1 2 0,-2 10 0,1 4 0,4-7-90,7-3 0,4-5-45,3-4 0,2-3 122,14 22-437,11-20-90,5-19 135,-5-28 1,2-12 314,4-19 0,-2-8-481,3-3 0,-4-5 601,-11 8 0,-2-4 0,-3 2-1039,1-15 0,-4 0 1159,-5 20 0,0-1 0,-2 0 30,2-20 0,-2-1 101,-3 11 1,-2-1 0,-1 4-193,-3-1 1,-2 2 45,-1-9 0,-5 8 315,-14 20-268,-5 34-182,-3 35 0,8 19 0,4 10-29,7-11 0,2 3 29,1-3 0,0 3 0,4-2 0,6 7 0,6-1 0,0-10 0,4 2 0,1-4 0,3 3 0,4-2 0,6 8 0,5-9 0,20-11 2050,6-26-2230,4-28 90,-28-9 0,2-9 0,-2-2-78,8-10 1,-1-6 137,-2 1 0,0-6 0,-2 1 30,-7 6 0,-2 1 0,0-6 36,-3 6 0,1-5 0,0-2 0,0 0 0,-2 3-419,1-1 1,-2 1-1,0 1 1,1-4 418,-1 1 0,2-3 0,-1-1 0,0 0 0,-2 2 9,2-8 0,-2 0 0,-1 2 0,-1 1-65,-2 7 1,-1 2-1,-1 0 1,0 0 19,4-14 0,-1 1 0,-2 5 0,2-12 0,-8 32-36,-16 77 36,-6 28 0,2-18 0,-1 8 0,0 0 7,-1-3 0,1 0 1,-1 4-8,-1 5 0,0 4 0,0 3 0,0 0 0,4-12 0,0 1 0,1 0 0,0 1 0,0-1 0,1 0 0,-1 1 0,1-1 0,0-1 0,2 0 51,-1 9 1,1 0 0,1-3 0,2-4-52,3-6 0,1-4 0,1 2 0,2 6 0,2 2 0,0-5-495,3 2 0,3-3-450,2 6 1,4-8-451,11-14 1395,2-29 0,1-27 0,2-18 0</inkml:trace>
  <inkml:trace contextRef="#ctx0" brushRef="#br0" timeOffset="5230">25977 1990 22914,'-34'-16'674,"0"0"1,-25-11-585,18 9 0,19 9 0,23 5-180,24 8-90,24 3 135,-15-4 0,3-1-359,7 2 1,2-1 493,4-3 0,2 0 135,-2 0 0,2 0 629,14-6 1,-2-1-406,-20 2 1,-2-1-90,8-3 0,-3-2 180,8-6-540,-21 13 0,-2 13 0,-18 25 0,-8 14 0,-3 7 0,0-8 0,0 2-553,-2-2 0,-1 3 0,0-1 553,1 7 0,-2 1 0,0-7 0,-1 1 0,0-1-1222,-1 16 0,-1-3 367,-1-3 1,0-6-1485,-2 6-7492,0-58 9382,6-29 0,0-25 0,2 18 0,0 1 0</inkml:trace>
  <inkml:trace contextRef="#ctx0" brushRef="#br0" timeOffset="5366">26988 1172 20665,'5'-45'599,"0"0"1,-1 7 0,-2 1-420,-2-14-360,-6 34-449,-4 25 629,-1 20 0,1 8 0,-7 28 0,6-18 0,-1 0 0</inkml:trace>
  <inkml:trace contextRef="#ctx0" brushRef="#br0" timeOffset="5694">27309 1805 25343,'-6'18'1529,"-2"2"-1080,-10 11-179,-3 10-135,5-3 0,2 6-135,6 9 0,5 1-157,-2 0 0,5 0 157,15 9 0,7-5 0,-4-28 0,3-5 0,5 2 0,3-7 0,16-12 99,-2-21-99,-15-12 0,-3-7 90,7-25-401,-12 12 0,-5-2 311,-9 10 0,-4 1-45,-3-12 0,-4 1-180,-1 14 1,-3 1-316,-2-5 0,-4 5-1079,-18 0-810,-3 14 2500,1 7 1,0 7-1,5 2 1</inkml:trace>
  <inkml:trace contextRef="#ctx0" brushRef="#br0" timeOffset="6079">27617 1828 22734,'37'-26'2249,"-1"6"-1620,1 8 1,-1 18-180,1 17-180,-1 25-606,-18-19 1,-3 5 425,5 23 0,-2 6-45,-6 0 0,-2 1-15,-2-18 0,-1 2 0,-2-4 14,-3 3 1,-2-6 45,-7 2-90,-3-41 366,-2-20-366,5-20 0,7-24-255,5 21 1,4-3 299,4-9 0,4-1 90,5-5 0,3-1-415,-6 20 1,2-1-1,0 2 280,11-17 0,2 3 0,-3 16 0,2 0 0,-1 6 51,1 2 1,2 7-52,10 2 0,-1 12 0,-13 19 0,-2 10 0,2 7 0,-2 5-411,3 7 0,-3 4 411,2 6 0,-3 2 0,2 3 0,-3 2-240,0 1 1,-3 1 239,-1-2 0,-3 0-315,-2-2 1,-3-1-396,-5-4 1,-4-1-776,-2-3 1,-4-2 1484,-6-3 0,-6-2 0,-5-2 0,-4-2 0,-5-3 0,0 1 0</inkml:trace>
  <inkml:trace contextRef="#ctx0" brushRef="#br0" timeOffset="6685">21502 4817 24708,'-51'0'330,"1"0"0,-1 0 0,1 0-285,2 0 0,0 0 44,5 0 1,-1 0 315,-1 2 0,3 0-135,-7-1 659,48 3-929,30-1 0,29-6 0,3-1-1269,1 1 1,3-1 0,6 0 1268,-21 1 0,5 0 0,1-1 0,2 0 0,1 0 0,-2-1-224,1 0 0,1 0 1,-1-1-1,2-1 1,0 1-1,1-1 224,-1 1 0,1-1 0,1 0 0,0 0 0,2 0 0,0-1 0,0 1-175,-3-1 1,1 1 0,1-1 0,0 0 0,1 0-1,0 0 1,0 0 0,1-1 174,-4 1 0,0 0 0,1 0 0,0-1 0,1 1 0,0-1 0,0 0 0,0 0 0,1 0-103,-5 1 1,0-1-1,0 0 1,1 0-1,-1 1 1,2-2-1,0 1 1,2-1 0,2 0-1,2 0 103,-9 1 0,2-1 0,2 1 0,1-1 0,2-1 0,1 1 0,0-1 0,1 0 0,-1 1 0,1-1 0,-1 0 0,-1 1 0,-1 0 0,-1 0 0,-2 0-2,4 0 0,-1 0 0,-2 0 1,0 0-1,-1 0 0,-1 1 1,1-1-1,0 1 0,1-1 0,0 1 1,3-1-1,0-1 2,-2 2 0,1-1 0,1 0 0,2 0 0,1-1 0,0 1 0,0-1 0,1 1 0,-1 0 0,0 0 0,-1 0 0,-2 0 0,-1 1 0,-1 0 0,-3 1 0,10-2 0,-2 1 0,-3 1 0,-1-1 0,-1 1 0,0 1 0,0-1 0,1 1 0,2-1 0,1 0 0,-8 2 0,2-1 0,1 1 0,0-1 0,1 1 0,1-1 0,-1 1 0,1 0 0,-1 0 0,0 0 0,-1 0 0,-1 0 0,-2 0 0,4 0 0,0 0 0,-1 0 0,-1 0 0,-1 1 0,1-1 0,-2 0 0,1 1 0,-1 0 0,1-1 0,-1 1 0,3 0 0,1-1 0,0 1 0,0 0 0,-1 0 0,0 0 0,-2 0 0,-1 0 0,-3 0 0,-1 1 43,14-2 1,-2 0-1,-2 1 1,-3-1-1,-5 1 1,-6 1-44,6 0 0,-7 0 0,-3 1 503,9-2 0,-4 1-503,-13 1 0,-3 1 0,17 0 0,-19 2 0,-12 0 1642,-10 0-1642,-6 8 2455,-8 6-3624,-8 13-2159,-14 7 3328,-16 9 0,9-21 0,-3-2 0,-4 2 0,0 1 0</inkml:trace>
  <inkml:trace contextRef="#ctx0" brushRef="#br0" timeOffset="31701">9709 8874 24713,'9'-44'2428,"-3"8"-1528,-4 18-360,-10 20-540,-6 29 0,-1-2 0,-2 5-2126,-5 16 0,-1 6 2126,3-9 0,-1 3 0,-1 2 0,4-6 0,-1 2 0,0 1 0,0 1-353,-3 5 1,0 3 0,0 0 0,0 0 352,3-9 0,0 1 0,0 0 0,0 0 0,-1 1-240,1-1 1,-1 1 0,1 0 0,-1 0 0,1 0 239,-6 11 0,1 0 0,-1 0 0,1-1 0,1-3 0,1-1 0,-1 0 0,1-1 0,2-4 0,0-2 0,-1 1 0,1 0 0,-2 6 0,0 1 0,0-1 0,1-2-227,-2 4 1,2-2-1,0-2 107,2-3 0,0-1 1,2-7-736,3-4 1,4-11 124,8-21 730,13-36 0,6-21 0,-2 4 0,2-5 0,1-3 0,0 0 0,0-1 0</inkml:trace>
  <inkml:trace contextRef="#ctx0" brushRef="#br0" timeOffset="31914">9401 9349 22167,'18'-53'683,"1"1"1,-1-1 0,-1 5 0,-1 1-1,0 2-458,4-12 0,-2 3-1317,-2 11 0,-2 3 1811,11-19 960,-1 27-1679,0 27 0,8 35 0,-12-2 0,-1 7-318,5 13 1,-1 5 317,-5-8 0,-1 2 0,1 2-395,0 7 1,0 2 0,-1 3 394,-4-13 0,0 2 0,1 1 0,-1 4 0,0 4 0,1 5 0,0 1 0,-1 0 0,-1-4-189,1 0 1,-2-3-1,0-1 1,0 3 188,0-1 0,0 3 0,1 0 0,-2-2 0,0-6-30,1 7 0,-1-5 0,-1-2-450,0-4 0,0-1 1,0-2-511,3 14 1,0-4-793,-1-9 0,-1-3 1782,-2-11 0,0-3 0,4 12 0,-2-15 0</inkml:trace>
  <inkml:trace contextRef="#ctx0" brushRef="#br0" timeOffset="32129">9636 10050 23723,'-52'-23'1049,"0"0"1,3 1 0,0 2-871,6 3 1,1 1-45,6 3 0,1 0 90,0 2 0,4 2 135,10-1-270,14 2-90,54 12 0,-12-4 0,4 1-605,12 1 0,4 0 515,-11-2 0,1 0 0,2 0-819,5-1 1,2-1 0,0 1 218,3-2 0,1 0 1,0 0 689,0-2 0,0 0 0,-1-2 0,-2 1 0,-1-2 0,0 0 0,-2-1 0,-1 1 0,1 0 0</inkml:trace>
  <inkml:trace contextRef="#ctx0" brushRef="#br0" timeOffset="32408">13047 9629 18500,'20'-32'329,"0"1"1,3 0 0,4 3-172,7 2 1,3 4-114,8 1 0,4 4 456,6 3 1,4 3-502,6 2 0,2 2 0,-20 4 0,1 1 0,0 1 109,1-1 1,1 1-1,-1 2-259,-1 0 0,1 2 0,1 1-600,11 0 1,2 1 0,-4 0 399,3 0 1,-3 1-955,11 2 0,-9-4 1304,-18-10 0,-27-6 0,-19-6 0</inkml:trace>
  <inkml:trace contextRef="#ctx0" brushRef="#br0" timeOffset="32613">13839 8946 23723,'-18'-32'899,"1"-1"1,1 2 0,2 0-630,-7-23 359,11 13 271,5 18-540,8 23-360,5 33 0,-1-3 0,1 6-639,1 13 1,0 6 638,-2-11 0,0 3 0,-1 2-915,1 7 1,-1 1 0,0 2 914,-1 6 0,-1 1 0,0 1 0,-2-15 0,1 1 0,-2 0 0,0 0-468,-1 0 1,0 1 0,-2-1 0,1 0 107,-1-1 0,0 0 1,0-1-1,-1 0-330,-1 13 1,-1 0-1,0-2-300,0-3 1,0 0 0,0-3 989,0-5 0,0-1 0,1-1 0,0 18 0,1-1 0,1-7 0,-1 1 0</inkml:trace>
  <inkml:trace contextRef="#ctx0" brushRef="#br0" timeOffset="33180">16897 8612 25972,'-7'0'1080,"-4"14"-361,3 15 1,-7 30-3016,6-17 0,0 4 2296,0 11 0,0 4 0,2-13 0,0 2 0,0 1-102,1 4 1,-1 2 0,0 4 101,1-9 0,0 5 0,0 2 0,0-1 0,1-3 0,-1 0 0,1-3 0,0 0 0,0 2-221,0 0 1,0 2-1,-1 1 1,1-2-1,1-5 221,-2 7 0,2-4 0,0-2-120,1-4 0,1-2 0,0-1-420,-2 10 1,3-2-1260,2-4 0,3-7-899,6-7 2994,7-30 1,5-60-1,-11 16 1,1 1 0</inkml:trace>
  <inkml:trace contextRef="#ctx0" brushRef="#br0" timeOffset="33649">17169 8512 14722,'15'-44'337,"0"0"0,0 0 1,8-18-1,2 2 719,0 8 1,3 4-742,-1 6 0,5 5 224,15 6 1,5 10-360,-13 11 0,1 7 468,15 7 0,-2 9-558,-15 11 0,-4 7-45,0 5 0,-3 3-45,-4 2 0,-5 4 30,-11-2 0,-4 4 0,-3-1-30,-5 6 0,-7-1 0,-3-7 0,-5 2 0,-4-5 0,-15 2 0,-7-5 92,-6 1 1,-5-3-93,-2-3 0,-5-3 0,5-6 0,-3-1 0,3-3 0,-5 0 0,-1-3 0,7-4 0,-4-2 0,9-3 0,-14-4 2439,9-12-2439,52-7 718,25-5-718,19-3 0,-11 12 0,3 2-746,8 0 1,2 2 745,7 1 0,3 3 0,7 3 0,2 4-458,-17-1 0,1 3 0,1 1 488,1 2 0,1 2 0,0 2-30,0 2 0,0 3 0,-2 1-516,0 3 0,-1 2 0,-3 2 546,-2 4 0,-3 2 0,-2 3-16,-3 2 0,-3 2 0,-4 5 53,-8 6 1,-3 6-1,-3 2 1,-4-2-4,-1 3 1,-5-1 0,-3 2-20,-1-1 0,-3 2 0,-4 1 0,-7-3-45,-8-2 0,-8-1 0,-3-3 0,1-2 0,-4 2 0,0-4 0,-4 0 0,1-4 0,-4 1 0,-1-2 0,1-6 0,-2-4 0,0-6 0,0-2 0,-1-2 0,-1-2 0,-4-2 0,5-6 0,-5-1 0,1-2 0,2-2 0,0-1 0,2-1 0,-1-3 0,-10-1 0,-1-3 0,6-4-90,7-5 0,5-5-540,6-3 1,3-2-1350,-13-24 2001,33 6 1,7-2 0,7-16-1,7 17 1,1 0 0</inkml:trace>
  <inkml:trace contextRef="#ctx0" brushRef="#br0" timeOffset="35581">8430 11995 21115,'-12'0'2968,"0"0"-2248,0 0-1,1 0 1,1 0-90,6 0-91,-3 0-179,6 0 0,-3 0-270,46-10 0,11-1 0,2 1 0,6-2-776,-16 4 0,2 0 0,1-1 686,9 0 0,1 0 0,3 0 0,-13 1 0,2 0 0,1 0 0,3 0 0,5 0 0,5-1 0,1 1 0,0-1 0,-4 1-518,-1 1 1,-2-1 0,-1 1 0,3-1 517,-3 1 0,4 0 0,1 0 0,-4 0 0,-4 1 0,5-2 0,-5 2 0,-2 0-312,-6 0 0,-1 1 0,-2-1 312,10 0 0,-1-1-843,-2 0 1,-3 1 842,11-2 0,-3 0 902,-33 3-902,-4 3 1479,-7 0-1479,-1 2-195,-8 4-1783,0 3 1978,-17 4 0,3 5 0,-14 0 0</inkml:trace>
  <inkml:trace contextRef="#ctx0" brushRef="#br0" timeOffset="36571">16726 11583 20935,'-22'0'2878,"0"0"-2338,3 0 0,1 0 449,0-4-539,8 1-90,1-3-90,9 1-91,0 1-89,2-1 0,8-1-90,10-1 0,20-5 90,21 1-741,-17 5 1,6 1 0,-1 0 740,12 0 0,4 0 0,-9 2 0,7 0 0,1 1 0,-2 0 0,-10 1 0,-2 0 0,0 1 0,0-1-60,16 0 0,0 1 0,-3-1-30,-7 1 0,-2 0 0,-6 0 0,-6 0 0,-3 0 0,23 0 0,-15-2 0,-7 2 0,-15-4-90,-7 1-1799,-10 1 720,-8 0 151,0 2 1018,3 0 0,0 0 0,3 0 0</inkml:trace>
  <inkml:trace contextRef="#ctx0" brushRef="#br0" timeOffset="39139">23971 9050 20126,'-39'42'0,"1"0"0,-1 0 0,0 0 0</inkml:trace>
  <inkml:trace contextRef="#ctx0" brushRef="#br0" timeOffset="41543">20576 8675 23454,'-22'-27'1799,"-3"-2"-1170,-1-7 1,-3-5-90,-1-4-181,-1-5 1,-1-2-90,1-5-90,1 1-294,16 26 0,0-1 159,-7-16 0,-1-2-323,3 11 0,0-2 278,-5-14 0,-1-1-465,3 13 1,1 0 464,0-1 0,-2-2 0,-1 1 0,-1-3 0,0 1 0,-5-7 0,-1 0 0,4 8 0,-1-3 0,-2 2 0,-1 0 0,-3 1 0,2 2 0,-8-6 0,-1 0-386,5 8 1,-2-1 0,0 4 385,-5-2 0,-1 3 0,0 2 0,-3-1 0,1 2-724,10 8 0,0 0 1,0 0 723,-10-6 0,-3-1 0,1 0 0,-2 1 0,0 1 0,1 1-124,9 6 1,2 1 0,-3 0 123,-9-7 0,-3-1 0,-1 0-390,-3 0 1,-2 0 0,2 2 389,11 5 0,2 2 0,-2-1 0,2 1 0,-2-1 0,1-1 0,2 2 31,0 1 1,2 1 0,1 0-32,-1-1 0,0 0 0,-1 0 0,1-1 0,-1 0 0,0 0 306,-2 0 0,0 1 0,0-1-306,-2-1 0,-1 0 0,0 1 0,-2-1 0,0 0 0,-1 1-98,-4-1 1,0 1 0,0-1 97,-3 0 0,0 1 0,0-1 0,-3 0 0,-1 1 0,1-1 0,-2 1 0,-1-1 0,1 1 0,14 5 0,1 0 0,-1 0 0,0 0-160,-1 0 0,1 0 0,-1 0 0,0 0 160,0 0 0,-1 0 0,0 0 0,0 0-181,-2 0 0,1-1 0,-2 1 0,1-1 181,-3 1 0,1-1 0,-1 0 0,-1 1 0,-1-1 0,-2-1 0,1 1 0,-1 0 0,-3 1 0,1 0 0,-2 0 0,1 0-61,0 0 0,0 1 0,-1-1 0,-5 0 61,10 2 0,-3 1 0,-3-2 0,0 2 0,1-1 0,3 1 0,1 1 0,3 0 0,0 1 0,-1 0 0,-2-1 0,-1 0 0,-3 0 0,-1-1 0,-1 0 0,3 2 0,2 0-52,4 2 0,2 0 0,2 2 0,0-1 0,-2 1 52,0-1 0,-1 1 0,0 0 0,0 0 0,0 0 146,1 0 1,0 1-1,0-1 1,-2 1 0,-2-1-147,-5 0 0,-2 0 0,-3-1 0,0 1 0,1 0 0,4 1-53,1 0 1,4 0 0,0 1-1,0-1 1,-4 1 52,1-1 0,-4 0 0,-1-1 0,1 1 0,1 1 0,5 0 57,-9 0 1,4 2-1,1-1 1,0 1-58,-1 0 0,-1 0 0,1 0 0,-1 1 0,0 0 0,0 1 0,0 1 0,0 0 40,0 0 1,0 1 0,0 0-1,0 1-40,3 0 0,3 0 0,-4 2 0,-9 3 0,19 0 0,-6 3 0,-5 1 0,-3 2 0,-2 0 0,0 1 0,0 0 0,4 0 0,3-1 0,7-1 0,-15 3 0,7-1 0,4 0 0,-3 1 0,-7 2 0,15-3 0,-6 1 0,-4 1 0,-2 1 0,0 0 0,0 0 0,2 1 0,4-1 0,6 1 0,6-2-191,-10 8 0,9-1 0,3 1 0,0 0 191,-4 3 0,1 1 0,0 0 0,0 1 0,1 1 0,0 0 0,1 1 0,1 1 44,0 0 1,0 2-1,1 0 1,1 1-45,1 0 0,0 0 0,0 1 0,1 0 36,2 0 0,-1 0 0,1 1 0,1 1-36,1-1 0,1 0 0,0 1 0,1 0 0,0 0 0,1-1 0,0 1 0,1 1 0,-10 12 0,1 0 0,0 1 0,1-1 0,1 1 0,0 0 0,1 0 0,0 1 0,1 0 0,0 0 0,0 0 0,1 1 0,1-2 0,0 0 0,-1 7-24,9-11 1,-2 5 0,-1 3 0,1 1 0,0-2 0,4-4 23,-3 2 0,3-3 0,1-1 0,-2 6 0,2-5 0,-2 6 0,-1 1 0,2 0 0,1-3 0,3-4 172,-3 10 0,4-5 0,1 0-172,0 2 0,1 1 0,0-1 0,1 1 0,1 0 0,1-1 0,0 1 0,1-1 0,0 1-35,1 0 0,1-1 1,0 0 34,0-1 0,1-1 0,0 1 0,1-1 0,2 0 0,-1 0 242,0-4 1,1-1 0,1 8-243,3-2 0,0 8 0,2 5 0,-1 0 0,1-2 0,1-7 19,-1-1 0,1-6 0,0 0 0,1 6-19,0 2 0,-1 7 0,2 3 0,-1 0 0,2-5 0,1-8 0,2 7 0,1-9 0,1 1 42,0 0 0,0 0 0,2 4-42,1-3 0,2 3 0,1 1 0,0-4 0,0 3 0,1-4 0,1 2 0,0-4 0,1 3 0,1 0 0,0-6 0,2-1 0,0-5 0,0 1 0,2-1 0,0 0 0,2 2 88,1 1 1,2 2 0,0 2 0,0-4-89,1 5 0,0-2 0,1 2 0,0-2 0,0 3 0,1 0 0,-2-3 0,2 3 0,-2-2 0,0 0-224,1 2 0,0 1 0,2 4 224,-6-12 0,2 4 0,1 1 0,-1 0 0,0-4 0,0 2 0,-1-2 0,1-1 0,1 2 62,0 0 0,1 3 0,1 0 0,0-1 0,-1-4-62,10 12 0,-1-5 0,2 0 0,-8-12 0,0-1 0,1 0 0,2 0 0,0 0 0,2-1 0,0 0 0,2 0 0,0 0 0,1-1 0,1 1 0,1-1 0,1 1 0,1-1 0,0 1 0,1-1 0,2 0 0,-1 0 0,1 0 0,1 0 0,0 1 0,1-1 0,-1 1 0,1-1 0,0 1 0,-1-1 0,0 0 0,1 0 0,-2-1 0,1 1 0,0-1 0,-1 0-162,0 0 0,-1-1 0,0-1 0,0 1 162,-2-2 0,0 0 0,0-1 0,0 0 0,-1-2 0,0 0 0,0 0 0,1-2-127,10 9 0,1-1 0,1-1 127,-2-4 0,1 0 0,1-2 0,0-1 0,1-2 0,1-1-52,0-1 0,1-1 1,1-1 51,2-1 0,1-1 0,0-1 0,1-1 0,1 0 0,0-2 0,1 0 0,0 0 0,0-2 0,0 0 0,0 0 0,0-1 46,0 1 1,-1-1 0,0 0-47,-1-1 0,0 1 0,0-1 0,-2 0 0,1 1 0,-1-1 0,1-1 0,0 1 0,0-1 0,-1 0 0,0 0 0,4 0 0,-10-2 0,4 0 0,2 0 0,-1 0 0,-2-1 0,1 0 0,-2 0 0,0-1 0,3 1 0,1-1 0,1 1 0,2 0 0,1 1 0,-1-2 0,3 1 0,0-1 0,1 0 0,-2 0 0,-2 0-2,0 0 0,-2 0 0,0-1 0,2 1 2,-1 0 0,3 0 0,1 0 0,-1 0 0,-6-1 0,-3-1 0,-4 0 0,-2 0 0,1-1 0,0 0 0,0 1 0,0-1 0,-1 0 220,15 1 1,0 0 0,3-1-221,-13-2 0,3 0 0,1 0 0,0-1 0,-4 0 0,1 0 0,-2 0 0,-1-1 0,3 0-28,0 0 1,2-1 0,2 0 0,-2 0 0,-3 0 27,13-1 0,-4 0 0,0 0 0,0 0 0,0 0 0,0 0 0,-3-1 0,0 0 0,2-1-121,-2-1 1,2 0 0,1-1 0,-4 1 120,2-1 0,-3 0 0,3-1 0,-6 0 0,3-1 0,0 1 0,-5-1 232,-3 1 0,-3 0 0,2-1-232,1-1 0,3 0 0,0-1 0,-2 0 0,4 0 0,-3 0 0,3-1 0,-4 1 0,2-1 0,2 0 0,-1 0 0,3-2 0,1-1 0,-1 1 0,-2-1 0,4 0 0,-3 0 0,5-1 0,-5-1 0,5-1 0,2-1 0,-2 0 0,-6 2-55,4-2 0,-6 0 0,2 0 55,-2 0 0,1-2 0,0 1 0,-4 0 0,-3 1 0,-4 1 0,1-4 126,14-8 0,2-3 0,-3-1-126,-14 7 0,-2-1 0,1-1 0,11-9 0,1-3 0,-3 1 0,-15 7 0,-4 0 0,1 0 0,1-2 0,0-1 0,0 0 0,0-1 0,-1-1 0,1 0 33,0 0 1,0-1 0,0 1-34,-1-1 0,0 1 0,0-1 0,0 1 0,-1 0 0,1 1 0,-1 1 0,-1 0 0,1 0 0,-1 0 0,-1 1 0,1 0 0,13-15 0,-1 1 0,-1-1 0,-1-1 0,-2 3 0,-1-3 0,-4 3 0,0-3 0,0-2 0,0 0 0,-1-2 0,0-1 0,-4 4 0,1-2 0,0 0 0,-3 2 122,2-4 1,-2 2 0,-2 1-123,-2 4 0,-2 0 0,-1 1 0,-1 0 0,0 1 0,-2 2 0,2-8 0,1 0 0,-3 7 0,0-2 0,-1 2 0,0-6 0,-1 1 0,0-2 0,0-4 0,-1 0 0,0-5 0,-1 3 0,-2 11 0,-1 3 0,1-3 0,2-13 0,0-2 0,0 3 0,0-1 0,0 3 0,-1 2 0,0-2 138,-1 9 0,0-3 0,-1 2-138,2-6 0,0-1 0,1-4 0,0-4 0,0 5 0,-2 4 0,0 3 0,-1 5 0,0-2 0,0 3 256,-1-2 0,0-3-256,2-7 0,1-7 0,-1 5 0,0 1 0,1 1-378,-1-3 0,2-3 0,-1 6 378,-1 8 0,1 5 0,1-4 0,0 1 114,-1 1 1,1 0-115,0 1 0,0 1 0,-1 1 0,0 1 0,0 2 0,-1 1 0,-2 2 0,0 0 953,-1 2 0,-2 0-953,1-32 0,-4 7 0,-8 3 101,-2 8-101,-3 5 0,0 9 1420,-4-5-2949,3 14-809,-7-5 2480,2 14 0,-4 4 0,-3 4 0</inkml:trace>
  <inkml:trace contextRef="#ctx0" brushRef="#br1" timeOffset="45549">22574 6907 22104,'-6'-39'2699,"-2"1"-2249,-7 4 89,-1 4-89,0 5-90,1 9-180,0 3 0,0 8-90,-5 1-90,-4 14 89,-7 9-89,3 8 0,0 4 0,6-4 0,2 1-239,-9 11 0,3 2 239,10-9 0,4 1 45,3 15 0,5 0-45,2-12 0,4-1 0,5 11 0,5-3 0,18 5 0,0-24 0,3-4 0,19 1 0,-16-12 0,1-6-884,14-19 884,-4-13 0,-7-14-279,-20 2 1,-4-3 323,-6 11 0,-2-1 59,2-12 0,-5 1-104,-12-12 0,-6 5 0,-11 7-90,-5 6-180,-4 8-180,1 8-359,-1 9-361,3 8-539,1 4-50,5 8 1759,5 2 0,9 9 0,4 2 0</inkml:trace>
  <inkml:trace contextRef="#ctx0" brushRef="#br1" timeOffset="46030">22785 6898 24173,'4'-18'1709,"0"1"-1529,-4 4-90,0 2-90,2 6 90,2 7 0,4 11 0,2 16-90,4 17 45,-6-15 0,-1 3-603,1 6 0,0 2 558,0 6 0,0 1 0,1 3 0,-1 1 0,-1 0 0,0-1-273,0-4 1,0-1 272,-2-5 0,0-3 90,3 25-254,-2-17 254,-3-19-90,-2-21 0,-1-25 90,-5-28-90,2 13 0,-1-4-311,-2-7 1,0-3 310,0-5 0,0-1 0,2-3 0,1-1-185,0 1 1,1-1 229,1 1 0,2 1-45,1 2 0,1 2 0,0 4 0,3 3 45,1 4 0,4 3-45,13-24 0,9 16 0,5 13 303,7 14-348,-11 20 0,1 6 45,13 10 0,-16 0 0,-4 4 90,-1 35-90,-20-12 0,-16 12 0,-23-21-90,-15-6 1392,-9-3-1392,-5-9 872,4-6-1232,4-6-1169,-6-8 450,21-1-540,-3-3-720,29-1 2429,4-4 0,14-1 0,0-1 0</inkml:trace>
  <inkml:trace contextRef="#ctx0" brushRef="#br1" timeOffset="46382">23284 6852 22284,'17'0'1260,"-1"0"-1170,-4 0 89,2 0 1,15 0-90,0 6-90,16-4 0,-2 4 0,4-6 0,2 0 0,0-4 0,-4-3 90,-5-9 270,-2-18-180,-16 1 180,-5-13 179,-29-3 1,-23 14-360,-5 4 0,-13 27-90,0 34-45,29-3 0,4 4-45,-1-1 0,5 2-45,5 4 0,5-1 45,14 17-360,5-3-270,9-3-545,6-3 6,5-9-630,4-9-719,-1-11 2518,-1-12 0,-2-11 0,-3-6 0</inkml:trace>
  <inkml:trace contextRef="#ctx0" brushRef="#br1" timeOffset="46788">23918 6766 22284,'6'-29'2429,"0"2"-2159,-2 6-180,-2 3 0,2 11 0,0 1 0,4 14 89,6 8-89,3 14 0,3 8 0,0 6-45,-6-11 0,0 1-45,4 13 180,-5-13 0,-3-2 270,-3-5-180,-1-5-180,-6-18 89,-4-27-179,0-3 0,1-9 0,1-4 90,2-18-90,2 18 0,4-1 0,5 4 0,5 2 45,4 6 0,3 2 45,25-19-90,3 24 90,-12 28 0,-3 3-90,-1 10 0,-4-2 90,-7 2-90,-6-4 0,-8-2 0,-4-7 90,-4 1-90,-2-7-832,0 3 0,0-10 0,0-1 0</inkml:trace>
  <inkml:trace contextRef="#ctx0" brushRef="#br1" timeOffset="47933">24966 6635 17877,'0'-7'4947,"0"-1"-4677,0 1 449,0-8-89,0 2-450,-6-1 0,-2 8 0,-11 4 0,-5 2-90,-7 8 89,-3 2-89,-3 12 0,2 1-90,-6 18 0,14 6 0,3-2 0,19 7-180,18-17 1,-1-7-1,13-8-180,9-20 360,-3-9-90,20-22 180,-20-1 0,2-15 90,-15 7 269,-2-13-269,-9 17-90,0-4-90,-7 24 0,0 6 0,0 10 0,0 12 0,0 10 0,0 10 0,0 7 0,4 0 0,9 13 0,1-16 0,10 7-90,-6-23 0,3-8 0,1-6 90,15-20-89,-7-6 89,11-20 89,-15-10-222,-13 20 0,-1-3 178,-2-3 0,0-3 90,2-21 0,-2-4 89,-3 0 1,-1-1-135,1 3 0,-2 0-45,-3 4 0,-1 7-45,-1 9 0,0 6 0,0 31 0,0 18 0,0 17 90,0 18-90,0 15 0,-1-27 0,-1 1-939,1 3 1,1-1 938,-2 1 0,0 0 0,2-2 0,0 1-115,0-3 1,0 0 24,0 30 0,4-7-269,2-10-181,5-6-270,3-9-179,0-5-540,4-10 1529,11-14 0,-6-10 0,9-11 0</inkml:trace>
  <inkml:trace contextRef="#ctx0" brushRef="#br1" timeOffset="48360">25193 6531 22914,'-33'-18'1439,"3"2"-1349,9 3 0,9 1-90,14 7-360,37 1 90,5 4 180,-8 0 0,2 0-980,23 0 980,0 0 270,-8 0 89,-8 0 91,-11 0 90,-8 0 0,-7-4-90,-5 1-181,-4-3-89,-4 3 1071,0 1-1161,-2 2 0,0 0 0,0 8 0,2 6 0,-2 12 90,2 5-90,0 21 0,-1-11 0,1 13-7620,-2 9 7620,-2-37 0,0 11 0,-2-45 0</inkml:trace>
  <inkml:trace contextRef="#ctx0" brushRef="#br1" timeOffset="48435">25713 6264 20090,'-2'-43'-945,"0"-1"1,1-9 944,-2 3 0,4 50 0,2 23 0</inkml:trace>
  <inkml:trace contextRef="#ctx0" brushRef="#br1" timeOffset="48780">25875 6423 25073,'0'29'90,"-7"19"-90,5 3 45,-2-9 0,1 0-45,3 7 0,0 11 0,9-18 90,0-19-90,17-6 0,-10-24 89,3-13 91,-9-14-90,-6 2 0,-3-3 45,-6-3 0,-3-1-135,-2-5 0,-4 1 0,-1 11 0,-2 4-360,-18-6-269,10 25-2520,-3 13 3149,14 4 0,2 10 0,12-2 0</inkml:trace>
  <inkml:trace contextRef="#ctx0" brushRef="#br1" timeOffset="49147">26159 6477 22374,'13'-21'2339,"-3"3"-2069,0 5-180,-6 12 0,0 10 0,-4 18-90,0 12 0,0 11 0,0-13 0,0 1 0,0 17 90,0 8 269,0-34 1,0-10-270,4-20 0,2-14 0,8-19-90,8-15 90,10-9 135,3 11 0,2 0-510,-8 12 1,0 1 329,13-8 0,0 4 44,-12 16 1,-1 6-39,28-3 129,4 15-91,-2 20-44,-28-4 0,-1 3-45,-1 5 0,-1 1 0,-1 2 0,-1 2-45,-4 0 0,-1 2-495,2 10 1,-3 1-900,-1 17 314,-8-20 1,-5-1 1124,-16 9 0,-9 2 0,-6-2 0</inkml:trace>
  <inkml:trace contextRef="#ctx0" brushRef="#br1" timeOffset="52307">20283 8883 22194,'-9'-17'2609,"-2"-2"-2069,-1-4 89,0 1 181,0-3-91,-2-2-89,-3-5-180,-3-4-450,-1-3 0,-1-5 0,0-4 0,0-6-456,-5-7 456,14 28 0,0 0 0,-3-5 0,0 0-320,-1-3 1,-1-2 319,-2-3 0,-2-4 0,0 2-658,-5-9 0,-2-2 658,3 7 0,-2-3 0,1 3 0,5 12 0,1 2 0,-3-1 0,-10-14 0,-3-2 0,-1 0-649,7 15 1,0 0 0,-1 1 0,0-1 648,-10-12 0,1 1 0,-2 2 0,3 6 0,0 2 0,1 3-70,-1-1 1,0 2 69,2 5 0,-2-1 0,-2 1 0,-3-1 0,-3 1 0,0 1 0,0-1 0,-1 2 0,0 1-114,-1 2 0,-1 1 1,2 3 113,-9-2 0,1 3 0,-2-1 0,0 0 0,-2 2 0,0-1 0,0 1 0,0-1 0,-1 1 0,0 0 0,0-1 0,0 0 0,20 8 0,0-1 0,0-1 0,-20-7 0,0-1-65,20 8 0,1 0 1,-1 0 64,1 0 0,1 0 0,-5-1 0,0-1 0,-5-2 0,-2-1 0,0 0 0,2 1 379,-3-3 1,2 1 0,0-1 0,-5-2-380,2 0 0,-5-3 0,-2-1 0,0 0 0,4 0 0,4 3 0,3 0 0,4 2 0,1 1 0,0-2 0,-4-3 0,0-1 0,0 0 0,3 2 0,-3-2 0,2 2 0,2 2 0,-9-5 0,0 1 0,8 5 0,-2-1 0,-1 1 0,1 1 0,-1 2 0,2 0 0,-9-5 0,-5-1 0,13 8 0,-6-4 0,-4 0 0,-1 1 0,4 1-423,-3 1 1,2 2-1,0 1 1,-3-1 422,5 0 0,-3 0 0,0 1 0,0 0 0,3 1 0,-6 1 0,2 1 0,2 1 0,2 1 34,-2 2 0,3 0 0,-2 1-34,0-1 0,-3 0 0,0 0 0,3 1 0,-1-1 0,4 2 0,-7-2 0,-1 0 0,-6-1 0,-4-1 0,2 1 0,4 0 0,5 1 0,3 0 0,0 0 0,-1 0-72,3 1 0,-1-1 0,-1 0 0,1 1 0,2 0 72,-1-1 0,1 1 0,2 1 0,2-1 0,-4 1 0,3 0 0,0 0-344,-2 1 0,0 0 0,0 0 344,-1 0 0,0 1 0,0-1 0,0 2 0,1-1 0,-1 1-5,1-1 1,1 0-1,-1 0 5,1 2 0,0-1 0,1 0-30,1 0 1,0 0 0,1 0 29,0 1 0,1 0 0,0 0 0,1 0 0,0 1 0,0-1 0,0 1 0,0 0 0,0 0 0,1 0 0,-1 0 0,1 0 0,-1 0 0,0 0 0,0 0 0,0 0 0,0 1 0,0 0 0,0 0 0,0 1 0,0 0 0,0 0 0,0 0 0,0 1 0,0-1 0,1 1 0,-1 1 0,1-2 0,1 1 0,-1 1 0,-19 1 0,0 2 0,2-1 0,1 1 0,1 3 0,2 2 0,1-2 0,2 2 371,3 0 0,-2 2-371,10-2 0,-3 2 0,3-1 0,-7 4 0,1 0 695,-12 3 1,1 1-696,19-5 0,1 1 0,0 1 0,-1 1 0,-1 1 0,-1 0 0,-2 5 0,0 1 0,-3 4 0,-1 2 0,-2 3 0,-1 3 0,15-10 0,1 2 0,0 0 0,-2 1 0,1 0 0,-1 1-27,-1 1 1,0 1 0,0-1 26,1 1 0,1 1 0,-3 2 0,1 1 0,-3 3 0,0 0 0,2-1 0,-1 3 0,1-2 0,-1 2-166,2-2 1,-2 3 0,1-1 0,3-1 165,1 0 0,1-1 0,2 0 0,-1 0 0,0 0 0,-1 3 0,2 1 0,-2 2 0,0 2 0,3-3 0,-2 2 0,2-1 0,-1 2 0,3-2 0,-2 1 0,1 1 0,4-2 0,0 0 0,4-2 0,0 0 0,0 3 0,1 0 0,1 1 0,1 1 0,1 1 0,0 4 0,1 3 0,1 4 0,-1 2 0,3-4 0,-2 5 0,2-2 0,0 5 0,2-6 0,-1 7 0,-1 1 0,2-1 0,2-7 0,0 6 0,2-6 0,0 2 0,1-4 0,-1 3 0,0-1 0,3-4 0,1-2 0,1-4 0,1 0 0,1-1 0,0 0 0,1-1-22,0-1 1,1 0 0,0 0 21,1-1 0,1 0 0,0 0 0,1 19 0,2 4 0,1-6 0,1 4 0,1-3 217,-2-14 0,1-1 0,1 1-217,0 13 0,2 4 0,-1-5 0,1 6 0,0-3 76,0 2 0,0 0-76,-1-4 0,2 3 216,1-8 1,1 3-1,0 1-216,1 1 0,0 0 0,1 0 0,0-1 0,0 0 0,1-1-63,-1-2 0,0-1 0,0-4 63,2 4 0,-1-3 0,2 2 0,0 0 0,1-1 0,-1-1 0,0 1 0,1-1 570,-1-2 0,2 2-570,-3-6 0,1 4 0,-1-4 0,4 8 0,0-1-348,-3-8 1,0 2 0,0-3 347,3 2 0,-1-2 0,0 0 0,0 1-364,2 1 1,-1 1 363,0 1 0,1-1-584,-1 2 0,0 1 584,1 0 0,1 2 0,0 0 0,2 0-60,0 0 0,3 3 60,0-3 0,3 4 0,-1-3 0,-6-11 0,-1-3 0,3 3 0,4 7 0,3 6 0,2 0 0,-1-4 0,-4-8 0,0-3 0,0-1 0,0 1 0,0 0 0,1 0 0,-1 0 0,1-2 189,8 10 0,1-1 1,-2-5-190,4 3 0,-1-3 0,0-1 0,1 0 0,0-2 0,-1-1 0,0-1 0,0-1 0,-1-2 0,1 0 0,-3-2 0,3 0 253,-4-4 0,3 1 0,1 0-253,3 1 0,0 0 0,1-1 0,0 2 0,0-1 0,-1-1 0,1 0 0,-1-1 0,-3-1 761,6 4 0,-2-1-761,1 0 0,1 0 0,0 1 0,1-1 0,2 0 0,0 0 0,0-1 0,2-1 0,-3-1 0,3 1 0,-5-5 0,4 0 0,-3-1 0,6 4 0,2-1-415,-10-7 0,4 2 1,1-1-1,-4-3 415,13 5 0,-2-3 0,-5-2 0,3 0 0,-3-2 160,7-1 1,0-2-161,-2-2 0,4 1 0,-3-1 0,-12-3 0,-3-1 0,2 1-175,12 1 0,4 0 1,-5-1 174,3 1 0,-2 0 0,-1-1 0,0 0 0,-2 0 0,-1 0 163,-2 0 0,1-1-163,-4-2 0,4-2 0,-3 1 0,9 1 0,1 1 583,-9-3 1,3 0-1,0 0-583,5 2 0,0 1 0,-2 0-260,-10-2 1,-2 1 0,2-1 259,13 2 0,3 0 0,-3 0 0,4 0 0,-2-1 0,1 0 0,0-1 0,-2-1 0,0-1 231,-2 0 0,3 0-231,-7-2 0,4 0 0,-3 0 0,10-2 0,1 0-200,-10 0 0,2 0 0,-3-1 200,9-3 0,-2-2 0,2 0 0,2-2 0,-22 3 0,0-1 0,4 0 0,3 0 0,4 0 0,0 0 0,-2-1 0,3 0 0,-2 0 0,2 0-172,-2 1 1,3 0 0,0-1 0,-4 1 171,0 1 0,-4-1 0,-1 1 0,1 0 0,-1 0 0,0 0 0,-2 0 0,0 0 0,0-1 52,-2 1 0,0-1 1,0 1-53,19-6 0,0 0 0,-4 0 0,3-3 0,-6 2 0,4-3 0,0 1 0,-12 2 0,0 0 0,0-1 0,1 1 0,0 0 0,0 0 0,1-1 0,-2 1 0,15-3 0,-1-1 0,0 1 0,1 1 0,0 1 0,-3 0 0,-15 5 0,-1 0 0,1 0 0,12-3 0,2-1 0,-4 2 0,-1 0 0,-4 2 0,-1-2 0,-1 1 0,-1-1 0,-1-1 93,-3 1 1,2-1-94,-4-1 0,3-2 0,-3 1 0,6-4 0,0 0 176,-6 2 0,2-1 1,-3 0-177,4-3 0,-2 0 0,2-1 0,1 1 0,2-3 0,-1 0 0,2 1 0,0-1 376,2-2 0,-1 0-376,-1 0 0,2-2 0,-5 2 0,3-2 0,0-1-446,0-2 0,-1-2 0,0 1 446,1 0 0,0 0 0,-2 0 0,-2 0 0,-2 0 0,-3 2-87,4-5 0,0 0 87,-2-1 0,2-3 0,-1 1 0,7-5 0,0-3 0,-11 10 0,3-4 0,1-1 0,-4 2 0,2-2 0,-3 1 0,0-2 0,6-8 0,0-2 0,-3 1-65,-10 12 1,-2 1-1,-2 1 65,7-18 0,-4 3 0,-9 13 0,-1 1 0,-1-2 0,0-1 0,0-3 0,1 0 0,-1-2 0,2-3 108,-1 2 0,0-4 0,2 1-108,0-2 0,1-1 0,0 1 547,0 0 0,0-1 1,0 2-548,-2 4 0,0 2 0,-2 2 0,0-1 0,-1 0 99,5-15 1,-1 0-100,-6 14 0,-1 0 0,5-11 0,-1 1 430,-6 19 1,1 0-431,3-12 0,3-2 0,-1 2 0,2 1-528,-1-2 1,0 1 527,-1 5 0,-1 3 0,5-21 330,-10 30 1,0-1-331,0-3 0,-1 0 0,1-2 0,0-1 0,0-2 0,0-1 0,1-2 0,-1 0 0,0 0 0,0-1 0,0 1 0,1-2 0,2-17 0,-1-2-204,-3 15 0,-1 0 204,1-16 0,-1 0 0,-4 20 0,-2 1 0,-1-17 0,-2 0 0,1 16 0,0 2 525,-2-13 0,0 3-525,0 19 0,0 0 0,-2-10 0,0 1 0,1-20 0,0 24 0,-1 2 0,-2-12 187,3-17-187,-2 14 0,2 18 0,2 0 975,-1-11-975,-2 9 0,0 0 0,-2-17-124,2 18 0,-1 0 124,-6-10 0,8 4 0,-8 5 0,8 6 494,-3 8-494,0 4-124,-2 11-1316,-4 1-3057,-15 22 4497,2 2 0,-16 20 0,4-2 0</inkml:trace>
  <inkml:trace contextRef="#ctx0" brushRef="#br2" timeOffset="57701">14318 7979 21295,'-18'-37'1979,"0"3"-1709,-4 1-91,-1 3 91,-1 3-90,-3 2 90,1 7-90,-3 0 90,-1 6 0,0 1-1,-7 6 1,-1 1 0,-7 4 90,-5 2 0,-3 0-315,17 1 0,0 1-302,-22 2 0,0 2 302,22-1 0,2 0 0,-2 2 0,0 0 0,0-1 0,1 2 0,1 0 0,-1 2 0,-10 9 0,1 1-45,12-4 0,0 2 45,-19 16 0,2 3 0,21-15 0,2 2 45,-16 19 0,1 0 45,17-17 0,2 0-45,-7 8 0,-1 1 134,-1 1 1,-1-1-225,-1 1 0,-3 2 0,3-4 0,-3 3 0,3-1 0,-6 8 0,3-2-203,2-1 0,3-3 203,2 17 0,16-16 0,-1 19 0,3-12 0,-1 17 0,5-28 0,0-2 0,-2 25 0,2-7 0,0 1 0,5-19 0,0 0 0,0 12 0,0 0 0,2-11 0,0-2 0,0 3 0,0 1 0,3-1 0,0 1 0,0 0 0,0 0 0,4 1 0,0-1 0,1 2 0,1-1-590,0 1 0,2 0 590,0 0 0,2 1 0,8 15 0,1 0 0,-3-15 0,0 1 0,6 11 0,2-2 203,-8-19 1,2-1-204,7 9 0,3-1 0,0-3 0,1-1 0,-1-1 0,1-3 0,-1-5 0,-1-2 0,14 5 0,5-4 0,4-2-273,2-3 273,2-4 0,0-7 180,-19-3 0,2-2-180,3-3 0,2-1 0,11 3 0,1-2 461,-10 0 0,-1-2-461,0 1 0,-2 0-552,21 0 552,-1-4 0,0-1-1377,-17-3 0,2-1 1377,-11 3 0,1-1 0,12-3 0,-1-1-102,-12 3 1,-1 0 101,15-6 0,1-1 0,-14 4 0,1-2 0,8-4 0,-1-1 0,-15 3 0,-3 0 0,26-19 0,-2 0 0,-3-4 0,-3-1 0,-2-3 0,-3-4 0,-1-1 0,-13 7 0,1-2 0,-8 8 0,0 0-124,6-14 0,-1-1 124,-8 11 0,-2-1 0,6-17 0,0-1 0,-6 14 0,-1 0 0,4-11 0,-1-1 0,-3 7 0,-2 2 0,-4 12 0,0-1 0,3-25 0,-3 0 0,-5 24 0,-1 0 0,0-14 0,-1 1 0,-1 12 0,-2 0 177,-1-17 0,-3-3-177,-5-8 0,-3-1 0,4 22 0,1 0 0,-2 0 680,-3-1 1,-2 0 0,1 2-681,-4-7 0,-1 3 0,-1-3 0,-2 0 0,-2 0 0,-2 1 0,-2-1 0,-2 0 0,-1 3 0,-3-1 0,2 6 0,-3-2 0,1 3 0,-6-4 0,0 2 0,6 6 0,-2 0 0,3 5 0,-2 1 0,2 5 138,2 1 0,0 3-138,3 2 0,-1 1 0,-7 0 0,1 1 0,-15-5 0,-8 0 0,11 18 0,13 1 671,-9 4-1661,13 8-449,0 4-540,-5 11-899,2 4 2878,1 8 0,3 7 0,3 5 0</inkml:trace>
  <inkml:trace contextRef="#ctx0" brushRef="#br2" timeOffset="58921">14574 10927 20485,'-20'-20'2519,"-1"2"-2159,3 0-90,2 4 89,2 3-89,7 4 0,-2 2-90,8 3 360,-3 2 89,4 12 91,6 18-361,6-1 1,4 2-180,1 2 0,2-1-412,11 8 0,5 0 367,1-5 0,3 0-617,8 2 0,4 0 482,-12-9 0,2 0 0,2 0-612,5 2 0,3 1 0,1 0 612,-8-5 0,2 1 0,1 0 0,1-1-526,6 3 1,0-1-1,3 1 1,5 1 525,-8-5 0,3 1 0,3 1 0,3 0 0,1 0 0,1 0 0,0-1 0,-8-3 0,1-1 0,0 0 0,2 0 0,0 0 0,1 0 0,0 0 0,0 0 0,0-1-116,-5-1 0,0 0 0,0 1 1,1-1-1,0 0 0,0 0 0,0-1 1,1 1-1,-1-1 0,0-1 116,1 1 0,1-1 0,0 1 0,0-1 0,0 0 0,0 0 0,-1-1 0,-1-1 0,-1 0 0,-1-1-102,9 3 1,-1-2-1,-2-1 1,-1 0-1,0-1 1,0 0-1,1 1 102,2-1 0,-1 1 0,1-1 0,0 0 0,0-1 0,0 1 0,0-1-47,1-1 0,0 1 1,0-1-1,0-1 0,0 1 1,1-1-1,-1 0 47,1-1 0,0 1 0,0-1 0,0-1 0,0 1 0,0-1 0,0-1 0,0 1 0,0-2 0,0 1 0,0-1 0,0 0 0,0-1 0,-1 0 0,-1 0 0,0-1 0,0 0 0,0-1 0,-1 0 0,0 0 0,0 0 0,-3-1 0,-1 0 0,-1 0 0,1-1 0,0 0 0,1 0 0,2-2 0,0 1 0,2-2 0,1 0 0,1 0 0,0-1 0,-1 0 0,-3 0 0,-2 0 68,1 0 1,-2 0 0,-3 0 0,1-1 0,0 0 0,4-1-69,-3 0 0,3 0 0,2-2 0,1 1 0,-1-1 0,-2 0 0,-4 0 0,-6 0 0,8-2 0,-7 1 0,-2-1 0,2-1 0,7-1 0,1 0 0,-1-1 0,-8 0 470,8-4 1,-6-1-471,-6 1 0,-1 0 0,-7 1 0,-1 1 842,-5 1 1,-1 1-843,1-1 0,-1 0 0,7-3 2520,2 0-3510,-21 8 691,-10 5-2850,-2 0 3342,-14 8 1,-4 1 0,-8 7-1</inkml:trace>
  <inkml:trace contextRef="#ctx0" brushRef="#br2" timeOffset="59906">23816 11714 22914,'0'-11'2339,"0"0"-1800,0 4 361,-3 0-630,-4 5-180,-7 0 89,-10 12 1,-10 6 0,-15 18-135,20-12 0,-1 1-284,-3 4 1,0 1 283,0 1 0,-1 3 0,-5 10 0,2 2-45,9-4 0,4 3 0,2 7 0,8 1-114,9-14 1,6-2 113,6-1 0,4-3 0,13 15 45,-4-14 0,1 1-45,1-2 0,-1 0 0,1-1 0,-2-2 554,13 15-554,-17-25 90,-2-8 0,-5-4 240,-3-6-330,-4 0 90,-2 0-90,5-22 0,0-6 0,5-30 0,-4 10 0,0-4-258,-2 9 1,1-2 302,0-13 0,0 0-45,-2 15 0,0 2 0,0 3 0,-1-1 44,1 3 1,-1 0-45,4-30 0,-2 8 0,2-2 0,0 23 0,2 0 0,27 32 0,5 24 0,13 7 0,-8 18 0,-17-10 0,-5-2 0,-5-5 516,-6-6-876,-4-6-540,-4-8-629,-2-3-270,-2 0-809,0-3 2608,0 8 0,2-8 0,0 3 0</inkml:trace>
  <inkml:trace contextRef="#ctx0" brushRef="#br2" timeOffset="60498">24243 11760 22644,'12'-32'2878,"4"-10"-2428,-9 14-180,2-6 0,-6 20-180,-2 5 0,1 19 0,-1 15 0,0 27 0,0-18 0,-2 3-45,0 4-1,-1 4-400,-1-1 0,-2 4 0,1-2 356,-1 5 0,0 0 0,-3 13 0,1-3 90,2 3 180,-2-3 0,6-28-180,-2-11-90,3-32 0,0-23 90,0-22-90,0 17 0,1-3 173,1-7 0,0-4-173,2-6 0,1-2 0,-1-3 0,0-5 30,-1 7 0,-1-5 0,0 1 60,-2-1 0,-1-1 0,0 1-60,-1 3 0,-1 0 0,-3 0-30,-2-3 0,-4 1 0,-4 6 0,-12 0 0,-4 5 0,1 1 0,-5 5 0,-2 11 0,-3 8-295,-20 6 295,-2 10 0,2 19 0,2 14 0,30-3 0,2 3-1271,-1 4 1,3 2 1270,0 1 0,3 3 0,1 0 0,3 1-61,1 0 1,4 1 60,-2 29 0,6 0 0,18-4 0,8-3 0,10-20 0,9-2 0,9-2 0,7-5 0,-8-6 0,2-2 0,-1-2 83,13 0 1,-2-4-84,-6-5 0,-3-4 213,19-14-393,-22 1-89,1-11 2371,-25 4-2821,-6 1-1171,-8-6 540,-8 7 29,-6-7 1321,-8 9 0,-7 0 0,-1 3 0</inkml:trace>
  <inkml:trace contextRef="#ctx0" brushRef="#br2" timeOffset="60917">23418 11457 22374,'-55'7'2429,"6"3"-1979,7-9-91,9 3 1,9-4 90,11 0-90,10 6 179,43 4-89,5-6 0,10 0-330,5-1 0,6 0 0,0-1-494,-3-1 0,1-2 1,4 1 373,-13-1 0,5 1 0,1-1 0,-1 0 0,-7 0 0,6-1 0,-6 1 0,2-1 0,-4 0 0,1 1 0,0-1 0,-7 0-853,8-3 0,-6 1 853,-7 2 0,-2-1 0,19-1 0,-14 0 0,-8 1-90,-13 1-719,-10 0 641,-13 8-1271,-11-1 1375,-4 8 64,-17 5 0,2 1 0,-13 6 0</inkml:trace>
  <inkml:trace contextRef="#ctx0" brushRef="#br2" timeOffset="61571">25802 11606 20435,'0'-34'2879,"-11"-10"-1812,-1 16-797,-10-2 90,-2 21-1,-2 11 103,-5 11-282,-3 16-180,1 17-27,17-17 0,1 3 27,2 3 0,4 3 0,4 18 0,5 1 0,2-15 0,3-2-110,6 12 1,6-4 199,20 1-90,10-16 0,4-16 0,-14-26 0,-2-8 0,14-19-365,-18 2 0,-4-5 365,-13 3 0,-6-1 130,0-3 0,-3 0-130,-4 0 0,-2 1 0,-3 1 0,-1 1-1254,-2 3 1,-2 2 1073,-13-22-180,-3 13-360,-3 12-2068,-8 15 180,11 14 2742,-2 12 1,18 13-1,4 2 1</inkml:trace>
  <inkml:trace contextRef="#ctx0" brushRef="#br2" timeOffset="62050">26208 11660 19886,'19'-23'2608,"-5"3"-794,-2 0-1634,-6 6 458,-2 3-278,3 18 107,0 14-287,5 27-90,-3 5 0,0 6-157,-2-10 1,-1 1 66,0-3 0,-1 3 0,0-2 0,1 6 0,-2-2-281,0-1 0,-2-2 326,2-5 0,-2-1-45,0-6 0,-1-2 0,0 17-277,-1-14 367,0-19-180,0-17 90,-5-22 0,-1-22 0,0-7 45,0 4 0,0-2-61,2-2 1,0-3-1,0 0 16,2-13 0,1 1-836,2-2 1,1 0 925,1 2 0,1 1 0,1 6 0,2 1-10,0 6 0,2 0-35,4-3 0,3 3-45,4 13 0,1 3 0,0 2 0,1 6 0,29 8 0,-10 27 758,2 9-758,-2 11 0,-10 4 2647,-9 3-2647,-12 0 0,-19-2-90,-12-2-45,-10-14 0,-4-3-135,-21 5-45,19-11 0,0-1-494,-8 2-1306,7-8 495,24 8-538,9-9 2158,25 3 0,11-4 0,6 0 0</inkml:trace>
  <inkml:trace contextRef="#ctx0" brushRef="#br2" timeOffset="62357">26781 11597 21295,'10'0'2249,"0"0"-2070,0 0-89,4 4-90,8-3 90,10 3-90,13-4 0,10 0-204,10 0 204,-31 0 0,2 0-1662,12-6 0,0-2 1752,17-8-45,-27 2 0,-5-3 134,-7-15 226,-28-2 0,-9-2-135,-8-5-45,-13 4 0,-5 6 134,-11 20 48,-17 14-227,22 27-90,17 8 0,3 6 1187,7-6 0,2 2-1322,-1 16 0,3 0-45,8-11 0,3-1-180,2-2 1,2 0-181,0-3 0,4-1-1304,7 3 0,4-4 1754,15 2 0,16-3 0,-11-36 0</inkml:trace>
  <inkml:trace contextRef="#ctx0" brushRef="#br2" timeOffset="62750">27581 11443 22734,'12'-37'2609,"-2"6"-1800,-2 8-359,-4 18-180,-2 12-90,-2 22-1,-3 12-179,-2 16 90,1 7-90,0-18 0,0 0 0,3 20 45,-1-22 0,1-5-45,1-13 0,-9-24 90,7-63-90,1 7 0,3-3-394,5 2 1,2 1 393,3-5 0,2 5 0,0 19 0,1 4-141,13-21 141,-1 14 0,-1 15 89,0 12 1,1 17-90,1 9 0,-3 10 0,-3 0 776,-6-1-866,0 3-117,-9-7-512,1-1-450,-8-8-540,0-6-1080,0-1 2789,0-4 0,3 0 0,2 0 0</inkml:trace>
  <inkml:trace contextRef="#ctx0" brushRef="#br2" timeOffset="63701">28519 11226 21658,'-20'-19'1888,"-5"6"-1184,-11 6-435,-9 17-89,-4 15-135,23-4 0,1 4-45,1 6 0,1 3-172,2 5 1,2 2 171,2 4 0,3 3-456,2 1 0,2 0 411,3-1 0,3-1 0,2-3 0,3-2 0,1-5 0,2-3 105,8 18-240,4-25 0,5-18 180,1-27-90,3-16 90,-3-21-65,-11 22 1,-2-2 199,0-4 0,-1-1 44,-2-3 1,-2 0 90,0 0 0,-2 1-135,-3 2 0,-2 1-45,1 4 0,-3 2-90,-7-19 1131,0 16-1041,0 18 0,2 22-90,3 19 0,4 20 0,4 16 0,5-10 0,2 2-90,-2-12 0,2-1 230,4 11 1,3-2-321,10 2 0,7-22 0,3-17 135,-4-28 0,2-8 45,-7 3 0,0-3-427,12-15 0,0-6 457,-9 4 0,0-4 0,-2 2-527,6-9 0,0-1 617,-5 5 0,0-3 0,-2 3 149,-1-4 1,-3 2 0,-3 0 0,-2 2-303,-3 3 0,-2 3 123,-2 5 0,-2 1 61,-1-1 1,-1 3-152,0-9 90,1 8 625,-2 41-715,3 22 0,-3 17 0,0 6 500,-3-9 1,1 2-501,0 21 0,-1 0-493,-2-16 1,0-1 492,2-3 0,0 0 0,0-3 0,0-1-90,4 25 90,2-12 0,6-8-90,1-24 0,9-12 300,0-28-210,3-21 0,3-18 405,-14 24 1,-1-3-406,1-4 0,0-6 0,-1 0 0,1-5 0,-2 2 0,3-11 0,-2 0 0,-1 8 0,0-3 0,-3 4 0,-1-4 0,-1 4 45,-1 3 0,0 0 0,-1-11 0,0 3-45,-3 20 0,1 0 45,-1-12 0,-1 5-45,1 8 0,-4 2 0,2 24 0,-2 7-2879,0 4 2755,0 8-1405,0 2-1079,0 8 2608,0 2 0,-4 3 0,0 2 0</inkml:trace>
  <inkml:trace contextRef="#ctx0" brushRef="#br2" timeOffset="64001">28576 10991 21565,'-31'0'2338,"1"0"-1708,5 0-90,3 0-270,11 0-181,4 0 1,17-2-90,17-3-360,12 0 1,9-1-766,8-1 1,5 0 1124,-12 1 0,2 0 0,-3 0 0,10 1 0,-5 0 0,-11 1 0,0 0 0</inkml:trace>
  <inkml:trace contextRef="#ctx0" brushRef="#br2" timeOffset="64243">29335 10249 23004,'0'-35'629,"0"-1"1,0-29-540,-4 13-90,3 11-90,-6 12-539,6 11-631,-2 9-1348,3 9 2608,0 11 0,0 9 0,0 8 0</inkml:trace>
  <inkml:trace contextRef="#ctx0" brushRef="#br2" timeOffset="64615">29814 10330 21893,'5'-2'1619,"-2"0"-891,-3 12-368,-5 7-90,-9 40-180,5-3-27,2-15 0,2 3-63,9 1 0,2-2 0,3 19 31,-1-25 1,1-5-32,3-9 194,0-11-194,-1-22 0,-1-16 0,-4-19 44,-3 1 1,-2-2-247,1 10 1,-2-1 201,-3-10 0,-1 2-180,-5-9-539,-9 15-720,-1 10-1080,1 17 2519,1 6 0,5 20 0,2 3 0</inkml:trace>
  <inkml:trace contextRef="#ctx0" brushRef="#br2" timeOffset="64998">30041 10430 22914,'15'-16'1709,"-1"4"-1529,-2 10 180,2 13-91,0 16-44,-2 8 0,-2 7-180,-1 6 0,-2 2 0,1 1 0,-2 0 0,-3-5 0,-1-3 315,-2 10-360,0-27 180,0-10-90,0-58-90,8-6-333,-1 5 1,4-3 377,4 5 0,4-2 45,3 3 0,4-1 0,-1 3 0,3-2 0,2 2 135,8-6 0,1 10 224,10 22-89,0 28-360,0 27-355,-25-12 0,-2 2 355,2 6 0,-1 2 0,-2 0 0,-1 2 0,-2-1 0,-1 2 0,0 8 0,-3-1-135,-4-15 0,-2-1-360,0 4 1,-3-3-1036,-1-2-283,-4-10 1813,-9-12 0,-8-3 0,-10-9 0</inkml:trace>
  <inkml:trace contextRef="#ctx0" brushRef="#br2" timeOffset="66315">23195 13324 21565,'-41'0'1889,"-1"-2"-1350,-3 0 181,2-5 89,2 0-269,9 0 0,8-1 359,6-1-629,9 1 0,13-2 90,48-7-270,-18 8 0,5 0-489,0 0 1,6-1-1,6 0 399,2 1 0,7 0 0,3 0 0,2 0 0,-3 0-600,-3 1 1,-2 1 0,1 0 0,1 0 0,5 0 599,-11 1 0,3-1 0,2 0 0,2 0 0,0 0 0,0 0 0,-1 1 0,-1 1-287,3-1 1,-1 2 0,0-1 0,0 1 0,-1 0 0,2 0 0,0 1 286,4-2 0,1 1 0,0 0 0,1 0 0,0 1 0,0-1 0,1 1-168,-7 0 1,0 1-1,1-1 1,0 1-1,0 0 1,0 0-1,0 0 1,1 0 167,0 0 0,0 0 0,0 0 0,1 0 0,-1 0 0,1 0 0,-1 0 0,0 0-83,0 1 1,-2-1 0,0 1 0,1-1 0,-1 1 0,2-1 0,2 0 0,1 0 82,-7-1 0,2 1 0,1-1 0,2 1 0,1-1 0,-1 0 0,1 0 0,-1-1 0,-2 1 0,-1 0 0,-2 0 0,7 0 0,-4-1 0,-1 1 0,-1 0 0,0-1 0,1 0 0,3 0 0,3-1 0,-8 0 0,2 1 0,3-2 0,1 1 0,2-1 0,0 0 0,0 0 0,0 0 0,-1 0 0,-2 0 0,-3-1 0,-2 1 18,10-2 0,-3 0 0,-3 0 0,0 0 0,-2-1 0,1 1 0,1-1 0,2 1-18,-1-1 0,0 1 0,2-1 0,1 1 0,-1-1 0,0 1 0,-1-1 0,-1 1 0,-2 0 0,8-1 0,-2 0 0,0 0 0,-2 0 0,-1 1 0,-2 0 0,-3 1 0,6-1 0,-2 1 0,-3 0 0,-2 1 0,-1 0 0,3 1 0,-2 1 0,-4 1 0,-3 0 417,13 1 1,-5 0-418,-3 2 0,0 0 483,-12 0 1,2 0 0,-1 0-484,10 0 0,-1 0-90,2-1 0,-5-2-1080,2-6 1419,-32-11-2318,-24-14 2069,-6-15 0,-1 17 0,0-2 0,-2-4 0,1 0 0</inkml:trace>
  <inkml:trace contextRef="#ctx0" brushRef="#br2" timeOffset="67088">31909 9919 21475,'-3'-7'1349,"-2"0"-1079,-5 1 0,-4-1 0,-8-2-181,-12-2 181,-11-1-90,-8-4 180,-4 0 0,4-4-180,6 0 0,8-5-90,11 0 89,7-4-89,11 1-90,5-3 90,12 3-90,9 1 0,15 5 0,17 3 0,15 8 0,-25 7 0,2 1-275,3 4 0,1 2 230,1 1 0,0 2 45,-1 2 0,0 2 0,8 7 0,-1 3 0,-17-5 0,-3 2 45,7 7 0,-5 3-45,-6 14 0,-9 6 0,-10 3 44,-11-8 1,-5 2-45,0-9 0,-2-1 0,-6 14 0,-4 2 0,-7 1 0,-5 1 45,-1 1 0,-1 0-903,0 1 0,0-1 858,3-5 0,2-4 0,10-16 0,1 0 263,-3 7 0,1 0-263,3-4 0,1-2 0,-14 28 0,16-15 0,9-20 0,5-2 0,0-2 1831,0-1-1831,0-2 0,0-1 0,1-3 0,0 2 0,1-3 0,-1 5 0,3-5 0,3 3-90,3-8-180,0 5-719,4-2 269,-5 3-359,1 2-990,-8-1 2069,0 1 0,-2 3 0,0 0 0</inkml:trace>
  <inkml:trace contextRef="#ctx0" brushRef="#br2" timeOffset="67606">31853 11683 21924,'-15'-5'1440,"1"3"-1260,2 0-1,0 2-89,5 14 0,2-3-90,5 15 0,12 1 90,0-13-90,12 2 0,-5-22 180,2-13 270,-11-12-90,-4-2 0,-15 2-1,-12 7-269,3 9-90,-4 2 0,10 9 0,2 8 0,5 3-90,2 4-539,3 3-541,0 0 1170,-6-3 0,-2 6 0,-7 0 0</inkml:trace>
  <inkml:trace contextRef="#ctx0" brushRef="#br2" timeOffset="71041">24401 14161 21205,'-16'-31'2069,"-2"1"-1889,1 3 0,-1 2-1,4 7 91,-2 0-90,5 10 90,-3 2 0,2 6 90,-4 0 269,-17 6-449,4 2 90,-15 10-90,10 2 0,-5 11-326,1 10 326,-3 11-135,20-22 0,1 2-45,1 2 0,1 1 45,0 2 0,2 1-1516,2 1 0,1 0 1515,2 0 1,2 1-45,3-3 0,2 0-112,1 0 0,2-1 157,4-2 0,4 0-45,11 27 90,13-7-90,9-9 0,9-8 0,6-10 0,6-13 90,2-6-90,0-16 16,-2-8-16,-4-14 0,-6-11 0,-28 18 0,-1-3 45,-2-4 0,-2-1-45,-2-3 0,-3-2 496,-1-4 1,-2 0-497,-4-1 0,-1 0 0,-2 0 0,-1 1-29,-5 2 0,-3 1-16,0 2 1,-3 2 44,-4 2 0,-2 1 0,-22-20-90,-6 5-90,-4 11 0,0 7-180,3 7-90,3 6-179,6 5-271,7 5-194,4 2 1094,7 14 0,7-1 0,5 11 0</inkml:trace>
  <inkml:trace contextRef="#ctx0" brushRef="#br2" timeOffset="71349">24738 14306 22464,'10'-14'2609,"-1"3"-2429,-5 2-1,-1 4 361,7 23-450,-1 11 0,9 30-373,-11-25 1,0 2 327,1 5 0,-1 6-764,-2 8 0,-1 10 1,0 2-1,-2-7 749,0-14 0,-2-4 0,0 3-30,1 14 0,1 6 0,-2-1 0,0-13-344,-3-11 1,-1-7 343,-3 23-270,6-11-359,-3-13-1079,4-10-271,0-14 2747,6-33 0,-1-9 1,5-24-1</inkml:trace>
  <inkml:trace contextRef="#ctx0" brushRef="#br2" timeOffset="71609">24848 14419 22734,'-15'-61'1709,"7"2"-1529,2 5 0,15 4-45,10 22 0,4 3-135,23-4 45,-10 15 0,2 7 0,5 18 0,-2 8-45,15 15 89,-19 4 1,-8 5 0,-18 13-90,-13-19 0,-8-2-129,-10-8 1,-5-5 128,-10 1 0,-4-2-425,-4 0 0,-4-2 380,-3 0 0,-2-1-90,2-2 0,0-1-90,4-2 0,2-1-180,7-1 1,1-2-2475,-20 1 2879,33-8 0,23-9 0,26-5 0</inkml:trace>
  <inkml:trace contextRef="#ctx0" brushRef="#br2" timeOffset="71990">25363 14455 21835,'11'-7'2428,"-3"1"-2338,-4 1 0,-2 3 0,0 0-90,2 10 0,6 4 0,6 8 0,6 3 0,7-5 0,2-6 0,19-18-90,-13-11 90,14-19 0,-24-9 45,-12 2 0,-3-3 0,-5 9 0,-2 0-52,-1-13 0,-3 2 187,-9-16-1,-8 14 91,-7 12 270,-18 29-360,15 27 0,0 9-135,1 1 0,2 5-1349,-2 18 0,6 2 1349,9-6 0,3-1-45,1 2 0,2 0-401,3-1 1,1-1 355,1-4 0,2 0-135,0-4 0,2-2-539,5 25-451,4-11-442,2-14-996,5-17 2608,3-11 0,4-17 0,3-3 0</inkml:trace>
  <inkml:trace contextRef="#ctx0" brushRef="#br2" timeOffset="72383">25871 14229 22374,'6'-46'2699,"0"6"-2429,-4 10-1,2 14 1,-2 16 90,4 20-180,2 21 0,3 22-135,-5-25 0,0 4-45,-1 2 0,-1 3 0,1-1-287,0 6 0,1-1 332,-1 14 0,0-2-45,-3-27 0,0-4 180,0 19-91,-2-16 1,0-17-90,0-24 90,0-22-90,0-26 0,1 17 0,1-3-358,1-7 0,2-2 358,2-5 0,2-1-45,2 0 0,3-1 75,-1 10 0,1-1 0,2 3-30,8-9 0,1 3 0,-2 5 0,2 7 0,18 7 622,-16 45-622,-3 14 0,-5 10 0,-5 8 0,-8-1 0,-3 1-360,-3-8-1490,0 2 1850,0-11 0,6-9 0,1-10 0</inkml:trace>
  <inkml:trace contextRef="#ctx0" brushRef="#br2" timeOffset="73044">26939 14044 21745,'-14'-23'2248,"-2"4"-1888,-10 8 0,-7 19-180,-6 20 0,-4 22-636,21-18 0,2 4 456,-1 2 0,3 3 45,1 2 0,1 0-45,3 1 0,2-1 0,2-2 0,2-1 33,2-4 0,2-1-123,-1 23 0,9-12-89,4-15-1,7-15-180,6-12-90,21-37 360,-6-5 90,-4-14 0,-3-7 135,-11 16 0,-3 0 68,5-18 1,-2 0 20,-8 17 1,-3 3-45,-1 3 0,0 3 90,3-26 175,-6 16-175,0 15 90,-4 14 0,-6 24 0,-6 52-360,0 5-348,6-14 1,1 1 347,2-11 0,2 0 0,2 15 0,2 0 0,-1-19 0,2 0 0,1 9 0,2-4 475,11-3-655,5-14-90,5-16 0,7-18 0,5-22 225,-15 6 0,-1-3-454,3-9 1,-1-5 498,4-6 0,-1-4-284,0-6 1,-1-4 283,-9 20 0,1-2 0,-2 1 30,0-2 0,-1-1 0,-1 1 30,-1 1 0,0 0 0,0 0 30,4-18 0,-2 0 89,-1 3 1,-2 3 0,-1 5 0,-1 2 0,-2 4 0,0 2 45,-2 6 0,-2 1 89,2-1 1,-2 1-225,-1-12-90,0 16 847,-10 38-847,-4 34 0,-3 14 0,-3 10 0,3-8 0,-1 4 0,1 0 16,-1 2 0,1 0 1,0 2-17,3-14 0,-1 2 0,1-1 0,2-3 0,0 0 0,1-3 0,1 0-135,0 19 0,1-1-270,1-5 0,1-3-225,1-6 1,2-3-181,-1-6 1,0-3-1440,1 22 2249,4-23 0,3-20 0,2-15 0</inkml:trace>
  <inkml:trace contextRef="#ctx0" brushRef="#br2" timeOffset="73515">27223 14026 21034,'-45'-42'1799,"6"6"-1709,11 9 439,19 5-529,17 12 0,56 2-90,-4 8-244,-12 0 1,1 0 288,-12-1 0,-1 0 45,0-1 0,-1-1 115,8-2 0,-2-3 155,16-6 139,4-4-229,-29 0 360,17-16-1,-26 17-89,14-9 763,-33 24-583,-2 2 317,-7 12-497,-4 7-360,-9 21-90,-3 14-432,9-20 1,0 3 431,1 4 0,1 1 0,3 4 0,2-1 0,0 2 0,3-1 0,2-2 0,5 1 0,6 8 0,5-3 0,-3-15 0,3-4 0,7 5 0,2-8 0,14-18 0,-3-26 0,-3-31 0,-14-10 0,-4-7-829,-4 12 0,-2-2 829,-2 6 0,0-3 0,-4 3 0,-3 0 0,-3 3-321,-2 7 1,-3 1-220,-16-19 231,-7 20-1040,-4 16-3239,-10 23 4588,15 11 0,-1 19 0,19 1 0</inkml:trace>
  <inkml:trace contextRef="#ctx0" brushRef="#br2" timeOffset="74001">28161 13976 23364,'31'-25'2518,"-3"2"-1888,-3 5-180,-5 4-1,-2 7-89,-2 11-180,1 14 0,-1 19 0,0 15-90,-8-19 0,-1 2-45,-2 2 0,0 1-289,-2 3 0,0 0 244,-2-3 0,0-1 0,-1-1 0,0-2 0,0 21 0,0-13 0,0-29 0,-4-53 0,5-9 0,2-7 0,1-3 0,1-2-1077,1 13 0,2-2 0,1 4 1077,5-7 0,2 3 0,3 1 0,1 1 7,-1 7 1,3 2-8,0 5 0,2 3 0,25-12-110,4 20 110,2 19 0,0 16 0,-6 12 0,-10 8 0,-13 5 0,-12 1 0,-8 3 0,-8-12 3183,-4-3-3183,-5-17 458,1-5-458,0-4 173,5-4-173,2-3 0,3-15 0,2 2-900,2-8-539,4 5-180,2 2-720,1 3 2339,0 3 0,-2 5 0,1 2 0</inkml:trace>
  <inkml:trace contextRef="#ctx0" brushRef="#br3" timeOffset="86902">9912 8101 22014,'-32'-41'1620,"-4"0"-1351,-7 3-610,-8 1 611,-4 8-90,-4 4 0,-2 7 0,2 4-90,2 7 180,1 3-46,14 13 1,-2 2-342,8-1 1,-1 2 265,-10 7 1,-4 6 0,3-1-15,-1 2 0,-2 3-23,7-3 1,-5 4-1,-1 1 1,5-2-495,5-2 1,3-1 0,-2 1 441,-12 10 0,-2 2 0,5-1 30,-4 5 0,4 2 0,5 0 0,0 5 0,3-2-60,9-9 0,3-2 0,-1 5-8,-3 9 0,-3 7 1,2 1-1,5-5 8,5-4 0,4-2 0,-1 2 15,2-2 0,-2 3 0,2 2 0,1 0-23,2 7 1,2 1 0,2 1-1,0-3-681,-1 5 1,1-2-1,1 4 659,1-4 0,-1 5 0,2-1 0,0-4 0,2 1 0,0-4 0,2 0 0,0 1 0,2-1 0,-1 1 0,1-2 0,0 0 0,1 0-244,1-2 0,2 0 0,0-1 244,-1-1 0,1 0 0,1-1 0,1-3 0,1 0 0,0 0 0,0-3 0,0 1 0,2-1 0,4 19 0,1-1 0,2-3 0,1 0 0,2-3 0,2 0 0,4-3 0,1-1 0,1-2 0,3 0 0,2-4 0,5-1 0,0-7 0,4 0 0,-1-2 0,9 4 0,2-3 0,-5-8 0,3 1 0,-1-5-61,6-2 1,2-5 60,-2-4 0,5-1 0,2-3 0,0-2 0,2-2 0,2-1 0,-5-1 0,1 0 0,1-2 0,-2-1 103,3-1 0,-1-3 0,1-3-103,-7 0 0,2-3 0,-1-1 0,-5 0 409,14-6 0,-2-2-409,-9 2 0,3-2 0,-4-1 0,3-4 0,-3-1 0,-1-2 0,-1-1 0,0-2 0,0-2 0,-2-2 0,-1-2 0,1-2 0,0-1 0,-3-1 0,1-3 0,-5 1 0,1-2 0,-3 0 0,6-7 0,-2-1 0,-7 7 0,1-2 0,-3 0 0,0-5 0,-3-1 0,0-1 0,-1-2 0,-2 0 0,-1-4 0,-4 3 0,0-4 0,-2 2 0,-5 12 0,-2 2 0,1-4 0,0-9 0,1-5 0,-2-1 0,-2 5 0,-2 5 0,-3 4 0,-1-2-29,2-15 0,-2-3 0,-1-2 29,-4 9 0,-1-1 0,-1 0 0,-1 2-337,0-5 0,-1 3 0,-2-7 337,1 16 0,-2-6 0,1-2 0,-2 0 0,1 2 0,-1 5-303,-1-2 1,0 6-1,-1 0 1,-2-3 302,1 0 0,-1-3 0,-1 0 0,-1 1 0,0 3 0,-5-12 0,-1 4 0,-5-3-141,3 13 0,-4-4 1,-1 0-1,-1 1 1,1 3 140,-2 0 0,0 4 0,0-1 0,-3 0-124,0 0 1,-2-2 0,-1 0-1,0 2 1,0 6 123,-12-7 0,1 6 0,-2 3 0,0 2 0,0 1 0,-2 4 154,2 3 0,-1 2 0,-3 4-357,4 6 1,-3 2 0,0 2-1,2 3-367,0 1 1,3 3-1,-2 2-120,-10 3 1,-1 2-1,6 6-749,1 11 0,7 5 1439,0 4 0,4 4 0,3 6 0,3 3 0,2 1 0,0 1 0</inkml:trace>
  <inkml:trace contextRef="#ctx0" brushRef="#br3" timeOffset="88450">18298 7540 20845,'-18'-50'2519,"-3"0"-1980,-1 1 1,-4 1-180,-3 3 0,-3 2-91,-5 6-89,8 15 0,-2 0 90,-19-5-180,19 10 0,-3 4 90,-2 6 0,0 4 0,-18-3-307,17 10 0,-1 2 307,-16 9 0,-5 14-135,28-13 0,-1 2 44,-2 2 1,-1 1 0,-2 1 0,-1 1-366,-1 1 0,-1 2 321,-2 1 0,0 2-1,0 0 1,-3 3 45,5-1 0,-3 2 0,1 1 0,-2 3 0,1 2 0,0-1-90,0 1 0,0-1 0,1 1-332,4-1 0,1-1 0,3 0 332,-1 3 0,1 0 0,3-2 0,-1 3 0,1-2 0,-4 7 0,0 1 0,6-6 0,-3 2 0,4-3 0,-3 4 0,3-1 0,-1-1 0,-1 4 0,-2 3 0,-2 5 0,2-1 0,5-8 0,1 0 0,0 0 0,-5 9 0,-1 2 0,3-3 0,0 7 0,4-5 0,7-13 0,2 0 0,2-1 0,0 3 0,2-1 0,-2 9 0,1 1 0,2-7 0,1 2 0,2-2 0,1 8 0,2-2 0,-1 2 0,2 1 0,-1 0 0,2 1 0,0-2 0,1 3 0,1-5 0,-1 3 0,2-3 0,-1 6 0,2 0-743,-1-8 0,1 2 0,1-4 743,1 0 0,2-1 0,7 17 0,2-1 0,-3-17 0,2-1 0,5 12 0,2-2 58,-6-20 0,2-2-58,10 13 0,3-1 0,-7-11 0,1-2-838,8 11 1,3-1 837,-7-15 0,0-2 0,3 1 0,1 0-242,3-2 1,1 0 241,2 0 0,2-1 576,0-1 1,1-1-577,-1-1 0,1 1 0,13 5 0,2 0 0,-1-4 0,0 0 0,-1 0 0,1-1 0,7-5 0,0-4-814,-6-6 1,-1-2 813,0-2 0,2-2 0,1-3 0,-1-1 145,-11-3 0,-2-2-145,4-2 0,1-1 245,3-2 0,0-1-245,1-3 0,3-2 0,-1-2 0,2-2 0,-1 0 0,-12 5 0,-2 0 0,1-1-131,12-6 0,3-1 0,-5 1 131,3-2 0,-3 2 0,-2 1 0,0-2 507,-8 3 1,2-1-1,0-2-507,-2-2 0,1-1 0,-2-1 0,1-1 0,-1 0 0,-2-1 451,-3 0 0,-2 0 0,-1-4-451,0-7 0,-3-2 0,-1 0-230,6-10 1,-2-2 229,-5 7 0,0-5 0,-2 4 0,0-9 0,-3 1 0,-1 0 0,-2-2 0,-2 2 0,-1-4 139,-4 6 1,0-5 0,-2 3-140,-2 13 0,-2 1 0,0-3 0,-1-10 0,0-6 0,-1 0 0,-1 6-180,-1 6 0,-2 4 0,1-2 180,-1 2 0,-1-4 0,1 1 0,-1 3-539,-1-3 0,0 3 1,-1-1 538,0-2 0,0 0 0,0-1 0,-1 1 0,0-1 0,-2-2-225,0-1 1,-2-3 0,0 0-1,0 3 225,-1-2 0,-1 3 0,-1-3-101,0 4 1,-1-2 0,-2 0 0,0 5 100,-2 2 0,-1 4 0,-4-1 0,-5 0 0,-4-1 0,-2 0 0,0 3 0,-2-2 0,0 2 0,-3 1 0,0 3 0,-3-2 0,-1 3 0,1 3 0,-2 4 0,2 3 0,-2 2 0,2 2 0,-2 1 0,1 1 0,-15-8 0,-1 3 34,11 10 0,-1 0 0,3 3-484,-4 0 1,1 3 289,-7-1 1,2 5-1640,-8 16 2053,22 6 1,0 5-1,7 1 1,0 2-1,-7 8 1,-1 0-1</inkml:trace>
  <inkml:trace contextRef="#ctx0" brushRef="#br3" timeOffset="92568">20178 16405 20395,'8'-32'2789,"2"0"-2160,0-4 1,1 2 1259,8-16-810,-11 14-719,5 1-180,-11 20 0,-9 13 0,-36 28-90,-8 5-1741,8-2 0,-3 4 1651,3 0 0,0 0 45,-3 3 0,-1 1-1180,-2 1 1,2 1 1134,2-2 0,2 1-137,3-4 1,3 0 136,5-3 0,3-1 0,5-5 0,3 0 0,-7 17 0,14-3 0,17-5 0,34 15 0,4-11 0,2-5 0,5 0 0,-7-6 0,1-1 0,8 5 0,0-1 0,-14-8 0,-3-2 0,19 10 0,-30-21 0,-4-3 2134,-7-6-2134,-5-8 3189,-5-8-3189,-6-15 0,-2-17 0,-3-17-168,6 26 1,2-2 167,-1-5 0,2-1 0,0 0 0,2-3 0,2 5 0,2-3 0,0 3 0,1-5 0,2 1 0,3-13 0,4 3 0,-3 24 0,2 4-65,13-23 65,3 13 0,0 14 0,3 13 0,10 26 0,-6 29 0,-2 10 0,-23-19 0,-3 1 0,-2 17 0,-9 15-90,-3-29-180,-7 3-269,2-33 668,-1-6-1298,1 0-199,2-4-611,0-5-629,4-7 2608,0-8 0,4-4 0,0-4 0</inkml:trace>
  <inkml:trace contextRef="#ctx0" brushRef="#br3" timeOffset="93000">20507 16178 22284,'21'-18'2069,"-3"2"-1079,-3 17-361,-4 13-179,1 24-180,-4 21-90,-3 0 0,0 4-974,-1-11 1,1 2 793,-3-7 0,1 2 0,0-2 45,0 4 0,0-1-45,-1 12 0,0-1-98,-1-11 0,0-2 98,0-1 0,0-4 0,-1 4 0,1-40-90,4-16 90,3-25 0,2-22 0,-2 18 0,0-3-984,1-10 0,0-2 984,4-6 0,1-1 0,0-4 0,2 1-172,1 1 0,1 1 217,0 4 0,0 1-45,1 7 0,1 3 45,-2 5 0,1 3-331,-2 7 0,1 3 466,12-13 0,-4 21 0,-3 18 179,-3 20-179,-4 22-90,-4 21 902,-8-20 0,-1 2-992,-1 6 0,-1 2 0,-1 2 0,0 3 0,2-5 0,2 4 0,-1-4 95,2 8 1,1-1-96,1-10 0,1 2 0,1-5 0,4-2 0,3-2-149,9 7 1,6-2-1337,2-9 1,2-3 450,0-4 0,2-6-271,-3-11 1,-2-10 1304,11-25 0,-6-21 0,-5-13 0</inkml:trace>
  <inkml:trace contextRef="#ctx0" brushRef="#br3" timeOffset="93334">21571 16319 22914,'-2'-37'944,"0"0"1,1-28-765,-6 15 90,6 18 89,-3 14-179,4 26 0,-3 18-180,2 24 90,-3 12-90,4-29 0,0 2 45,4 11 0,1 0-45,5 15 0,-2-24 0,2-5 0,8-5 0,11-25 90,-4-15 90,8-26 180,-14 0-1,-2-3-179,8-16-180,-11 21 0,-1 9 90,-1 22-90,-6 41 0,-4 22-60,0-8 0,0 4 0,0 0-652,0-3 1,1 1 0,-2 0 501,1 2 0,-1 1 0,1-6-915,0-5 1,1-6-405,0 12-1079,1-1 2608,-2-39 0,-2-14 0,0-11 0</inkml:trace>
  <inkml:trace contextRef="#ctx0" brushRef="#br3" timeOffset="93742">21481 16138 22374,'-22'-25'1169,"-1"-1"1,-16-21-990,9 8-90,15 10-90,14 7 0,46 8 0,7 7-90,-8 4 0,4 2-1496,-6 4 0,1 0 1541,3 0 0,0 0 45,-1 0 0,0 1 319,-4-2 0,1 0-140,5-2 1,-3 0 90,13 0 0,-2 0-90,-39-2 0,-8-1 0,-11 1 2243,-8 4-2333,-7 11-90,-5 12 90,2 18-90,5 15-985,11-23 1,2 1 939,3 3 0,4 2-525,7 12 0,5-1 480,-3-15 0,2-2 0,5 6 0,3-5 0,9-13 0,10-31 90,-13-23 0,2-28-780,-24 25 1,-3-2 779,0-3 0,-3 0 0,-3 1 0,-3-1 82,-4-9 0,-2 1-442,-11-11 382,7 24 1,0 6-1102,-7 12-900,1 12 1979,3 15 0,2 11 0,2 9 0</inkml:trace>
  <inkml:trace contextRef="#ctx0" brushRef="#br3" timeOffset="93874">22034 16974 22284,'-6'41'450,"-1"-1"0,4-3 0,0-2-361,-3 17-89,6-16-269,4-18-361,6-10-1079,7-16 1709,7-8 0,2-14 0,3-6 0</inkml:trace>
  <inkml:trace contextRef="#ctx0" brushRef="#br3" timeOffset="94690">23349 16106 23634,'25'-23'2068,"-3"5"-1528,-6 9 0,-3 19-181,-5 15-179,-4 27-90,-3-19 0,0 3-398,-1 6 0,0 1 308,-3 5 0,0 0-1017,0 2 1,-2 0 1016,-3-2 0,-1-1 0,0-3 0,-2-2-96,0-5 0,-2-3 96,-16 20 0,-1-18 0,-3-18 0,-12-34 0,17-14 0,9 3 0,5-4 45,10-13 0,5-2 0,2 13 0,3-1 189,1-9 0,7 4-144,30 0-90,-5 27 0,16 20 0,-12 26 1828,1 14-1828,-22-20 0,-1 1 0,-1-1 0,1 1 126,4 8 0,-1 0-126,-4-7 0,-1-2 90,20 25-90,-20-28 0,-7-23-90,-6-15 473,4-12-383,2-16 0,3-13 0,-6 22 0,0-2 0,-1-2 0,0-3 0,1-15 0,-1-1 0,-3 13 0,-2 1-1475,-2-10 1,-4 2 1474,-11-12 0,-15 7-203,-11 6 203,-1 22 0,-5 3 0,10 7 0,-2 3 0,-13-3 0,0 4 0,16 7 0,3 1 0,-25-2 0,16 3 0,20 7 0,27 4 2686,25 3-2776,26 2 45,-2-7 0,5-2-373,-12 0 1,2-1 417,-6-2 0,3 0 0,-3-1 0,4-3 0,-2-1 45,-2-1 0,0-1 0,-5-1 0,0-2 90,6-5 0,-2 0 45,11-7-1,3-5-89,-36 12 90,-9 3-180,-13 26 0,-19 49 0,9-25 0,1 3-529,-5 20 0,2 3 529,6-8 0,4 1 0,0 3 0,4 1 0,2-1 0,4 0 0,1-3 0,6 0 221,2-12 1,5 0 0,4-2-492,3-5 0,3-4 1,1 0-387,-1-1 1,0-1-1,2-5-154,18 1 1,-2-11-1259,14-7 2004,-23-27 0,-1-7 1,-11 3-1,-2-4 1,7-15-1,0 0 0</inkml:trace>
  <inkml:trace contextRef="#ctx0" brushRef="#br3" timeOffset="95035">25047 16305 21835,'10'-33'1439,"0"0"0,7-26-899,-9 7 89,-12 11-89,-12 8-90,-17 10-181,-13 9-179,-12 20 0,-3 15-1958,30-1 0,3 3 1868,1 2 0,3 3 0,2 2 0,3 1-38,4 0 0,4 1 38,-3 32-313,14-5 313,14-5 0,12-7-90,13-8 90,8-7-89,4-10 89,-16-14 0,1-4-90,14 0 2622,8-15-2622,-28-7 90,-9-18 1177,-9-10-1177,-13 4 0,-5-3 97,1 12 1,-2 0-98,-5-12 0,-2 3 0,-7-8-450,-8-1-270,11 19-359,0 0-270,9 16-990,4 3 2339,1-3 0,-5 0 0,2-2 0</inkml:trace>
  <inkml:trace contextRef="#ctx0" brushRef="#br3" timeOffset="95234">24978 15455 20522,'-18'-51'2159,"-6"8"-919,-11 12-881,-10 15 1,-6 7-225,14 20 0,-1 5-45,-16 10-230,20 1 0,4 4-40,-1 23-180,14 8-449,8 3-361,9-1-898,4-1 2068,4-4 0,7-7 0,3-3 0</inkml:trace>
  <inkml:trace contextRef="#ctx0" brushRef="#br3" timeOffset="95553">24982 15952 20485,'34'-18'2069,"4"0"-1979,7 0 90,6 0 0,4 2 270,0 0-1,-2 3 181,-4 1 0,-8 1 179,-7 6-269,-10 1 0,-6 4 89,-5 0-179,-5 6 0,-4 8-450,-1 15-1696,-1 8 0,-1 5 1696,1-3 0,2 2 0,-1 20 0,2 2-304,0-8 1,2 3 303,0 0 0,0 4 0,0-1 0,-1-14 0,-1-1 0,1 2-254,0 13 1,0 2 0,-1-4 253,0 0 0,-4-2 0,-5-11 0,-2 0 0,-2-2-577,-1 2 0,-3-2-98,-7 8 1,-4-7-945,-16-2-450,-3-18 1960,-1-16 109,-2-20 0,1-18 0,-1-13 0</inkml:trace>
  <inkml:trace contextRef="#ctx0" brushRef="#br3" timeOffset="95684">25201 16563 20708,'15'-58'719,"0"0"1,2 2 0,1 1-630,1 2 0,4 2-579,2 3 0,3 3 444,1 4 0,5 1-465,-1 8 1,3 1-1,2 2 510,1 1 0,2 2 0,0 1 0,-1 1 0,1 1 0,0 1 0,16-4 0,-1 1 0</inkml:trace>
  <inkml:trace contextRef="#ctx0" brushRef="#br3" timeOffset="96178">26472 15839 23903,'-8'-9'1350,"0"0"-1081,-2 0 1,-1-2-90,-2 1 90,-2-1-90,1 2 0,1 0 0,7-2 0,3 0-90,3-3-1,0-1 91,0-2-180,3-1 180,12-8-180,4 8 0,27-8 0,-10 18 0,19 0 0,-21 13 0,0 2 0,2 3 0,-1 2 0,0 1 0,-3 2 0,17 20 0,-31-5 90,-10 6-90,-10 0 135,-10-4 0,-4 1-45,-16 20-262,5-17 1,-4 2 171,-8 7 0,-2-1-349,9-8 0,0-1 349,-10 12 0,2 0-773,14-15 1,3-3 772,3 0 0,1-1 0,-11 24 0,10-3 0,13-14 0,3 0 0,2 16 0,11 12-180,5-27 60,5-4-420,-1-5 322,0-5-1131,-2 0-450,-1-1 855,-5 2 944,-4-1 0,-10 5 0,-2 0 0</inkml:trace>
  <inkml:trace contextRef="#ctx0" brushRef="#br3" timeOffset="96388">26387 17440 25073,'-12'0'2428,"1"-4"-1348,5-11-1080,2 6 0,6-8-540,0 14-449,2 1-2250,-1 2 2429,-2 0 1,-1 0 0</inkml:trace>
  <inkml:trace contextRef="#ctx0" brushRef="#br3" timeOffset="97736">22358 18349 13901,'0'-61'4047,"0"35"-2179,0-27-1599,-3 46 701,2 1-341,-12-1 104,7 2-104,-11-4-449,7 2 1217,-6 0-1127,-1 1 269,-12 3-269,3 1 0,-12 2 90,-11 18-180,11 1-90,11 0 0,1 4-1137,-9 20 1137,4 11-90,18-23 0,2 2-202,4 1 0,1 2 247,1 2 0,3 1-45,4 0 0,3-1 45,1 0 0,3-1-45,2-3 0,4 0-1456,16 5 0,4-3 1456,-8-12 0,3-3 0,12 5 0,3-7 0,-12-10 0,1-7 0,17-8 0,1-6 0,-12 2 0,0-3-45,13-11 1,-3-3-706,-14 2 0,-4-2 750,-1-3 0,-1-2 0,-4 0 0,-1-4-464,2-13 1,-3-2 508,-9 13 0,-2 0 730,1-11 0,-4 0-775,-15-10 0,-10 20 0,-5 2 0,-19-14 0,10 21 0,-5 2 0,-7 6 0,0 5 0,8 4 0,-2 2-315,-23-2 0,-1 3 0,23 5 1,2 3-136,-12 4 0,2 2-539,-13 8-450,2 11-810,10 2 2249,10 2 0,17 0 0,9 1 0</inkml:trace>
  <inkml:trace contextRef="#ctx0" brushRef="#br3" timeOffset="98225">22959 18309 22734,'7'-37'2788,"-1"3"-2428,-4 3-180,0 3 90,0 4-90,2 11 0,4 11 90,13 42-180,-3 6-45,-4-7-1,0 2-1740,-4-4 1,-2 0 1739,2 4 1,-2 0-45,0 2 0,-1 0-42,0 0 1,0-2 41,-2-2 0,0 0 45,0-5 0,-2-1 45,3 20 0,-2-15-90,-1-19 90,-2-15 3261,-1-22-3351,-2-13 0,-1-8 0,2-19 0,1-4-649,-1-3 0,2-3 679,1 18 0,1-2 0,2 3 15,3-7 0,3 3-45,0 1 0,2 2 45,1 5 0,2 2-45,1 4 0,1 3 0,0 6 0,3 3 0,19-13 0,-1 15 0,-4 14-90,-5 13 90,-9 10 0,-9 8-90,-26 21-270,-28 7 135,17-23 1,-2-1 411,-5-2 0,-1-2-1177,-18 6-269,4-5-2789,-5-3 4048,23-9 0,6-3 0,22-6 0</inkml:trace>
  <inkml:trace contextRef="#ctx0" brushRef="#br3" timeOffset="98570">23630 18114 22914,'10'-4'1799,"0"1"-1709,0 1 90,15 6-180,-2 1 0,16 4 0,-4-4 0,3-1 0,1-4 0,-2 0-90,1-10 270,-16-14 0,-3-6 89,-22-10 91,-7 11-90,-8 1 180,-4 8-180,-2 8 89,-7 12-224,2 21 0,1 10-135,7 0 0,4 5-180,-5 17 0,5 2-257,13-14 0,6-2-58,5-3 1,4-4-856,12 4-3147,14-9 4497,-8-13 0,10-10 0,-10-9 0</inkml:trace>
  <inkml:trace contextRef="#ctx0" brushRef="#br3" timeOffset="98951">24092 18137 21835,'11'-30'2698,"-1"1"-2338,-2 6-180,-2 5 0,0 5 89,-2 8 181,6 11-360,-5 10 90,6 14 0,-4 6-90,3 25 0,-4-13-90,0 13 0,-4-24 0,-2-8 90,0-7 90,0-6-90,0-6 0,0-12-1,0-10-89,0-13 90,4-9-90,5-11 0,8-5 0,6-3 0,1 6 90,0 4-90,3 11 0,-1 7 0,3 12 0,-3 6 90,0 5-90,6 12 0,-8-3-539,-1 4-451,-14-3-449,-7-3-810,-2 6 2249,-4-6 0,-2 7 0,-4-4 0</inkml:trace>
  <inkml:trace contextRef="#ctx0" brushRef="#br3" timeOffset="99468">25059 18205 20485,'8'-9'3149,"-3"-1"-2520,-2 1-89,-3 2 89,0-1-179,0 3-90,0-2-180,0 5 90,-5 0-90,-2 2 0,-7 10-1,-17 18-179,7 5 0,-13 15 90,17-11-180,3 1-89,13 4-91,8-12-540,38-6 630,-10-24 180,23-14 0,-24-13 0,-5-9 90,-6-5 90,-5-5 90,-7 3-90,-5 5 0,-3 6-180,0 9 90,0 8-90,0 8 0,0 9 0,2 9 0,2 12 0,4 6-180,3 6-270,3 3-449,0-2-2070,8 11 631,-6-17 2338,1 0 0,-9-21 0,-2-5 0</inkml:trace>
  <inkml:trace contextRef="#ctx0" brushRef="#br3" timeOffset="99835">25368 18223 15096,'10'-23'3148,"0"0"-345,-2 3-2353,-2 0 866,0 4-1046,-4 2 494,2 7-494,0 7 1855,4 9-2125,3 7 90,1 9-90,0 4 0,-2 4 0,0 0 0,-3-3 90,-3 3-180,-3-17 90,-1 0-90,0-18 0,2-6 0,4-8 0,4-10 90,5-7 0,3-4 0,0-4 90,3 3 90,6-2 90,1 27-180,-3 9 0,-4 31-90,-9 7 0,2 23-90,-3-14-360,1 10-359,-4-24-631,0-9-988,2-8 2428,2-6 0,3-12 0,1-2 0</inkml:trace>
  <inkml:trace contextRef="#ctx0" brushRef="#br3" timeOffset="100426">26415 17730 22824,'12'-44'2339,"1"6"-1980,-1 4-89,2 9 0,2 7 0,2 9-90,5 11 449,8 30 1,-2 25-495,-17-23 0,-1 2-187,-3 4 1,-4 1 231,-4 25-135,-3-21 0,-1 2-45,1-1 0,1 0 0,-3-2 0,1-2 0,2-5 0,1-4 0,1 5 0,5-3 0,0-12 0,5-6 0,-2-13 0,0-10 0,1-6 283,-1-11-373,-2-8 90,-2-8-90,-8-24 90,-19 7 0,0 27 0,-4 5 0,-30-4 45,21 27 0,-1 8 0,-6 12 0,2 5 0,9-3 0,4 5-45,0 8 0,0 7 0,8-4 0,5 22 0,9-15 0,9-3 0,27-9 0,7-12-263,8-9 263,2-7 0,-1-8 0,1-3 0,10-16 0,-16 0 0,3-10 0,-21 8-270,-7 2-180,-4 3-180,-4 6-96,-4 1-533,-2 8-360,-2 1-810,0 4 2429,-4 0 0,-4 0 0,-4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6:51:18.089"/>
    </inkml:context>
    <inkml:brush xml:id="br0">
      <inkml:brushProperty name="width" value="0.09071" units="cm"/>
      <inkml:brushProperty name="height" value="0.09071" units="cm"/>
      <inkml:brushProperty name="color" value="#0070C0"/>
    </inkml:brush>
    <inkml:brush xml:id="br1">
      <inkml:brushProperty name="width" value="0.09071" units="cm"/>
      <inkml:brushProperty name="height" value="0.09071" units="cm"/>
      <inkml:brushProperty name="color" value="#00B050"/>
    </inkml:brush>
    <inkml:brush xml:id="br2">
      <inkml:brushProperty name="width" value="0.09071" units="cm"/>
      <inkml:brushProperty name="height" value="0.09071" units="cm"/>
      <inkml:brushProperty name="color" value="#92D050"/>
    </inkml:brush>
  </inkml:definitions>
  <inkml:trace contextRef="#ctx0" brushRef="#br0">8369 3501 23184,'-30'-25'3148,"-3"-2"-2788,-1 0-90,-1-1 89,3 6 1,5 4-90,7 4 0,9 7 0,9 9-180,14 12-90,13 13 0,15 14 0,-12-14 0,1 2 0,4 4 0,2 2 0,1 2 0,3 6 0,-9-6 0,2 6 0,0 1 0,-4 0-861,-1 6 0,-3 0 1,-1 1 860,0-5 0,2 1 0,-3 0 0,-7-1 0,-8 0 0,-5 0 0,-8-1-148,-8 3 0,-8 0 0,-4 0 148,-6 1 0,-5 0 0,-4 0 0,3-5 0,-3 0 0,-2 0 0,1-3-280,-5 2 1,-1-4 0,1-3 279,0-5 0,1-3 0,2-5-650,-1-4 1,2-5 649,2-4 0,1-4 0,4-1 0,-1-6 240,-6-11 1,1-5-241,-14-12 127,18-5 0,7-5-127,16 8 0,5 0 0,-5-30 764,27 16-764,18 31 0,21 12 0,-17 8 0,3 5 0,6 5 0,4 7 168,-9-1 1,4 6 0,1 3 0,-1 1-169,4 7 0,1 3 0,-1 1 0,0 1-109,1-1 1,0 1 0,-1 1 0,-2 0 108,-1 2 0,-2 1 0,-1-1 0,-4-3-180,-5-3 0,-3-2 1,0 1-1178,4 7 0,1 2 0,-1-2 1357,-5-8 0,-1 0 0,0-2 0,10 16 0,-1-5 0,-9-17 0,1 1 0</inkml:trace>
  <inkml:trace contextRef="#ctx0" brushRef="#br0" timeOffset="387">9778 4279 23353,'19'-44'779,"0"1"1,-3 3-1,0 1-509,6-22-90,-6 14 90,-4 13 315,-5 13-135,-2 16-1,-3 23-89,1 25-360,-2-9 0,1 2-289,0 7 1,0 5 288,1 3 0,1 4 0,1 2 0,2 4 0,3 0 0,-1 1-983,-1-1 1,0 0 0,2-1 982,2-4 0,2-2 0,1-6 0,2-2 0,3-6-123,13 1 0,2-6 33,18 3 18,-17-24 1,-1-8 71,8-29 0,-5-18-853,-17-2 0,-2-5 898,-6 10 0,-2 0-45,2-13 0,-3 1 2127,-4-14-2127,-4 15 0,-2 10 366,0 14-366,0 10-570,0 14-2308,0 17 3751,0 2-873,0 6 0,0-8 0,0-3 0</inkml:trace>
  <inkml:trace contextRef="#ctx0" brushRef="#br0" timeOffset="697">10026 4188 23723,'-37'-43'1889,"5"5"-1799,7 4 0,13 9-90,10 3 0,30 0 0,6 2-90,22-2 90,-7 0 0,-2-5 90,-10-9 90,-26-2 0,-10-8 359,-16-13 1,-10-6-270,4 21 0,-3-3 0,-2-1 0,0 2-951,-9-10 0,0 2 1,-3 1 680,8 11 0,-2 0 0,0 2 0,3 2 0,-14-16 0,4 4 0,2 1 0,1 3 0,5 5 0,3 2 0,4 7 0,1 1 0,-9-16 0,11 17-2249,26 29 2249,15 22 0,7 13 0,0 1 0,1 3 0,0 0 0,-1 0 0,1 0 0</inkml:trace>
  <inkml:trace contextRef="#ctx0" brushRef="#br0" timeOffset="1080">9628 4044 26152,'-29'-29'90,"10"1"-180,19 3 0,53 7-90,10 9-589,-11 9 1,8 4 528,-6 0 0,5 3 0,-3 0-188,-10-1 1,-1 1-1,1 0 398,15 1 0,3 1 0,-4-2 120,0 0 0,-4 0 135,-3-3 0,-3-1 135,-7-1 0,-2 0 89,-7-4 1,-2 0 360,19-5-449,-14-7-271,-9-6-90,-5-17 0,-7 6 712,6-14-712,-3 59 0,-1 17 0,-2 10 0,-2 7 0,-1 8-111,-3-5 1,0 7 0,0 1 0,-2-4 110,-1-2 0,-1-4 0,0 4 0,0-2 0,0 4 0,0 0 0,-1-4-746,-1-1 0,-1-2 0,0-1 746,2 19 0,0-2-765,-1-7 1,0-2-375,-1-10 1,0-3-1831,3 19 2969,0-29 0,2-32 0,3-18 0</inkml:trace>
  <inkml:trace contextRef="#ctx0" brushRef="#br0" timeOffset="1249">11147 4243 17061,'4'-50'869,"0"1"1,-1 4-1,2 2 119,1 8 1,2 2-809,12-16 1581,18 15-1761,17 14 0,-17 14 0,3 3 146,7 2 0,3 2-236,9 2 0,0 3-405,5 1 0,0 2 15,-21-2 1,1 0-1,0 2-510,18 4 1,-2 1-405,-3 0 0,-2 1 1187,-8 0 0,-2 2 0,-9 0 0,-1 2 0,-7-1 1,1 0-1</inkml:trace>
  <inkml:trace contextRef="#ctx0" brushRef="#br1" timeOffset="9172">15126 3587 25432,'-5'-34'1799,"-5"6"-1709,-9 12 0,-11 14 135,-4 25 0,-3 10-180,4-3 0,0 8-810,1 3 1,-2 9-1,0 2 1,4-2 794,2 0 0,4-2 0,0 4-30,1-1 0,-1 4 0,2 0 0,4-4 0,3 2 0,4-3 0,2-1 0,3-1 0,3-1 0,2-1 101,3 18 0,8-1-71,8-19 0,6 1 0,2-6-30,4 2 0,4-6 0,14 3 0,6-17 90,-4-32 0,2-17 0,-5-7-60,-10-4 0,-5-8 0,1-2-375,-1 7 0,2-1 0,-2-2 1,-7-2 344,-4-16 0,-9-3 0,-3 2 0,-3 15 0,-4 2 0,-1 0 0,-2 0 0,-1 0 0,-2 1 0,0-18 0,-3 1-109,-3 6 0,-2 1-296,-4-4 1,-1 3-271,4 19 1,0 3-271,-3-3 1,-3 8 1395,-12 16 1,10 19 0,-6 14 0</inkml:trace>
  <inkml:trace contextRef="#ctx0" brushRef="#br1" timeOffset="9604">15471 3745 24713,'29'-13'1889,"-2"-1"-1799,-9 5 90,-2 2 269,-6 5 541,4 46-720,-5 5-820,-2 0 1,-1 4 549,-1 0 0,-1 1-476,1 8 1,0 3 475,-3-21 0,0 1 0,0 2 0,0 18 0,0 4 0,0-4 0,-1-16 0,0-3 0,-1 2 0,1 9 0,0 2 0,-1-7 0,0-7 0,0-6 0,0 20-646,-5-73 646,0-24 0,1-11 0,1-8 0,1 1 0,1-6-487,2 10 1,1-6 0,1-2-1,0 3 487,1-5 0,1 1 0,1-2 0,-1 0 0,2-4 0,0 0 0,2 6-507,2 1 0,1 4 0,2 1 507,-1 3 0,2 2 0,1 1 0,0 5 0,1 2 0,5 3-316,8 1 1,4 3-1,1 5 316,6 3 0,2 9 54,14 4 1,-2 13-55,-15 17 0,-4 9 0,-4 5 0,-5 4 0,-3 5 0,-5 2 0,-6 2 0,-6 2 331,-7 2 1,-7-1-332,-6 0 0,-5-1 0,-8-1 0,-6-2 0,-2-2 0,-7-3-360,0-9 0,-6-1 1,2-2-271,-4 2 0,-3-4-599,1-6 0,-5-2 0,7-7 1571,6-11 0,6-6 0,-20-12 0,41-22 0</inkml:trace>
  <inkml:trace contextRef="#ctx0" brushRef="#br1" timeOffset="9930">16320 3768 22734,'43'6'1889,"-2"3"-1529,-9 11-180,0 6 179,15 15-359,-7-8 45,-1-11 0,3-3-45,16-4-1414,-18-9 1,1-4 1413,24-13 0,-33 1 0,-1-2-294,-1-5 0,-1-3 339,-1-4 0,-3-3 0,-2-4 0,-5-4 314,-3-23 1,-7-4-180,-6 17 0,-4 0-45,-6-16 0,-7 5 0,-4 23 0,-7 6 297,-17 5 1,-5 8-343,10 10 0,0 7 45,-15 7 0,0 12-41,20 11 0,3 10 0,4 0-94,-4 8 0,5 6-23,10-9 1,2 7-1,2 1 1,5-5-248,6 12 0,8-2-30,0-8 0,4 1 1,2-4-421,9-2 1,4-6-226,1-4 1,3-3-316,0-6 1,3-4 1259,-1-8 0,3-6 0,-2-5 0,1-4 0,1-6 0,-1 0 0</inkml:trace>
  <inkml:trace contextRef="#ctx0" brushRef="#br1" timeOffset="10341">17278 3876 21385,'13'-47'1379,"-1"-1"0,3-10 0,0 1-1154,-4 12 0,-1 3-90,0 1 0,-1 5 315,4 2 89,-3 44-179,2 25-180,-3-6 0,-1 8 0,2 18 0,1 11 0,-2-2-689,-2-13 0,0 0 1,-1 2 508,1-1 0,0 3 0,-1 0 0,-1-7 0,0 9 0,-2-10 378,-1 5-378,-13-72 0,8-20 0,-2-1 0,0-3-180,5-2 0,5-3 180,2-3 0,3-4 0,1 2-556,4-8 1,2-1 555,-1 10 0,2-3 0,0 6 0,3 4 0,3 6 517,8 2 1,4 9-518,0 18 0,0 9 0,0-1 0,-2 9 0,4 22 0,-7 10 0,-16-5 0,-4 1 0,3 0 0,-4 0 357,-15 22-357,-6-24 1317,-22 1-1317,9-13-450,-7-3-989,17-13-90,6-10-180,6-3-720,11-11 2429,10-5 0,13-7 0,8-2 0</inkml:trace>
  <inkml:trace contextRef="#ctx0" brushRef="#br1" timeOffset="10740">18444 3447 21385,'45'-21'3238,"-6"3"-2608,-9 2-1,-8 5 1,-7 2-270,-7 4-1,-5 3 451,-22 34-540,-4 7-576,0-2 0,-1 4 351,2-1 0,-1 1-45,-1 6 0,0 1 0,1 1 0,1 0 0,0 0 0,3 0 0,2-4 0,3 0 0,5-3 0,2-2 0,0-5 0,5 0-90,8 1 0,6-3-90,7 1-90,20-6 90,-9-39 0,1-13 135,3-15 0,-2-7 90,2-2 0,-3-5-316,-11 9 0,-3-4 0,-3 1 451,-1-9 0,-4-1-60,-4 9 0,-2-3 0,-1 4-120,0-4 0,-2 2 0,-2-9 0,-2 6 181,-1 4-181,-6 23 0,4 21 0,-8 63 0,10-28 0,2 4-371,-2 20 0,1 3 281,3-9 0,2 2-360,0-6 1,1 2-1,0-1-810,2 14 1,1-1 449,0-2 1,1-5-519,7 13 1328,-1-49 0,3-19 0,1-11 0</inkml:trace>
  <inkml:trace contextRef="#ctx0" brushRef="#br1" timeOffset="11117">18878 3673 21115,'18'-42'1169,"-1"-1"0,-1 4 1,-1 2-810,9-25-180,-6 15 0,-4 15 179,-3 16 91,-1 22-180,-2 22-90,0 24-90,-4 0 0,0 7-90,-1 4 0,-2 2-528,2-1 1,-2 0 527,-3-8 0,-1-4 89,-2 2 1,-5-13 164,2-14-164,-2-16-90,1-17 0,3-19 0,6-23 0,4 17 0,4-3 0,2-8 0,4-2-75,3-6 1,3 0 119,3-3 0,3 1 0,0-1 0,1 2-45,-1 5 0,1 3 45,-3 4 0,-1 3 135,17-14 0,-6 23 90,-3 29-180,-2 27 90,-3 26-180,-13-19 0,-2 3-1047,0 4 0,-1 1 1047,-1 2 0,-2 1 0,-2-2 0,-2 0-248,0-2 1,-2-2 112,-1-4 0,0-1-405,0 23 462,0-14-1181,0-16-450,0-13-630,0-18 2917,0-14 0,0-18 1,0-7-1</inkml:trace>
  <inkml:trace contextRef="#ctx0" brushRef="#br1" timeOffset="11651">19837 2732 20711,'17'-41'607,"0"0"0,0-1 0,6-14 1,1 2-518,-4 10 0,0 4 455,-4 8 0,1 5 174,11-2 91,-4 29-91,0 33-359,-11-2 0,-3 6-790,2 13 1,-2 4 489,-4-11 0,0 2 0,-1 1-462,0 6 0,0 1 0,-1 1 402,-1 2 0,-1 1 0,-1 0 0,1-1 0,-1 0 0,0 3 0,-1-5 0,0 2 0,0 0 0,0-3 0,0-1 0,0-3 0,0 1 0,0 9 0,0 0 0,0-6-433,0-8 1,0-5 432,0 24 0,0-17 0,0-7 860,3-40-860,2-11 0,3-47 0,-3 24 0,0-5 405,0-23 0,0-3-405,-1 17 0,-1-1 0,1-10 0,-3 3 0,-10 0 0,-9 22 1315,-17 22-1315,-2 27 0,-3 10-330,7-2 0,1 3 330,-14 16 0,2 5 0,13-9 0,5 3 0,-4 16 0,5 2 0,10-16 0,3 0 0,-1 11 0,5-2 0,15 7 0,7-7 0,13-13-157,0-20 1,4-3 156,17 0 391,-13-9 1,-1-2-392,11-10 0,-2-4 0,-9-2 0,0-9 0,-12 5 695,-3-5-695,-12 7 370,-4 1-1270,-3 1-176,0 2-453,-5 4-450,-6 1 1979,-11 4 0,-8 0 0,-7 0 0</inkml:trace>
  <inkml:trace contextRef="#ctx0" brushRef="#br1" timeOffset="12683">21550 3266 24173,'-41'0'3148,"3"-2"-2878,9-3 0,7-2-180,12-4 90,15 0 0,21-3-90,32 0-889,-4 8 1,12 0 0,0 1 798,-6 0 0,1 1 0,4 0 0,-11 1 0,4 0 0,2 1 0,2-1 0,1 1-395,-3 1 1,3 0 0,1 0-1,0 0 1,-2 1 0,-2 0 394,-3 0 0,-2 1 0,-1 0 0,1 0 0,1 0 0,0 0 0,4-1 0,0 1 0,-1 0 0,-3 0 0,-4 0 0,13 1 0,-6 1 0,-1-1-249,4 1 0,-1 0 0,-5-1 249,-1 1 0,-3-1-31,3 0 1,-7 1-60,-12 5 719,-13-7-3057,-35 12 2928,-8-3-500,-31 10 0,-4 4 0,23-10 0,0 0 0</inkml:trace>
  <inkml:trace contextRef="#ctx0" brushRef="#br1" timeOffset="12998">21887 4048 25343,'-57'12'1529,"8"-5"-1349,18-3 89,23-4 181,24 0-90,32 0-225,-9 0 0,3 0-1786,16 0 0,4 0 1681,-12 0 0,1-1 0,3 2-30,5 0 0,2 1 0,4 1-454,-10-1 0,5 1 1,1 0-1,0 0 0,-4-1 454,0 2 0,-2-1 0,-1 0 0,2 1-175,-1-1 1,2 1 0,1 1-1,-2-1 1,-5-1 174,4-1 0,-4-1 0,-1 1-30,-4 0 0,-2 1 0,0-2 30,12-1 0,-3 0-164,-8 0 1,-2 0-62,-8 0 0,-3 0-494,14 0-36,-18-12-9076,-26-21 9057,-11-7 1,-15-17 0,2 9 0</inkml:trace>
  <inkml:trace contextRef="#ctx0" brushRef="#br1" timeOffset="13249">23881 3044 25972,'3'-66'2069,"-2"5"-1709,-1 11-180,0 12-180,0 10 0,0 15 0,0 23 0,2 32 0,-2-5 0,1 8 0,0 1 0,0 7 0,1 2 0,-1-2-655,0 6 1,0-2 0,0 7 654,0-13 0,1 5 0,-1 4 0,1 0 0,0-3 0,-1-5 0,1 16 0,-1-5 0,1 1 0,0-3 0,0 2 0,0-1 0,0-5 0,0-8 0,0-3 0,0-2-495,1 17 0,0-3-180,1-8 1,0-3-773,0-7 1,0-3-1163,4 20 2609,2-27 0,2-20 0,3-17 0</inkml:trace>
  <inkml:trace contextRef="#ctx0" brushRef="#br1" timeOffset="13622">24125 3003 23777,'-10'-57'869,"0"0"1,0 4-1,1 2-734,1 8 0,0 2 45,-4-24-90,5 16 0,4 15-90,6 15 198,13 17-198,20 20 0,-7-2 0,7 4-808,10 6 0,7 4 0,-1-1 838,-9-5 0,-1-1 0,2 2-30,1-1 0,2 1 0,0 1 0,-3-3 0,-2 0 0,-3-2 0,0-2-45,17 8 0,-2-1 45,-8-4 0,-2-2 232,-7-2 0,-2-2-52,16 9 224,-13 9-45,-26 0 91,-19 21-450,-8-22 0,-6 2-546,-7 10 1,-4 2 545,8-11 0,-2 0 0,-1 2-443,-3 3 1,-1 2 0,0-1 442,-1 2 0,0 0 0,-2 2 0,2-1 0,-1 4 0,-1 0 0,3-4-224,-1 3 0,2-3 0,-1 1 224,-4 10 0,-1 2 0,5-5 0,3-5 0,5-3 0,4-4 0,1-1 0,5-6 0,0-2-540,-5 22-2158,10-1 899,2-21-201,6-6 2000,0-22 0,2-11 0,0-5 0</inkml:trace>
  <inkml:trace contextRef="#ctx0" brushRef="#br1" timeOffset="14384">26882 2311 25792,'2'-36'1709,"0"2"-1529,0 4 180,0 4-360,-2 13 90,0 15 0,0 27 0,0 32-658,1-14 0,0 5 598,0-9 0,0 2 0,-1 1-30,1 9 0,0 1 0,0 1 0,-1 5 0,1 1 0,-1 1-638,1 1 0,-2 0 0,1 0 638,1-1 0,-1 0 0,-1-1 0,0-4 0,-1-1 0,0-1 0,0-6 0,0-2 0,-1-1 0,-2 14 0,-2-3 0,1-12 0,0-3-374,1-3 0,-1-5 374,-3 0 0,4-12 0,1-42 0,12-14 0,6-8 0,13-15 0,6-2-471,-11 17 0,1 1 1,3-1 470,6-2 0,3 1 0,1 5 0,7 0 0,1 6 398,1 5 0,0 4-398,-1 5 0,1 8 0,12 19 0,-1 10 0,-16-3 0,-3 7 0,-3 9 0,-1 9 0,-9 2 0,-14 15 0,-11 1 0,-1 0 0,-8-2 0,-18-4 0,-9-8 0,-3-17 0,-4-6 0,-5-2 0,-2-3 0,-1-4 0,-4-5 0,7-5 0,-3-3 0,3-2 0,-3-2 0,1-4 0,-10-2 0,5-6 0,5-16 0,16-6 675,19-5-675,13-2 0,11-2-1035,5 12 1,3 1-634,11-19 543,-7 18 1,2 1 1124,12-13 0,-1 2 0,1 0 0</inkml:trace>
  <inkml:trace contextRef="#ctx0" brushRef="#br1" timeOffset="14732">28064 2940 23454,'22'-34'2968,"-3"4"-2698,-3 6 179,-6 2-359,-2 11 0,-4 1 90,0 24 0,-4 16-90,2 29 0,-2-17 0,0 7 0,0 2-659,0 8 1,0 3 0,0 0 568,0 2 0,0-1 0,0 1 0,0-3 0,0 0 0,0-3-60,0-9 0,0-3 0,0-2-279,0 2 0,0-2 24,0 7 1,0-5-856,2-6-3597,4-21 4767,2-23 0,5-28 0,-1-17 0</inkml:trace>
  <inkml:trace contextRef="#ctx0" brushRef="#br1" timeOffset="15100">28429 2284 23813,'-24'-50'1709,"1"7"-1619,1 11 0,0 14-90,0 10 90,-1 16-90,1 8 0,3 16 90,3 5-90,8 5 0,2-1 0,12 0 0,2-5 0,7-4 0,3-9 90,9-17-90,-4-20 180,4-23 270,-12-17-91,-10 11 1,-2 0-180,-3-23-180,-2 27 0,-2 2 90,-9-1-90,-1 13 0,-2 11-90,-4 16-809,10 24-450,-1 4-1170,13 17 2519,2-9 0,-1 5 0,0 0 0</inkml:trace>
  <inkml:trace contextRef="#ctx0" brushRef="#br1" timeOffset="16858">6753 7472 24083,'-16'-37'2609,"9"9"-2519,-2-11 45,39 4 0,17 3-135,-5 7 0,10 2-664,-8 7 0,7-2 1,8 0-1,6 0 1,7 2-1,7 0 668,-33 9 0,5 0 0,3 1 1,4-1-1,2 2 0,3-1 1,3 1-1,1 0 0,2 1 1,2 0-1,0-1 0,1 1 0,0 1 1,0-1-1,0 0 0,-1 0 1,-1 1-1,-2-1 0,-1 0 1,-3 0-1,-2 0-93,7-1 1,-3 1 0,-1-1 0,-2 1 0,0-1 0,-1 1 0,-1 0 0,1-1 0,-1 1 0,2 0 0,0 0 0,2 0 0,1 0 0,2 1 0,3-1 0,2 0 88,-16 1 0,2 0 0,2 0 0,2 0 0,1 0 0,1 1 0,1-1 0,1 0 0,1 0 0,1 0 0,0 0 0,1 0 0,0 1 0,1-1 0,-1 0 0,0 1 0,0-1 0,0 1 0,-1 0 0,0-1 0,-1 1 0,-1 0 0,-1 0 0,-2 1 0,0-1 0,-2 1 0,-2-1 0,-1 1-84,15 0 0,-2 0 0,-2 0 0,-1 1 0,-2-1 0,0 1 0,-2 0 0,0 0 0,-1 1 0,0-1 0,0 0 1,0 1-1,0-1 0,1 1 0,0-1 0,1 1 0,2-1 93,-5 1 0,-1-1 1,0 0-1,1 1 1,-1-1-1,-1 1 1,2-1-1,-1 1 1,0-1-1,1 1 1,1 0-1,0-1 1,0 1-1,2 0 1,0 0-1,1 0 1,2 0-1,0 0 1,2 1-14,-13-1 0,2 0 0,1 0 0,0 1 0,2-1 0,1 1 0,0-1 0,1 1 0,1 0 0,0-1 0,1 1 0,0 0 0,0 0 0,1 0 0,-1 0 0,1-1 0,0 1 0,-1 0 0,1 0 0,-1 0 1,0 0-1,0 0 0,-1 0 0,-1 0 0,0 0 0,-1 0 0,0 0 0,-2 0 0,0 0 4,5 0 0,0 0 0,-1 0 0,-1 0 0,0 0 0,-1 0 0,-1 0 0,0 0 0,0 1 0,-1-1 0,1 0 0,-1 0 0,0 0 0,1 0 0,0 0 0,0 1 0,1-1 0,0 0 0,0 1 0,2-1 0,0 1 0,1-1 0,2 1 0,-9-1 0,1 0 0,1 1 0,0-1 0,1 1 0,0-1 0,1 1 0,0-1 0,1 1 0,-1-1 0,1 1 0,1-1 0,-1 1 0,1 0 0,0 0 0,0-1 0,0 1 0,0 0 0,0 0 0,0 0 0,0 0 0,0 0 0,0 0 0,0 0 0,-1 0 0,1 0 0,-1 0 0,0 1 0,-1-1 0,0 0 0,3 1 0,0-1 0,0 1 0,0 0 0,0 0 0,0 0 0,0 0 0,0 0 0,-1 0 0,1 0 0,0 0 0,-1 0 0,1 0 0,-1 1 0,1-1 0,-1 0 0,0 1 0,1-1 0,-1 0 0,0 1 0,0-1 0,0 1 0,0-1 0,0 0 0,0 1 0,-1-1 0,1 1 0,0-1 0,0 1 0,0-1 0,1 1 0,-1 0 0,0-1 0,0 1 0,0 0 0,0-1 0,0 1 0,0 0 0,0 0 0,0 0 0,-1-1 0,1 1 0,-1 0 0,1 0 0,-1 0 0,1 0 0,-1 0 0,0-1 0,0 1 0,0 0 0,0 0 0,0 0 0,0-1 0,0 1 0,0 0 0,0 0 0,0 0 0,1-1 0,-1 1 0,1 0 0,0 0 0,0 0 0,0-1 0,-1 1 0,1 0 0,0 0 0,-1 0 0,0 0 0,0-1 0,0 1 0,0 0 0,-1 0 0,0-1 0,-1 1 0,0 0 0,0-1 0,-1 1 0,-1 0 0,0-1 0,0 1 0,-1-1 0,10 1 0,1 1 0,-1-1 0,1 1 0,-1-1 0,0 1 0,-1-1 0,0 1 0,0-1 0,-2 1 0,-1-1 0,0 0 0,-2 0 0,-1 0 0,-2-1 0,-1 0 0,-1 0 0,-3 0 0,-1 0 0,14 0 0,-3-1 0,-2 1 0,-3-1 0,-2 0 0,-2-1 0,0 0 0,-1 1 0,-1-2 0,1 1 0,13 0 0,-2 0 0,0 0 0,-2-1 0,-1-1 0,-2 0 0,-1-1 0,-2 0 0,-1-2 0,-1 0 0,-2 0 0,-2-2 0,-1 0 156,12-2 0,-3 0 0,-2-3 0,-3-5-156,-5-3 0,-1-5 0,-4-1 0,-4 0 0,18-8 0,-23-6 0,-48-21 0,-24 7 0,-5 34 0,-10 9 0,-1 3 0,0 0 0,0 0 0,-1-1 0</inkml:trace>
  <inkml:trace contextRef="#ctx0" brushRef="#br1" timeOffset="17818">7533 10719 25882,'-8'-23'2159,"3"3"-1979,-4 11 180,-1 37-360,-5 16 0,6 0 0,2 6-882,-1 4 1,2 3 881,1-12 0,1 1 0,0 1 0,0 5 0,0 1 0,0 1 0,0 2 0,0 1 0,0 0-845,0 0 0,1 0 1,0 0 844,-1-4 0,1-1 0,0-1 0,0-5 0,0-1 0,1 0-166,-1 1 0,0 1 0,0-5 166,1-1 0,0-2 0,-1 1 0,-1-8 0,-1-20 828,-3-26-828,4-25 0,3-8 0,5-7 0,11-7 0,4-2 903,0-1 1,5 3-904,9 3 0,6 10 0,-3 20 0,3 8 0,2 3 0,3 5 0,4 6 0,0 5 0,1 4 0,0 5 0,-2 7 0,-2 4 0,-3 4 0,-5 4 182,-5 5 0,-6 4-182,-7 3 0,-6 1 0,-7 3 0,-8 1 0,-7 1 0,-6 0-333,-9 0 1,-5-3 332,-5-1 0,-6-3 0,-2-10 0,-6-2 0,1-4 0,-5-1 0,-1-4 0,7-4 0,-2-2 0,3-5 0,2-8 0,3-6 0,2 1 0,3-5 0,-4-10 0,4-4 0,-10-14 625,23 12 1,4-1-1615,8-14-360,7 2-180,4-2-138,5 5-8164,5 1 9454,3 6 1,4 4 0,1 2 0</inkml:trace>
  <inkml:trace contextRef="#ctx0" brushRef="#br1" timeOffset="18132">8154 11529 22104,'17'-16'3688,"-3"0"-3418,-8 5-90,-2 4 0,-4 3 180,0 4 89,0 12 1,1 9-90,2 24-180,3 16-430,-3-22 0,0 1 295,1 5 0,0 1-999,-1 3 0,0 0 999,0-3 0,0 1-433,-1 12 1,-2-2 387,1-18 0,0-2-45,-1 7 0,0-4-45,0-2-270,0-11-179,0-6 65,0-12-785,0-3 1371,-3-16-2720,2-11 2608,-7-23 0,8-18 0,-2 24 0,0 1 0</inkml:trace>
  <inkml:trace contextRef="#ctx0" brushRef="#br1" timeOffset="18299">8402 10674 23004,'-17'-46'2069,"3"4"-1979,0 8-90,7 6-720,2 16-269,8 17-1170,6 18 2159,5 18 0,5 13 0,1 8 0</inkml:trace>
  <inkml:trace contextRef="#ctx0" brushRef="#br1" timeOffset="18798">8593 11307 21835,'-13'-13'2338,"3"-1"-2158,4 3 0,-2 0 0,8 6 719,-4 1-359,4 20-180,2 10 0,2 25-270,-2-18 0,0 2-164,1 8 1,0 2 118,-1 6 0,-2 1-610,1 5 1,0 1 609,0 1 0,-2 0 0,0 0 0,-1-2-45,-1-3 0,1-1 45,0-7 0,0-1-45,-2-7 0,0-2 0,3 20 360,-2-9-270,3-37-90,0-17 0,4-29 0,5-28 0,1-7 0,-1 12 0,1 2 0,1 0-85,-1-2 1,1-11 0,1 1 0,3 12 84,10 6 0,0 10 0,-6 10 0,2 2 0,6-3 0,3 4 0,10 5 0,1 12 1257,-1 19-1257,1 15 0,-2 25-249,-20-19 0,-2 3 294,0 6 0,-1 1-45,-2 1 0,-2 2 0,1 16 0,-2 0 0,-3-17 0,-3 0 0,2 17 0,-2-3-180,-3-7 407,0 1-1127,-2-29-2428,3-11 3328,0-7 0,1-11 0,-2-5 0</inkml:trace>
  <inkml:trace contextRef="#ctx0" brushRef="#br1" timeOffset="19239">9920 11565 22824,'-15'-23'2608,"-6"1"-2428,-3 1-90,-7 3 360,-17 5-270,5 6-90,-14 15 0,23 15 0,3 9-250,6-2 0,1 7 190,-3 14 0,1 10 0,3-3-687,4 3 0,4 1 657,2-6 0,2 4 0,2-4 0,3 1 0,5-2-180,7 9 0,8-3-90,4-20 0,5-6 45,0-1 0,4-12-45,38-32 180,-39-13 1,-3-6-264,3-10 1,-3-4 397,0-6 0,-3-4-315,-1-6 1,-3-2 494,-2-1 0,-2 0 45,-3 3 0,-2 0-46,-2 6 1,-2 2-135,0 8 0,-2 2 90,-1-22 1089,-5 22-1089,-8 35-180,2 24 90,-1 34-90,9-18 0,2 2-340,2 6 1,0 3 69,1 2 1,0 1-181,2 1 0,0-1-225,2 0 1,0-3 121,2-3 0,1-2 553,2 5 0,2-4 0,6 10 0,5 1 0</inkml:trace>
  <inkml:trace contextRef="#ctx0" brushRef="#br1" timeOffset="19633">10103 11597 23094,'11'-44'1799,"-2"10"-990,3 38-359,-3 22-270,-2 5 0,0 5-314,-2 4 0,0 4 224,2 3 0,0 4 0,0-1-869,1 8 0,1-1 779,-2-7 0,0 1 0,0-4 0,0-5 0,-2-2 180,0 3 0,-1-5 0,0-3-90,-8-17 0,-3-57 0,4 7 0,-1-4-45,1-10 0,1-3 45,2-3 0,4-4-30,1 6 0,2-3 0,1 3-285,2-5 1,2 3 224,5-11 0,3 5 0,14 6 0,7 21 1131,4 15-1131,4 25 0,-15 5 0,-1 5 0,13 14 0,-18-10 0,-2 0 0,5 12 0,-14-12-90,-3-4-180,-12-12-360,-5-7 297,-5 0-1286,-5-7-990,-5-4 2609,-1-8 0,1-3 0,0-1 0</inkml:trace>
  <inkml:trace contextRef="#ctx0" brushRef="#br1" timeOffset="20606">10960 11669 24353,'4'-32'3418,"0"5"-2968,-2 2-180,0 7-180,-2 5-90,2 6 0,4 9 0,6 11 0,10 16 0,9 14 0,0 0 0,2 1-386,-7-10 1,1 0 385,9 12 0,2-3 0,-11-18 0,-1-5 0,25 6 0,-1-20 0,-3-26 0,-4-19 0,-23 14 0,-1-4-246,2-20 0,-1-5 246,-2 4 0,-2-1 0,0 0 0,-3 2 0,-2 1 0,-5 21 0,-5 41-2973,-7 23 2973,-1 12 0,-1 8 0,-2 7 0,-2 3-330,3-16 1,0 2-1,-1 0 330,-2 4 0,0 1 0,-1 0 0,-1 2 0,0 0 0,-1 1 0,0-4 0,-1 1 0,-2 2-370,2-5 1,-2 3 0,-1 0-1,2-4 370,-2 0 0,2-3 0,-2 0-480,-3 11 1,0 0-1,0-6-1008,1-6 1,1-6 3,3-4 0,0-3 1753,1-5 1,2-2-1,-9 19 1,3-9 0</inkml:trace>
  <inkml:trace contextRef="#ctx0" brushRef="#br1" timeOffset="21284">14582 10434 24803,'-33'-16'3688,"-10"7"-3598,-16 9-558,23 5 1,-1 7 467,-2 7 0,-2 7 0,1 4 0,0 8 0,1 6 0,3 4-759,6-1 1,0 5 0,3 1 0,4-1 758,-1 8 0,4-1 0,9 3 0,10-5 0,7 2 0,4-1 0,2-7 17,9 8 0,7-5-17,-3-9 0,4 1 0,2-8 0,6-8 0,1-8 0,1-5 0,2-7-256,-1-8 0,-1-8 256,-1-7 0,-2-6 0,-2-10 0,-3-5 0,-3-8 0,-5-7-305,-7-8 0,-4-8 0,-2 1 305,-3 11 0,-2 1 0,-2-3 0,-1 1 0,-1-5 0,-2 1 0,-2 4 0,-1 0 0,-2 2 0,-2 0 514,-6-8 0,-2-2 0,-3 4-874,1 12 1,-2 4-1,-1 2-315,-8-15 1,-4 10-226,3 23 1,0 14-1710,-5 30 2609,8 22 0,15 19 0,10-26 0,1-1 0</inkml:trace>
  <inkml:trace contextRef="#ctx0" brushRef="#br1" timeOffset="21716">15000 10860 24263,'19'-26'3148,"-5"4"-2968,-2 4-90,-6 8 180,0 16 0,-2 23-90,2 26-135,-3-17 0,1 6-1146,0 6 0,1 6 1,-1-2 1100,1 12 0,0 1 0,-1-7 0,1 4 0,-1-5-110,0 2 1,-2-1 109,2 8 0,-2-4 0,0-22 0,-2-3 0,-5 21 0,-6-66 0,-9-37 0,6-13 0,2-6-488,4 6 1,1-1 487,2 3 0,-1-4 0,5-2 0,3 7 0,4-2 0,1 1 0,0 2 0,0-2 0,1 3 0,2-3 0,0 5 0,1-3 0,1 1 0,1 6 338,8-12 1,3 8-339,-1 7 0,3 4 0,-1 9 0,2 6 209,28 0-209,-16 34 0,-1 10 0,-10-2 0,-3 4 0,7 13 0,-6 5 0,-16 7 0,-10 0-266,-5-11 0,-5 0 266,-10 10 0,-7-3-225,-7-14 0,-4-6-45,-3-1 1,-6-2-23,3-7 0,-4-1 1,1-3-1059,-17-2 1,2-4 224,0 1 1,6-6 1124,19-7 0,10-6 0,20-11 0,18-7 0</inkml:trace>
  <inkml:trace contextRef="#ctx0" brushRef="#br1" timeOffset="22040">15638 10860 23184,'31'6'1799,"-3"3"-1529,-8 7-91,-2 4 1,-1-1-90,1 1 0,20 4-90,-2-12 45,1-5 0,3-6-45,-6-12 0,-1-4 45,1 1 0,-3-4 90,-5-7 0,-5-3 225,-7-25 89,-13 11 1,-4-1-90,-10-18-380,3 21 0,-4 4 290,-17 0 0,-3 17-270,-5 21 0,-2 23 0,12 14 0,1 6 0,9-7 0,1 3-1088,-6 17 1,4 1 1087,10-16 0,4 0-180,1-1 0,1-1-401,3-3 1,1-1-770,6 29-449,4-12-539,4-13 2338,3-20 0,1-9 0,0-12 0</inkml:trace>
  <inkml:trace contextRef="#ctx0" brushRef="#br1" timeOffset="22401">16085 10756 21488,'7'-34'1304,"0"1"1,7-24-1035,-4 13 1087,0 16-728,0 12 257,2 22-347,5 20-269,3 21-270,-9-15 0,1 2-262,0 4 1,0 2 261,0 2 0,0 2 0,-1-2 0,-1 2 0,2 11 0,-2 0 0,-4-9 0,-1-3 0,0-1 0,-1-4 375,-2 7-375,-2-42 0,0-41 0,4-13 0,0 7 0,2-2-404,3 2 0,2-1 404,3-4 0,3 0-302,1 0 1,3 0 301,0 4 0,2 2 0,8-4 0,1 5 0,14-6 0,-18 24 0,0 6 0,3 18 0,8 26 0,-14 2 0,4 16-1439,-11 9-360,-11-13-990,2 8 2789,-9-19 0,0-4 0,0-2 0</inkml:trace>
  <inkml:trace contextRef="#ctx0" brushRef="#br1" timeOffset="22882">17624 10534 22734,'-45'-48'1169,"-3"5"-629,8 19 0,-2 4-271,9 7 1,0 5-90,-12-1 0,2 8 90,-18 23-2303,30-1 1,3 5 2122,-2 7 0,3 3-45,0 7 0,1 2 334,1 3 1,1 4-350,6-3 0,-1 3 0,3-2-30,-2 6 0,2 0-348,5-11 1,0 3-1,4-5 348,2-3 0,5-5 0,7 26-388,18-8 119,3-27 1714,15-10-1715,-4-32 90,4-15 65,-21 7 1,0-4 114,1-7 0,-1-2 780,-1-7 0,-1-1-600,-1-7 0,-2 0 45,-1-1 0,-3-1 46,-5 8 1,-2-2 0,-2 1-92,0-13 0,-3 2-136,-1 3 1,-1 5 45,-6-6 0,-2 51 572,8 28-617,-2 17 0,0 6-45,4-6 0,0 2-109,1 20 1,2 1-162,1-15 0,2-3-135,2 1 1,1-1-181,0-4 1,2-1-181,1-4 0,1-1-1393,12 23 2158,3-12 0,-1-17 0,0-7 0</inkml:trace>
  <inkml:trace contextRef="#ctx0" brushRef="#br1" timeOffset="23599">17819 10493 19376,'2'-34'2158,"0"2"-500,-2 7-1478,0 3 469,0 8-559,0 3 293,0 6-383,1 3 1028,4 2-938,3 0 90,0 0 90,2 0 360,-2 0-360,-3 0 89,-2 0 181,-3 0-180,2 0-360,-1-2-90,0-2 90,-1-7 90,4-7-90,1-9 0,3-12 0,0-12 90,-1 1 0,-1-4-483,-1 9 0,0-1 393,2-17 0,-1 1 0,-1 17 0,-2 3 0,1 3 0,-1 1 0,1-23 0,-2 8 0,-2 40-615,0 76 615,0-14 0,0 9 0,0 2 0,0 2 0,0 1 0,0 2-462,0-8 0,0 1 0,0 0 1,0-3 461,-1 3 0,-1-3 0,1 0 0,1-2 0,0 0 0,-1 0 0,0-4 0,0 1 0,0-2 0,0 19 0,2-3 0,-1-7 0,1-3-135,1-7 0,0-2-540,0-7 1,1-3-856,5 21-179,-4-15 170,2-14 1539,-2-17 0,0-18 0,0-11 0</inkml:trace>
  <inkml:trace contextRef="#ctx0" brushRef="#br1" timeOffset="23910">17798 10611 14003,'-23'-30'899,"-1"1"1,3 1-1,-1 1 1812,-14-18-2621,8 9-90,13 9 1409,11 7-1409,20 10-360,49 4 180,1 6 346,-15 0 1,3 0-167,8 0 0,-2 0 90,-16-1 0,-1 0 135,11-1 0,-3-1 3581,3-4-2997,-11-4-89,-8 2-271,-11-2-179,-8 4-90,-4 2-90,-6 3 90,0 12-90,-2 11-90,2 22 0,0 14 159,-2-21 0,0 2-159,0 2 0,-1 0 0,0 2 0,0 0-45,-2-2 0,0-1-315,0-2 0,0-1-809,-1 25-450,0-9-630,0-13 2249,0-18 0,0-13 0,0-13 0</inkml:trace>
  <inkml:trace contextRef="#ctx0" brushRef="#br1" timeOffset="24053">18432 9720 23903,'-2'-42'270,"0"1"0,2 4 0,-1 2-270,-6-13-90,6 21-270,-2 23-449,3 22-721,5 22 1106,4 9 0,3 4 0,1-9 0,1 1 0,-1-2 0,1 0 0,-1 1 0</inkml:trace>
  <inkml:trace contextRef="#ctx0" brushRef="#br1" timeOffset="24382">18850 10326 22194,'7'0'3238,"-2"4"-2698,-5-3 90,0 7-1,-7 1-89,-2 9-180,-7 9-180,1 7 0,3 9-135,8-8 0,2 2-45,4 21-141,0-19 0,4-1 141,12 9 0,7-6 0,3-9 0,21-10 0,-12-18 0,8-16 0,-21-20 0,-6-16 0,-4-10 0,-9 11 0,-1-1 0,-1 11 0,0 1 17,-5-10 1,-2 3-108,-7-7-810,-27-3 1,6 21-450,-18-1-3239,-1 24 4588,17 9 0,-5 7 0,21 5 0</inkml:trace>
  <inkml:trace contextRef="#ctx0" brushRef="#br1" timeOffset="24782">19106 10308 22104,'22'-14'3418,"-1"1"-3148,-5-1-90,-2 5 90,0 2 90,2 13 0,4 10-91,5 18-89,3 14-90,-12-19 0,-1 3-253,1 3 0,-1 0 208,-1 1 0,0 1 0,-1-1 0,-2 0 45,2 9 0,-2-2 0,5 14 179,-3 4-89,-9-36-180,-2-13 0,-2-10 0,0-15 0,4-19 0,6-13 0,-1 13 0,2-2-390,3-3 0,3-1 390,1-3 0,2 0 0,8-9 0,2 3 0,-8 15 0,0 3 0,5-2 0,1 8 0,8 19 0,3 23 0,-2 17 0,1 12 0,-21-19 0,-1 1 0,0 0 0,-2 1 0,9 28 0,-3-6 0,-6-11 0,-2-8-90,-5-9-809,-4-5-2249,-3-6 1556,-5-7 1592,-4-9 0,-9-8 0,-2-6 0</inkml:trace>
  <inkml:trace contextRef="#ctx0" brushRef="#br1" timeOffset="33636">4430 11633 22194,'0'-16'3508,"0"2"-2788,0 5-180,0 3-91,0 3 91,2 1-90,4 2-270,6 8-180,10 8 0,13 14 0,11 11-109,-17-17 0,2 3 109,1 1 0,3 3 0,1 0 0,2 2 0,0 0 0,0 0-284,1 0 1,-1-1 0,0 0 283,13 11 0,-5-4 0,-17-16 0,-3-3 0,17 16 0,-7-7 0,-10-8-810,2-5-269,-14-9-450,-1-3-360,-11-12-521,-2-7 2410,-4-12 0,-2-7 0,-5-5 0</inkml:trace>
  <inkml:trace contextRef="#ctx0" brushRef="#br1" timeOffset="33992">5186 11466 21520,'-10'-28'3238,"-1"3"-2068,-1 7-900,2 5 129,3 6-309,-2 3 112,4 8-22,-6 9 342,-2 16-342,-5 23-45,7-16 0,0 3-383,-4 9 1,0 3 337,-2 6 0,-1 2-542,5-17 1,-1 1-1,0-1 452,0 1 0,0 0 0,-1 0 0,1 0 0,-1-1 0,0 0 0,-7 17 0,-1-2 0,2-3 0,-1-2 0,3-7 0,-1-1 0,3-7 0,0 0 0,0 0 0,2-1-450,-1 13-89,1-12-181,15-23-1439,0-14 1548,8-14-1368,-1-1 2369,9-16 1,0 1-1,2-2 1</inkml:trace>
  <inkml:trace contextRef="#ctx0" brushRef="#br1" timeOffset="34566">4109 12212 22824,'-36'0'3328,"1"-2"-3148,6-3 0,9-4-90,15-4-90,23-5 0,29-5 45,-7 10 0,6 1-669,15-3 1,5 1 623,-14 4 0,4 1 0,1 0-925,6 0 1,2 0 0,0 0 924,-14 2 0,1 1 0,0 0 0,-1 0 0,1 1 0,0 0 0,-1 0 0,0 0-361,13-2 0,0 0 0,-2 1 361,-6 0 0,-1 0 0,0 0-214,5-2 1,0 1 0,-4-1 258,1 0 0,-4-1 238,7 1 0,-7-1-283,-8-2 2176,-15 2-2446,-12 2 1220,-8 0-1850,-6 5 877,-2 0-2316,-5 8 2408,-6 1 0,-3 9 0,-4 0 0</inkml:trace>
  <inkml:trace contextRef="#ctx0" brushRef="#br1" timeOffset="35516">7622 8743 21475,'-4'-9'2518,"0"2"-2248,4 0 0,0 3-90,0-1 90,0 3 899,0 0-719,-4 2-270,0 0 0,-1 0-90,2 4-1,3 9 1,3 12-90,4 14 0,5 14 45,-2-4 0,1 2-45,-1-10 0,0 2 0,1 5 0,1 4 0,0-2-479,5 6 1,1-2 523,-1 0 0,1-3-45,-2-10 0,5-7 90,25-4-90,-5-23 90,16-17 0,-14-24 0,-3-13 0,-15-2 0,-4-4-516,-6 12 1,-1-2 470,3-15 0,-3-2 0,-7 3 0,-2 2 385,-1 16 0,-2 0-385,1-18 0,-2 3-135,-1 3 90,0-2-90,0 30-450,0 7 139,4 15-858,0 7-2969,10 30 4228,-3-5 0,7 20 0,-4-13 0</inkml:trace>
  <inkml:trace contextRef="#ctx0" brushRef="#br1" timeOffset="35935">8398 9059 21745,'2'-13'3148,"0"-1"-2878,-2 1-90,0 1-91,0 3-89,2 5 90,2 2-90,2 10 0,4 6 0,0 13 0,4 9 90,1 9-90,1 6 0,-2 1 0,-2 0 180,-5-7 0,-4-4 0,-3-9-90,0-10 270,-3-6-360,2-13 90,-6-8-90,6-31 0,3 0 0,9-4 0,6-1 0,15-13 0,2 11 0,6 2 0,-8 16 0,0 4 0,1 1 0,-1 3 0,18 1 90,-20 26-90,10 21 0,-11 2 0,6 18-90,-15-13-180,-1 1-360,-5-3-1798,-4 6 269,-4-13 2159,-4 2 0,-2-15 0,0-5 0</inkml:trace>
  <inkml:trace contextRef="#ctx0" brushRef="#br1" timeOffset="36179">9319 8924 23903,'0'-16'1529,"0"2"-1439,0 7 0,0 3 0,4 16 0,2 11-90,5 18 90,3 14-90,0 6-257,-7-27 1,1 0 256,-1 1 0,0 0-45,-1 2 1,0-1-1,-1-3 0,0 0-315,3 28-270,-4-11-269,-2-10-181,-2-8-1348,0-16 2428,0-10 0,-3-17 0,-2-5 0</inkml:trace>
  <inkml:trace contextRef="#ctx0" brushRef="#br1" timeOffset="36352">9315 8607 23184,'-16'-34'1709,"0"4"-1619,0 6-90,1 6-630,3 0-359,6 8 989,2 1 0,0 7 0,0 2 0</inkml:trace>
  <inkml:trace contextRef="#ctx0" brushRef="#br1" timeOffset="37604">9774 8897 20215,'-5'-12'3598,"3"1"-3148,-7 4-180,9 0 0,-4 5-180,4 0 90,0 10-90,2 6-90,4 13 0,2 9 0,6 10 90,-1 6-90,-1 5-255,-2 1 255,-4-1 0,-2-2 0,-2-10 90,-2-9-90,0-9 90,-11-11-90,1-9 0,-15-19 0,9-8 0,2-18 0,9-3 0,10-9 0,4-2 90,9-3-90,4 10 0,5 6 254,5 12-254,3 9 0,4 9 0,1 13 90,3 10-90,0 13 90,-1 8-90,-13-4 0,-3 2 0,13 19-161,-17-17 1,-1-1 160,1 12 0,-6-8-269,-6-2-991,-4 0 361,-2-10-540,0-1-630,2-16 2069,6-9 0,6-9 0,5-6 0</inkml:trace>
  <inkml:trace contextRef="#ctx0" brushRef="#br1" timeOffset="37966">10773 8987 19496,'9'-34'3778,"-3"4"-2789,-15 8-629,-5 16 0,-14 14-90,-3 19-91,-5 16-89,-1 11-1277,18-21 1,1 2 1186,2 2 0,2 1 45,0 2 0,3-1-193,4 0 0,2 0 103,0-2 1,2 0-46,11 29-117,2-11-63,11-10-90,3-16 90,5-15 0,1-18 90,3-21 180,-1-19 90,-3-14 179,-16 22 1,-2-1-90,-1-2 0,-3-2 45,-2-1 0,-2 0-630,-1 3 1,-1 1 494,0 3 0,-2 2 194,1-19-194,-3 4-90,2 25 0,-3 2 0,4 31 1702,0 11-1702,4 18-135,1-2 0,2 2-585,4 22 793,-2-18 1,0-1-2233,5 13 2159,-1-6 0,-1-8 0,-2-5 0</inkml:trace>
  <inkml:trace contextRef="#ctx0" brushRef="#br1" timeOffset="38324">11098 8951 22374,'14'-35'1889,"-1"8"-1619,-5 14 180,-1 19-90,0 15 179,4 42-449,-1-6-272,-5-17 1,-1 0 181,2 19 90,-3 7-90,-2-21 180,-1 0-90,0-31-90,0-6 0,-5-16 90,0-8-90,-1-16 0,2-11 0,8 3 0,3-3 0,5-19-234,-2 20 0,4 2 323,8-3-89,2 13 522,3 14-432,12 20 0,-8 13-90,9 11 0,-16 1-90,-4 2-450,-3-5-1439,-2 5 850,-7-12-1210,-1-3 2339,-7-10 0,0-14 0,0-2 0</inkml:trace>
  <inkml:trace contextRef="#ctx0" brushRef="#br1" timeOffset="38634">11553 8865 21025,'10'-32'2429,"-2"5"-2160,-2 13 1,0 6 90,8 32-270,-1-4-90,7 24 0,-2-12 0,2 1 0,5-5 0,1-3 0,5-13 0,-1-4 450,17-28 179,-11 1 1,8-19 539,-11-4-719,-15 16 360,-4 16-810,-20 35 0,-13 35 0,5-19 0,-2 2-623,-2 9 1,-1 3 622,4-13 0,0 1 0,0 0 0,-1 4 0,0 0 0,0 1 0,-1 2 0,-1 2 0,2-1-888,-1 0 0,1 0 0,-1 0 558,1-1 0,0 0 0,0-1-120,2-2 1,-1-1-1,1-1-315,-6 18 1,0-1-271,1-7 1,1-2-478,2-6 1,0-3 1511,1-7 0,1-2 0,-10 21 0,2-9 0</inkml:trace>
  <inkml:trace contextRef="#ctx0" brushRef="#br1" timeOffset="39400">5084 9005 24893,'-14'-27'1259,"0"4"-1079,3-1-180,5 11 0,2 3 90,19 48-90,3 2 0,-2-4 0,2 8 0,2 0 0,0 1 0,2 0 0,-1 1-458,1 0 1,0 0 0,0 0 457,0 0 0,0 1 0,-1-5-90,0 0 0,0-2-278,-1-3 1,-1-2 97,-1-4 0,-2-1-449,11 16-360,-5-11-2609,-6-22 3688,-7-20 0,-9-25 0,-7-15 0</inkml:trace>
  <inkml:trace contextRef="#ctx0" brushRef="#br1" timeOffset="39616">5543 8743 22914,'-5'-10'1709,"-6"16"-1349,-9 24 89,-9 26-885,11-17 1,0 4 525,-3 7 0,1 2-710,-2 5 1,1 2 664,0 4 0,1 0-45,2 0 0,2 0 0,0-3 0,1 0-135,2-5 0,0-2-180,3-5 0,-1-3 152,2-5 0,0-3-1007,-5 24-899,8-16 2069,0-21 0,1-16 0,-2-16 0</inkml:trace>
  <inkml:trace contextRef="#ctx0" brushRef="#br1" timeOffset="39841">4715 9335 24893,'-32'-6'1439,"8"-1"-1349,19-2 0,20-2-45,21-1 0,10 0-45,-3 3 0,3-1-1418,1 1 1,3-1 0,1 1 1417,-5 3 0,1 0 0,0 0 0,3 0 0,1 0 0,1 0-43,0 1 0,-1-1 1,1 1-168,-2 0 0,0 1 0,-2 0-195,19-1 1,-3 2-136,-9 1 0,-2 0-135,-9 2 1,-2 0-1305,21-2-7852,-14 2 9702,-19-2 1,-13 2 0,-10 0 0</inkml:trace>
  <inkml:trace contextRef="#ctx0" brushRef="#br1" timeOffset="40436">4386 14279 23813,'0'35'2519,"7"12"-2429,0-12 0,2 2-2563,5 9 0,3 4 2518,4 8 0,2 2 15,-5-17 0,0 1 0,1 0 219,1 2 1,1 0 0,2 3-280,0-2 0,2 3 0,0 0 0,0-3-60,-1 3 0,0-4 0,1 2-150,5 10 0,2 0 0,-1-2-780,-6-14 1,-1-2 0,-2-3-315,2 1 0,0-3 1304,1 2 0,0-8 0,-3-18 0,-4-15 0</inkml:trace>
  <inkml:trace contextRef="#ctx0" brushRef="#br1" timeOffset="40636">5060 14559 24263,'-4'-38'854,"0"0"1,-5-21-675,0 27 360,-5 44-91,-9 39-224,9-4 0,0 6-897,2-11 0,-1 2 0,1 2 702,-1 5 0,-1 3 0,0 0-30,0 2 0,0 1 0,0 0-30,-1 0 0,1-1 0,0 3-417,1-4 0,-1 2 0,1 1 0,1-2-753,-1 10 1,1-2 0,0-1-2078,-1-1 0,1 0 0,1-6 2598,1 6 1,1-10 0,-3-4-1,-1-13 1</inkml:trace>
  <inkml:trace contextRef="#ctx0" brushRef="#br1" timeOffset="40807">4114 15554 25432,'-44'-18'1620,"9"0"-1531,17 4-89,41-3-89,22 0-136,-3 6 0,8-2-1972,6-1 0,8 0 1,-2-1 1386,-10 2 1,0 1-1,2-1 810,0-1 0,4 0 0,0-1 0,-4 1 0,2 0 0,-4 0 0,1 1 0,-1-1 0,1-1 0,0 1 0</inkml:trace>
  <inkml:trace contextRef="#ctx0" brushRef="#br1" timeOffset="41102">7642 14469 24623,'11'-64'3238,"-5"5"-3058,-2 9-90,-4 12 0,0 9-90,0 14 90,0 17 90,3 27-90,2 32-90,-1-15 0,0 5 0,1 12 0,0 4 0,-2-17 0,0 2 0,-1 0 0,2 1 0,-1 1 0,0 5-733,-1-5 1,-1 5 0,0 2-1,-1 0 1,1-3-325,-1 3 0,0-1 0,0-1 0,0 1 405,0 3 0,0 1 0,-1-1 0,1-7 487,-1 18 0,-2-19 0,0-32 1,-2-13-1</inkml:trace>
  <inkml:trace contextRef="#ctx0" brushRef="#br1" timeOffset="41333">7102 14491 16431,'-31'-31'839,"-1"1"1,4 1 0,1 1 1728,-20-17-2478,18 9 1326,19 7-1326,67 2-90,-20 17 0,5 1-26,4 2 0,5 0 0,1 1 26,2 2 0,1 1 0,1 1-120,7-1 0,1 1 0,1 0-60,-14 1 0,1 1 0,1 0 0,-1-1-90,0 1 0,0 0 1,0 0-1,0 0-501,14 2 1,-1 0 0,-1 0 170,-5 0 1,-1 0-1,-2 0-180,-6 1 1,-1 1 0,-2 0 779,14-2 0,-4 1 0,-11 3 0,-3 0 0,-6-1 0,0 0 0</inkml:trace>
  <inkml:trace contextRef="#ctx0" brushRef="#br1" timeOffset="41700">8625 14975 24083,'0'35'1889,"-4"-4"-1799,4-6 0,-4-7 0,9 0-90,4-4 0,11-3 90,33-4-90,-14-11 0,2-4-279,0 1 0,0-4 324,3-7 0,-4-4-45,7-21 0,-12-9 180,-16-7 0,-20 15 0,-9 1 45,-15 4 0,-8 4-91,3-1 1,-5 7-810,-11 11 1,-1 12 764,10 11 0,1 8-45,0 5 0,2 5-507,2 5 0,3 5 507,3 5 0,3 3-90,6 5 0,4 1-45,4 3 0,5 0-404,5 0 1,5 0-47,4-2 1,4-1-271,3-4 1,3-2-361,3-3 1,3-4 1127,0-3 0,3-3 1,0-4-1,1-3 1,0-2-1,1 0 0</inkml:trace>
  <inkml:trace contextRef="#ctx0" brushRef="#br1" timeOffset="42100">9226 14808 24173,'2'-55'1799,"6"9"-1169,9 62-450,-1 15 0,-1 9-135,2 8 0,-1 3-590,2 13 0,-1 0 545,-5-18 0,-2-2 0,1-1 0,-1-2 0,-2-4 0,0-3 371,4 20-191,-2-10 0,-14-40-90,-8-42-90,3 5 0,1-5-375,0-17 0,2-3 420,2 4 0,4-1 45,3 4 0,2-2 0,0 2-90,1-3 0,2 2 45,4-9 0,4 8 863,10 10-818,9 27-90,3 23 90,7 21-90,0 13 89,-2 7-89,-6-3 0,-7-4 0,-9-9 0,-2-2 291,-10-16-1370,-1 0-630,-6-18-630,-2-7 2339,0-12 0,1-7 0,2-6 0</inkml:trace>
  <inkml:trace contextRef="#ctx0" brushRef="#br1" timeOffset="42669">10168 14645 23634,'0'-13'2248,"0"3"-1798,0 3 270,2 54-451,1-6 1,2 6-180,-2 8 0,1 4-531,0-13 1,0 1-1,0-2 441,-1 8 0,0-1 0,0 0 0,0 0 0,-2-6 0,0-1 0,0-6 0,0-1 90,-1 21 244,0-19-334,-6-23 0,-4-44 0,6-16 0,2-8 0,0-1 0,3-4-411,2 7 0,3-3 0,1 3 456,5-12 0,3 3-45,1 2 0,2 1 0,2 5 0,1 3 179,0 7 0,3 5-179,-1 6 0,2 6 90,28-4-90,-12 33 0,2 14 0,2 13 0,-2 8-485,1 2 0,-2 4 350,-4 7 0,-6 0-270,-13-15 0,-2-2-225,-1-1 1,-1-1-271,-3-3 1,0-1-484,10 23 1383,-2-8 0,1-10 0,-1-5 0</inkml:trace>
  <inkml:trace contextRef="#ctx0" brushRef="#br1" timeOffset="43025">11472 14713 21501,'4'-44'3059,"-9"10"-2273,-12 16 24,-37 46-450,6 15-651,13-3 1,1 7 320,11-3 0,3 3 0,1-1-461,-2 9 0,3 0 371,5-9 0,1 3 0,3-2-120,4 12 1,4-4-63,3-18 0,3-1 62,0 6 0,4-4-180,7-11 91,15-30 867,-8-19-508,7-32 45,-21 21 0,-2-2 207,0-6 1,-2-2-118,-1-3 0,-2-1 90,1-16 0,-2 2-315,-3 18 0,0 3 45,2-9 0,0 6 301,-4 6-346,4 14 0,0 21-180,11 46-450,0-5 1,2 3-91,1 5 1,1 0-799,4 5 0,1-3 1518,-4-13 0,-1-4 0,16 27 0,-1-5 0</inkml:trace>
  <inkml:trace contextRef="#ctx0" brushRef="#br1" timeOffset="43437">11736 14799 23723,'0'-53'2069,"0"8"-1889,0 13 0,0 16 270,0 20-90,-4 23-91,3 24-89,-1 4 0,0 4-496,2-12 0,0 1 316,0 18 0,0 1 0,0-8 0,0-5 45,0-16 0,0-1-45,0 5 0,0-4 90,0-9 0,-3-13-90,2-18 0,-3-16 0,4-20 0,6-19 45,-2 20 0,2-3-45,4-3 0,3-4 0,1 2-1474,1-7 0,2 1 1504,-1 6 0,1-1 0,-1 5-30,2 3 0,-1 5 498,16-21-498,-3 20 0,0 16 90,-1 22 90,10 33-90,-14 2 0,4 18-90,-17-16 0,-2 7-90,-5-18 2812,-1 5-4701,-4-22 180,0-6 1799,0-7 0,0-9 0,0-5 0</inkml:trace>
  <inkml:trace contextRef="#ctx0" brushRef="#br1" timeOffset="44352">12515 14559 15718,'-4'-2'5037,"-3"0"-3778,6 2-719,-3-2 0,4-1 629,0-3-539,0 1 359,0-4-89,0 6-720,0-1-1,0 4-89,0 10-90,4 9 0,4 15 90,6 11-90,3-7 0,1 0 0,10 21 0,0-13 0,1-4 0,5-2 0,15 1 0,-12-31 0,23-31 0,-14-12 45,-14 4 0,-2-4-303,-10 3 0,-3-2 527,1 0 1,-1 0-90,8-26-180,-2 0 0,-17 43 0,-9 23 0,-8 23 0,-6 16 0,-1 1-665,2-7 1,0-1-1,-1 4 665,-2 1 0,0 4 0,-1 1 0,-2 2 0,-4 5 0,-2 3 0,0 0 0,1-4-445,5-9 1,0-3 0,1 0-1,-2 3 445,-6 9 0,-1 4 0,-1-2 0,3-4 0,0-2 0,1-4 0,1-1-480,0-2 1,1 0-1,0-1-120,2-3 1,0 0-1,0-1-987,-8 13 1,1-2 1586,4-6 0,1-4 0,4-6 0,0-2 0,-15 22 0</inkml:trace>
  <inkml:trace contextRef="#ctx0" brushRef="#br1" timeOffset="48218">13461 8282 19946,'0'-25'2968,"0"2"-2608,0 0-90,0 5-180,0 3 89,0 5-179,0 3 90,0 5 0,0 17 0,0-2 90,0 16-90,-3 2 90,-4 8-45,0-3 0,-1 3-45,1-6 0,0 0 0,-2 13 0,1 0 44,2-11 1,1 0-185,-1 2 0,0 0 140,2 2 0,0-1-284,-2 3 0,0 0 238,2 1 1,0 2-410,-2 1 0,0 2 410,1 3 0,1 2-1216,1 3 1,0 1 1170,-1 3 0,1 2 0,2 2 0,1 1-269,-4 1 0,1 1 299,2-22 0,1 1 0,0-1-30,-3 2 0,-1-1 0,2 0 0,1 0 0,1-1 0,-1 1 45,-1 19 0,-1 3-598,1-8 1,1 3 0,0-2 552,1-14 0,0-2 0,-1 1 30,0 13 0,0 1 0,0-4-45,1 3 1,0-1 44,0-3 0,0 3 0,0-2 15,1 10 0,0 0-15,-1-11 0,1 2 0,0 4 37,-1 0 1,1 5-1,0-1 1,-1-4-38,1-4 0,-1-4 0,1 4 24,-1 7 0,0 6 0,0 0 0,0-7 6,-1-10 0,-1-4 0,1-1-30,1 3 0,0 0 0,-1 0-30,-1 0 0,0 1 0,-1-1 30,1 0 0,1 0 0,0 0-30,-1 0 0,1 1 0,-1-1 30,0 0 0,-1 0 0,1-1-30,1 0 0,1 0 0,0 0-321,-1 0 0,-1-1 0,1 0 321,1-1 0,0 0 0,0-1 30,0 0 0,0 0 0,0 0 347,0-1 1,0 1 0,0-1-348,1-1 0,0 0 0,1 3 0,1 18 0,0 3 0,1-3-30,-1-15 0,1-2 0,0 2 30,1 12 0,0 3 0,1-1 0,0-6 0,0-1 0,0-2-30,1 8 0,1 0 0,-2-12 0,1 3 0,0-5 0,0 1 0,0-3 0,0-1 0,0-2 0,0-1 0,-2-2 0,1-1 0,-1-1 116,0-3 1,0-1-117,1 30 0,2-6 0,-4-7 0,2-5 1441,-2-4-1441,0 12 0,0-15 0,0 8 0,-1-17 0,-2-2 2916,1 3-2916,2 14 0,-1-13 1100,1 12-1100,-4-17 337,1-1-337,2 4 0,-1-11 0,0 1 0,-2-14 0,0-3 90,2-4-90,0 0-90,0 0-360,0 0-539,-2-2-3869,0-14 4858,2-2 0,-2-15 0,2 3 0</inkml:trace>
  <inkml:trace contextRef="#ctx0" brushRef="#br2" timeOffset="516385">28908 3126 21475,'-10'-12'3238,"4"3"-2788,-1 4-181,2 3 271,1 6 0,0 10-180,4 13-1,5 20-89,2 17-501,-2-25 1,1 1 275,-1 5 0,-1 1-756,-1 0 1,-1 1 710,0 0 0,0-1 0,-2-3 0,0-2 45,0-5 0,0-2 45,0 23 90,0-17-90,0-13 540,0-17-630,-4-19 1612,3-23-1522,1-22-135,3 20 0,4-5 45,5-6 0,3-5 0,2 2-650,4-7 1,3-1 649,-1 7 0,1-3 0,1 5 0,5 1 0,1 6-205,-1 5 0,1 4 205,-2 7 0,1 3 0,29-2-144,-3 28 234,0 22-90,-30-3 0,-1 4-195,-2 5 0,-2 3 195,-1 3 0,-3 1 0,-2 1 0,-2 0-135,-1 0 0,-2-1-225,-2-2 0,-1-1-315,-1-3 1,-1-2-1215,4 22-989,-1-15 3188,3-18 0,7-13 0,5-11 0</inkml:trace>
  <inkml:trace contextRef="#ctx0" brushRef="#br2" timeOffset="516755">30521 2958 22734,'-27'-23'2698,"-9"13"-2338,-18 24-225,22 2 0,0 8-1017,-1 9 0,-2 7 1,3-1 881,-5 10 0,3 2 0,4-4 0,0 3 0,4-2 42,5 4 1,5-2-178,5-2 0,2-1-45,4-5 0,3-2-360,11 26 642,10-21-372,12-22 90,7-27 90,7-24 135,-22 2 0,-1-4-157,1-8 0,-3-4 382,0-6 0,-2-4 392,-1-1 0,-3-1-392,-1 0 0,-2 1-90,-2 7 0,-1 1-135,-2 7 0,-1 2 707,2-16-752,-3 24 90,-2 26-90,-1 31 0,3 26 0,-1-18 0,1 3-45,0 5 0,2 1-225,-1 1 1,2 2-1216,3 12 1,1-1 199,-2-19 1,1-1 1284,1 6 0,1-6 0,4-11 0,0-9 0</inkml:trace>
  <inkml:trace contextRef="#ctx0" brushRef="#br2" timeOffset="517106">30756 3080 20744,'11'-46'1529,"-3"14"160,-4 25-1149,-3 28-90,-6 26-315,2-13 0,-1 3-381,-1 6 1,0 2 290,0 4 0,0 0-45,2 1 0,2 0 44,-2-3 1,2-1 162,1-6 0,0-1-162,0 1 0,0-4 526,-4-6-571,5-52 0,5-43-604,2 7 1,4-4 647,4 2 1,3-1 0,3-1 0,1 1-45,1 1 0,1 2 0,0 9 0,1 3 0,-4 7 0,1 5 0,21-9 695,-3 29-605,9 51-90,-18 7 0,-13-8 0,-4 3-384,-7 22-336,-2-2-809,-6-4-899,0-10 2428,0-13 0,-4-14 0,0-10 0</inkml:trace>
  <inkml:trace contextRef="#ctx0" brushRef="#br2" timeOffset="517412">31682 2886 21475,'11'19'1259,"-4"7"-899,-5 8 90,4 21-360,17-5-90,6-9 0,18-17 179,0-36 451,6-10 270,0-14-271,-20 6 1,-2 0-360,17-9 89,-12 17-870,-33 51 1,-14 30-1,-6 11 1,3-9 510,1-10 0,-1-2 0,-2 6 0,2-6 0,-1 6 0,-2 4 0,0 0 0,1-2 0,-1-6-413,-1 0 0,0-5 0,0-1 0,-1 1 368,-1 1 0,0 0 0,0 0 0,-1 0-417,0-1 1,0 1-1,-1-1 1,0 0 56,0-1 0,0-1 1,-1 1-1,-1 2 306,0 0 1,-2 3-1,0 1 1,1-1 0,0-3-1,1-1 1,1-3-1,-1 0 1,0 2 0,-5 10-1,-1 1 1,0 0 0,1-1-1</inkml:trace>
  <inkml:trace contextRef="#ctx0" brushRef="#br2" timeOffset="524925">12657 9290 22734,'-16'-9'1799,"3"2"-1619,2 1 90,6 1-90,2 0 0,4-1-91,11-1 1,16-4-90,26-3 45,-13 4 0,4 0-408,11-1 1,5-1 392,-12 3 0,2-1 0,1 0-891,10-1 0,1 1 1,3-1 860,-13 3 0,1-1 0,3 0 0,10-1 16,-19 4 0,6-1 1,4 0-1,3-1 0,4 1 1,0-1-1,1 1 0,0-1 1,-3 1-1,-2 0 1,-4 0-305,5 0 1,-4 0 0,-1 0 0,-1 1 0,-1-1 0,2 0 0,2 1 0,2-2 295,-4 2 0,3-1 0,3 0 0,1 0 1,1 0-1,-1 0 0,0 0 0,-2 0 1,-3 0-1,-4 1 0,-4 1-233,18-3 1,-5 1 0,-5 1 0,-4 0 0,-3 0 283,2-1 1,-6 0 0,2 1-197,13 0 0,1 1 0,-10 2 0,7 2 0,-22 4 0,-1 0 0</inkml:trace>
  <inkml:trace contextRef="#ctx0" brushRef="#br2" timeOffset="526775">12820 8892 19946,'4'-9'2698,"0"2"-2428,-4 1 0,0 1-180,0 0 90,0 3-90,0 0 0,-6 2-90,-2 8 89,-10 4-89,-8 11 90,0-4 0,-3 3-90,-4 1 0,-2 1 45,1 0 0,0-1-45,2 0 0,2-2 0,-8 6 0,5 0 0,1-2 0,7 0 0,3-5 0,7-2 0,7-4 0,5-1 0,17 7 0,4-1 0,18 8 0,5-5 0,-7-5 0,2 1 0,1 1 0,1 0 0,0 0 0,-1-1-506,-4 0 1,-3-1 505,6 4 0,-5-3 0,-7-9 0,-4 1 0,-5-9 90,-3 7-1,-4-7 1013,-4 3-742,-2-4 449,-2 0-629,0-4-180,0-5 90,0-5-90,0-6 0,0-16 0,0 5 0,-4-13 0,3 11 0,-8-2 0,8-1 90,-8-14-180,4 12 90,1-10 0,-5 17 0,7 3 0,-7 4 0,9 5 0,-4 4 0,0 1 0,3 3 0,-6 0 0,3 2 0,-1 2 0,-2 2 0,6 3-1574,-3 2 0,4 6 0,0 2 0</inkml:trace>
  <inkml:trace contextRef="#ctx0" brushRef="#br2" timeOffset="529079">17530 8354 17247,'0'5'540,"0"3"179,0-7 451,0 7 89,0-7-359,-3 7-631,2-7 1,-3 3 90,4-4 2159,0 0-2429,0-4-1,0-3 1,0-7 90,4-4 0,0-6 0,6-6 90,1-4 45,-1 2 0,1 0-225,0-6-90,5-14 0,-13 36 0,-2 15 89,-1 17-89,-10 26 0,1-7 0,-1 3-834,-7 11 0,-1 4 879,-2 7 0,-3 5-45,5-17 0,-1 4 0,-1 1 0,1-3 0,0 2 0,1-1 0,-1 1 0,1-5 0,-1 2 0,0 0 0,1-3 0,0 1 0,1-2 0,1-4 90,0 2 0,0-2 89,-1 2 1,2-7 0,3-13-90,5-15-90,4-25 90,6-19-90,5-25-30,1 17 0,3-7 0,2-3-271,-2 6 0,2-2 1,2-2-1,-1-2 301,1 1 0,1-3 0,1-1 0,-1 1 0,0 2-111,2-4 1,0 1-1,-1 2 1,1 1 110,3-11 0,1 1 0,-2 8 0,-1 5 0,-2 7 0,-3 6 0,3 5 0,25-4-90,-10 35 180,10 37-135,-25-7 0,-3 5-252,2 7 0,-2 2 297,1 3 0,-1 1 0,-1 1 0,-1 3-377,-3-5 0,1 2 1,-1-3 151,0 6 0,0-2-180,2 12 1,0-2-91,-5-24 0,0-1-899,-2 4 0,0-1-765,1 12 2159,-2 1 0,-10-35 0,0-6 0</inkml:trace>
  <inkml:trace contextRef="#ctx0" brushRef="#br2" timeOffset="529260">17392 8847 22554,'-53'-2'1889,"8"1"-1709,9-1-90,13 2 0,13 0-90,16 0 0,20 0 0,19 0-135,-13 0 0,3 0-519,4 1 0,2-2 294,5 1 1,1-2-361,2 1 0,0-2-539,2-1 0,1-1 1259,-1-2 0,0-2 0,1 0 0,0 0 0,-2-3 0,1 1 0</inkml:trace>
  <inkml:trace contextRef="#ctx0" brushRef="#br2" timeOffset="529459">18403 8607 21655,'-16'-6'2518,"2"1"-2248,5-4-180,4 2-90,8-2 90,9 0-90,38 0 0,-9 3 0,4 1-483,3 1 1,2 0 302,6 1 0,-2 0-135,-14 1 1,-2 2-136,-2 0 0,-1 0-1349,22 0-8032,-11 0 9522,-13-2 1,-15-1 0,-6-1 0</inkml:trace>
  <inkml:trace contextRef="#ctx0" brushRef="#br2" timeOffset="529665">18818 8386 22554,'-23'-14'2159,"4"0"-2069,4 5 0,8 2 0,1 5-90,6 2 0,0 0 0,0 10 0,4 9 0,2 17 0,5 12 0,-4-6 0,0 3-362,-2-11 0,1 1 47,0 12 0,1-1-584,4 15 899,-3-21 0,1-1 0,5 17 0,-6-23 0,1 1 0</inkml:trace>
  <inkml:trace contextRef="#ctx0" brushRef="#br2" timeOffset="529923">19280 8657 22824,'11'-25'2159,"-1"2"-1979,-2 5 0,13-3-180,1 5 0,9 4 0,5 1 0,20-2-309,-12 5 0,1 1 309,-8 4 0,-2 1-45,2 0 0,-1 0-315,30 2-180,-10 0-89,-9-2-1260,-7-2 1889,-20-11 0,-14-3 0,-20-6 0</inkml:trace>
  <inkml:trace contextRef="#ctx0" brushRef="#br2" timeOffset="530116">19589 8128 22194,'-10'-25'2069,"3"2"-1799,4 5-270,3 8 0,0 10 0,0 18 45,0 15 0,0 6-45,-2-3 0,0 2-505,0 20 0,-2 1 415,-1-9 0,-2 2-360,-1-4 0,-1 3 0,0-1-584,-1 8 0,0-1 1034,0-9 0,0 2 0,0-4 0,0 1 0,0-4 0,0 0 0,0 0 0</inkml:trace>
  <inkml:trace contextRef="#ctx0" brushRef="#br2" timeOffset="535290">16929 9702 15448,'-12'9'6027,"0"-4"-5398,-2 3-179,-1-7-180,-1 3 0,0-4 0,0 0 0,1 0-1,1 0-89,8 0 0,-3 0 0,8 0 720,-3 0-811,11-4 1,4-1 0,11-4 90,8 0-180,13 0 90,14-2-45,-20 4 0,2 0-45,8-1 0,2 0-578,9-2 0,4 0 578,-18 3 0,3 0 0,4 0-596,-3 1 0,6-1 0,3 0 0,-1 1 1,-2 0 595,4-1 0,-2 2 0,1-1 0,3 0-365,3 0 1,4 0 0,1 0 0,-1 0 0,-3 0 364,1 2 0,-3 0 0,-2 0 0,2 0 0,-1 0 0,1 0 0,0 0 0,-1 1 0,-3 0 0,1 0 0,-2 0 0,0 0 22,-2 0 1,-2 0 0,0 1-1,0-1-250,11 0 1,0 0 0,1 0 227,-9 0 0,2 0 0,0-1 0,-4 1 0,0 0 0,-3-1 0,1 1 30,9-1 0,2-1 0,-6 1 219,-5-1 1,-3 1-250,9-1 0,-1 1 0,-19 0 0,-2 1 1016,5-1 0,-3 1-1016,-4-1 2661,-7 1-2661,-9 1 1446,-4 2-1446,-6 0 90,-2 0-90,-4 0 450,0 0-270,-2-2 0,0 0 89,0-3-89,0-1-90,0-3-90,-4-21 0,-4-26 90,-1-8-405,3 22 1,-1-1 314,1 4 0,1 1 0,-1-5 0,0-1 0,0-4 0,0-3 0,-1 0 0,0-2 0,1-4 0,-1-1-607,0-1 1,0 0 606,1-3 0,0 0 0,0 2 0,0-1-928,0 7 1,0-2 0,0 2 927,0-4 0,-1 0 0,1 11 0,0-1 0,0 4-77,1 3 0,0 4 32,0 2 0,0 2 45,-5-24 0,0 8 90,-4 8 178,-1 5-268,-1 6 0,-2 4 0,-2 5 840,-5 3-840,-3 4 3299,-8 7-3344,0 5 0,-4 0 45,5 2 0,-1 0-378,-19 3 0,-3 0 378,7 0 0,-3 2 0,9-1 0,-4 2 0,-4 0 0,0-1-18,2 1 0,-1-1 0,-2 1 0,-1-1 0,1 1-518,-1 0 0,0 0 1,-1 0-1,0 0 1,0 1 517,-4-1 0,-1 2 0,0-1 0,2 0 0,2 0-5,-2 0 1,4 0-1,0 1 1,0-1-1,-2 2 1,0-1-1,0 1 1,0-1-399,0 1 1,-1-1 0,0 1 0,0-1 397,1 1 1,0 0 0,0-1-1,0 1 23,1-2 0,0 1 0,0-1 0,1 0 0,1 0 0,1-1 0,0 0 0,1 0 0,-15 0 0,2-1 0,0 0-163,5-1 1,1-2 0,-1 1 162,10-2 0,-2 1 0,0-2 0,3 1 0,-7-1 0,2 0 0,2 0 0,2 0 0,2 0 0,3 0 250,-1 0 1,8 0-341,3 0 2031,8 0-1941,13 0 2250,3 0-2250,11 0 922,0 0-922,0 6 0,0 6 0,0 12 0,0 14 0,0 4 0,0 5 0,0-7 0,0 3-467,-1 17 1,-1 1 466,0-13 0,-1 1 0,-1-1 0,-1 3 0,0 0 0,2 1 0,0 1 0,0 0 0,-2 1 0,0-1 0,1 0 0,3-5 0,0 0 0,-1-3 0,-2 1 0,1-2 0,2 0 0,1 0 0,-2-2 0,0 0 0,2 0 0,0 0 0,0-3 0,0 1-214,0 0 0,0-1 214,0-1 0,0-1 0,0-1 0,0 0 0,0 28 0,0-8 0,0 6 0,0-24 0,0 4 0,2-17 0,-1-10 0,0 2 890,-1-12-890,0 3 471,0-7-471,0 3 0,0 0-90,0-3 180,0 7-90,0-1 0,0-2 0,0 6 0,0-6-90,0 4 180,0 0-90,0 0 0,2 0 0,0 0 0,2-4 0,0 3 0,2-7-90,-1 3 90,8 2 90,2-1-90,4 2 0,1 1 0,-1-6 0,2 2 0,4-4 0,22 4 0,-18-3 0,16 3 0,-13-4 0,-8 0 0,10 0 0,-6 0 0,2-2 0,7-3 0,7-2 0,9-2-635,0 0 0,4 1 500,-8 1 1,1 1-106,-2-1 0,2 1 0,-1-1-390,10 0 1,0 1-316,1-1 1,0 0 944,-1-1 0,0 0 0,-3 1 0,-1-2 0,0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5:52:32.106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13055 2791 22644,'15'-23'2159,"-3"3"-1979,-4 4-90,-4 5 0,-2 1 90,-2 6-91,0 2 91,0 2 90,0 10 180,2 13-90,2 26-180,-2-13 0,0 3-1787,1 11 1,-2 4 1696,1 8 0,-2 3-60,0-18 0,0 1 0,0 0-786,0 2 0,0 1 0,0 0 756,0-2 0,0 0 0,0 3-459,0 12 1,1 3 0,-2-3 428,0-17 0,0-3 0,0 3-367,-1 17 0,1 3 1,-1-8-9,0-13 0,0-4-52,-1 11 1,2-4-1073,1-8-900,0-10 2429,0-27 0,2-21 0,0-10 0</inkml:trace>
  <inkml:trace contextRef="#ctx0" brushRef="#br0" timeOffset="257">13055 2795 22194,'-5'-33'1124,"0"0"1,-1-28-225,2-3-541,4 24-89,0-2-90,4 25 180,27 4-270,11 6-479,-4 5 1,4 0 433,2 0 0,4 0-45,6 0 0,6 1 0,-1-1 0,-13 1 0,-1 0 0,4 0-420,8 0 0,6 0 0,0 0 1,-8 0 329,11 0 0,-4 0 0,-13 0 0,2 1 0,-4-1-500,1 0 0,-6-1-39,9 0-1890,-16 8 180,-44 4 2339,-26 8 0,-18 11 0,22-13 0,0 0 0</inkml:trace>
  <inkml:trace contextRef="#ctx0" brushRef="#br0" timeOffset="518">12795 3600 24533,'-26'6'1349,"3"-2"-1259,7-4 90,8 0 90,10 0 0,12 0-90,18 0-90,22 0-45,-18 0 0,4 0-371,5 0 0,4 0 0,1 0 206,3 0 0,1 0 0,-1 0 0,1 0 0,-1 0 0,0 0-300,3 0 0,1 0 1,-6 0-2285,-3 0 1,-3 0 1578,-3 0 1,-3 0 1124,7-2 0,-33 1 0,-8-1 0</inkml:trace>
  <inkml:trace contextRef="#ctx0" brushRef="#br0" timeOffset="901">13689 3632 22464,'4'0'2789,"2"0"-2520,-4 0 361,0-2 90,0 2-451,0 4 1,9 31-270,4 4-1651,-3-7 0,1 2 1651,13 23 0,2 2-1367,3-4 1277,2-6 0,-1-8 0,1-11-90,1-10 90,1-11-89,21-25 179,-14-7 1447,-10-7 0,-1-7-1267,-10-1 0,-4-1 932,1 1 0,-3 0-977,0-7 0,-3 4-45,-1 1 0,-1-1 0,-4 29 0,3 26-90,2 13 0,7 25 0,1 7-329,-9-26 0,0 0-121,0 0 1,1 2-991,5 10 1,0-2-989,8 17 2428,-9-24 0,1-5 0,4-3 0,0-6 0</inkml:trace>
  <inkml:trace contextRef="#ctx0" brushRef="#br0" timeOffset="1291">14663 3714 23274,'5'-55'1799,"-3"15"0,-1 2-1530,-1 2-89,4-5-90,12 78 0,8 42 0,-3-8-2018,-9-29 1,-1 1 1927,5 8 0,3 10 0,0-1 0,-6-13-90,-3 11 256,-4-15-256,-2-11 0,-4-16 90,-5-24 0,0-14 0,1-13 0,1-9-154,2-11 1,2-3 153,2-4 0,3-1 30,-2 18 0,1-1 0,2 3-293,3-5 1,2 3 307,0 4 0,1 3-40,1 6 0,2 3 85,15-10 270,25 39-270,-10 24-168,-15 1 0,-2 6 123,-7 1 0,-5 4-45,5 20 0,-4 3-45,-5-14 0,-2 2-225,-1 0 0,-1 4 0,-1-6-315,-3-8 1,-1-3-316,1 7 1,-1-4-1710,-1-4 3276,-1-12 1,-2-10 0,0-7 0</inkml:trace>
  <inkml:trace contextRef="#ctx0" brushRef="#br0" timeOffset="1687">15813 3573 23813,'0'-20'1889,"0"2"-1619,0 2 0,0 5 90,-4 1-180,3 4-180,-3 1 0,4 1 90,0-1-90,4 1-90,1-3 90,1 0 90,0-2 179,-4-10-89,0 4 90,-11-10-90,-4 9 270,-28 3-90,-11 16-360,-2 11 0,-1 21 0,24 12 0,5 10 0,18-26 0,4 3-383,7 15 1,6-1 382,0-13 0,5-1 0,18 17 0,6-4-180,-12-26 0,2-4-180,9 7 0,1-5-629,15-10-585,-20-7 0,1-4-1035,15-9 2609,8-14 0,-23-5 0,-4-6 0</inkml:trace>
  <inkml:trace contextRef="#ctx0" brushRef="#br0" timeOffset="2058">16401 2709 23813,'2'-41'2519,"0"3"-2159,2 8 89,-1 8-89,-1 6 270,-1 7-180,14 55-450,1 15-180,-10-27 0,1 11 0,0 11 0,0 7 0,1 6 0,0 3 0,0 2 0,0-1 1,0-2-1,-1-6 0,-1-6 0,0-10-1073,2 16 0,-1-11 1,0-1-1,1 12 1073,-2-13 0,0 11 0,2 8 0,0 4 0,-1 3 0,1-2 0,-1-3 1,0-7-1,-2-9 0,-1-13 0,-1-14-2429,-1-3 2609,-8-16 0,-4-16 0,-7-7 0</inkml:trace>
  <inkml:trace contextRef="#ctx0" brushRef="#br0" timeOffset="2435">16206 3664 23364,'-26'-37'1889,"1"3"-1710,7 7 1,2 5 0,9 0-180,18 9 0,13 2-135,13 9 0,7 2-45,8-2 1,3 0-1318,1 1 0,2-1 1497,0-1 0,-3 0-45,-17 1 0,-3-1 482,6 1 1,-2 0 11,12-3 901,8-1-631,-37 3-179,0-3-360,-14 5 1959,-4-1-2139,-1 10 250,1 12-250,5 17 0,1 19 0,-4-23 0,0 3-457,3 20 0,0 1 457,-3-14 0,1 1 0,5 20 0,-1 0-1740,-4-22 0,0-5 31,5 20-809,-7-27 2518,-5-45 0,0-15 0,0-12 0</inkml:trace>
  <inkml:trace contextRef="#ctx0" brushRef="#br0" timeOffset="2566">17006 3230 22914,'-7'-41'719,"0"0"1,1 3 0,0 1-540,-8-27-180,3 15 0,5 13-810,-1 3-2968,6 17 3778,3 8 0,6 17 0,7 10 0</inkml:trace>
  <inkml:trace contextRef="#ctx0" brushRef="#br0" timeOffset="2980">17477 3483 24623,'0'-20'2608,"-3"1"-2068,-3-1 90,-3 4-450,3 2-180,-2 3 0,8 18 0,-8 39 0,7-5 0,1 4 0,-1 2 0,-1 2-515,1 3 1,2-1 514,0-16 0,1-2 0,5 28-579,7-14 579,2-8 0,5-14 0,1-12 0,0-13 0,1-13 0,-5-14 0,-5-10 964,-8-10-964,-4 6 0,-3-1 0,-5-22 127,2 20 0,-2 1-127,-7-11 0,-4 6 0,-1 7 0,-3 12-450,-2 7-359,-1 8-1800,-12 7 900,12 3 1709,-12 8 0,25 3 0,-1 5 0</inkml:trace>
  <inkml:trace contextRef="#ctx0" brushRef="#br0" timeOffset="3404">17672 3221 23094,'11'-28'3328,"-1"3"-2878,-4 3 179,0 6-359,0 7 0,4 19-90,2 19-135,4 17 0,-1 7-45,-4-6 0,0 2-306,-1-3 1,2 3-1,-1-3 261,-1 11 0,0-2 90,-1-2 0,0 0-90,-1-6 0,-1 0 16,-2 2 1,0-1 28,-1 9 0,-2-10 0,-6-39 0,3-23 0,-6-43 0,6-5-1078,1 15 1,2-3 1077,2 7 0,2 1 0,1 1 0,3-2 138,5-11 0,3 2-138,-6 17 0,3 2-43,10-15 1,4 4 132,7 7-90,-3 15 0,3 6 0,9 13 0,16 14 0,-17 28 0,-13 6 0,-3 5 0,-5-9 0,-3 2-327,6 16 1,-3 2 326,-9-17 0,-2 0 0,0 13 0,-3 0 0,-3-15 0,-2-2 0,1 10 0,-2-3 1389,-3 7-3277,-6-8-281,1-9 2169,-7-9 0,0-5 0,-2-4 0</inkml:trace>
  <inkml:trace contextRef="#ctx0" brushRef="#br0" timeOffset="4233">12446 5265 23454,'-16'-14'2338,"-2"1"-2158,-1-1-90,1 3 90,2 0 360,2-3-181,7 8-89,2-4 0,12 8 0,7-3-90,20 3-90,21-4-506,-15 3 1,4 1 460,14-3 0,4-1-15,-14 1 0,3 1 0,7-1-30,-2 1 0,6-1 0,5 0 0,4 0 0,5 0-306,-19 2 0,4-1 1,4 0-1,3 0 0,1 1 1,1-1-1,0 0 0,0 1 0,-3-1 1,-2 1 305,0 0 0,-3-1 0,-2 1 0,0 0 0,1 0 0,0 0 0,2 0 0,3 0 0,4 0-137,-11 0 1,2 1 0,4-1-1,2 1 1,1-1 0,2 1 0,0 0-1,1-1 1,-1 1 0,-1 0-1,-1 0 1,-2-1 0,-3 2 0,-2-1-1,-4 0 137,14 0 0,-5 0 0,-3 1 0,-2-1 0,-1 1 0,1 0 0,1-1 0,4 1-125,-8 0 1,3 0 0,0 0 0,2 0-1,1-1 1,-1 1 0,0 0 0,0 0 0,-3 1-1,-1-1 1,-3 0 124,13 0 0,-3 0 0,-2 1 0,-2-1 0,0 0 0,0 1 0,0-1-102,0 1 0,-1 0 1,0-1-1,0 1 0,-1 0 1,0 0-1,0-1 102,6 1 0,0 0 0,0 0 0,-2 0 0,1 0 0,-1 0 7,-4 0 0,0 0 0,-1 0 1,0 0-1,-1 0 0,-1 0-7,5 0 0,-1 0 0,-2 0 0,1 0 0,1 0 69,4 0 1,1 0 0,0 0 0,-2 0 0,-4 0-70,-7 0 0,-4 0 0,0 0 0,1 0 188,8 0 1,3 0 0,-3 0 0,-10 0-189,-4 1 0,-6-2 791,3 0 1,-4-2-792,-13 0 1048,-7-5-3836,-17 5 3281,-10-1 0,-12 4 0,-8 0 0</inkml:trace>
  <inkml:trace contextRef="#ctx0" brushRef="#br0" timeOffset="4735">19630 2076 23094,'16'-54'3148,"-3"4"-2608,-4 9-1,-4 9 1,-4 10-270,1 4-90,-1 11 0,2 1-90,1 24-90,3 20-237,-3-3 1,0 7 236,-1 18 0,1 10 0,-1 0-818,-1-9 0,-1-1 0,1 4 818,-1-12 0,0 4 0,0 2 0,0-1 0,0-3-606,-1 4 0,0-2 1,0-1-1,0 0 606,0 1 0,0 1 0,0-1 0,0 0 0,0-1 0,0-1 0,0 1 0,0-2 0,0-1 0,0-2 0,0 1 0,0-2-275,0 12 1,0-1 0,0-2 274,0-6 0,0 0 0,0 0-115,0 4 0,0 1 0,0-5-290,0 2 0,0-3-630,0 7 1,0-7-2024,-4-10 3370,-6-18 0,-8-13 1,-7-10-1</inkml:trace>
  <inkml:trace contextRef="#ctx0" brushRef="#br0" timeOffset="5399">12044 1832 22104,'0'-43'2609,"0"4"-2339,0 5-180,-3 9 90,2 9 89,-8 14 91,0 19-3212,-5 32 3077,5-9 0,1 6-106,3-4 1,-1 3 0,1 3-613,0 11 1,-1 2-1,1 3 515,0-9 1,1 2-1,-1 1 1,1 1-431,-1 5 1,1 2 0,-1 0 0,0 1 425,1-11 0,0 1 0,0 0 0,0 0 0,0 0-18,0 0 0,1 1 0,-1 0 0,0-1 0,1 0-184,-1-1 1,0 0 0,1 0 0,-1-1 0,1-1 205,-1 11 1,0 0 0,0-1-1,1-2-45,1-4 1,-1-2 0,1 0-1,1-2 23,-2 12 0,1-2 0,1-2 0,1-7 0,0-2 0,0-2 543,0 13 0,0-2-1083,1 0 1,0-5 699,0-21 1,0-2-1510,5 25 2047,0-47-698,6-50 0,-7-10 0,-1 7 0,0-1 0</inkml:trace>
  <inkml:trace contextRef="#ctx0" brushRef="#br0" timeOffset="6125">12771 1696 19856,'-14'-9'2608,"-2"0"-2158,-3 0-90,-1 0 0,2 0 89,-1 2-89,5 1 90,2 3-180,6 1-1,-2 2 451,7 0-360,18 0 0,18 0-181,1 0 1,6 0-950,16 0 1,5 0 799,-6-1 0,3 0 0,3-1-706,-4 1 0,3 0 1,3-1-1,1 1 676,-5-1 0,3 1 0,1-1 0,1 0 0,1 0-312,-4 0 1,1 1 0,1-1 0,2 1 0,-1-1 0,2 1 323,-6 0 1,1 0 0,0 0 0,2 0 0,-1 0 0,1 0 0,0 0-170,-6 0 1,0 0 0,0 0 0,0 0 0,1 0 0,2 1 0,1-1 0,3 0 156,-6 1 0,2 0 0,2-1 0,1 1 0,2 0 0,0 0 0,0-1 0,1 1 0,0 0 0,-1 0 0,-1 0-44,0 0 1,1-1 0,0 1 0,-1 0 0,1 0 0,0-1 0,-1 1 0,1 0 0,-1 0 0,1 0 0,-1 0 43,-1 0 0,1 0 0,0 0 0,-1 1 0,1-1 0,0 1 0,-1-1 0,-1 0 0,0 1 0,-1-1 0,-2 1 0,7-1 0,1 1 0,-2-1 0,0 1 0,-1-1 0,-1 1 0,-3 0 0,-2-1 0,-3 1 0,14 0 0,-5 0 0,-3 0 0,-1 0 0,3 0 0,-8 0 0,2 1 0,0-1 0,-1 1 0,-3-1 0,-3 0 22,5-1 1,-4 1 0,-2-1-1,1 0 213,3 1 0,2 0 0,-3 0 1,-7 0-57,-1-1 1,-7 0-90,19 0 1257,-19 0-1347,-15 0 2013,-10 0-2013,-6 0 3011,3 0-3011,-4 0 1151,3 0-1151,-4 0-270,-2 0-1259,-12 0-450,-1 6-989,-12 0 2968,1 5 0,-5 0 0,-1 0 0</inkml:trace>
  <inkml:trace contextRef="#ctx0" brushRef="#br0" timeOffset="16303">26509 6282 22194,'0'-40'2069,"0"1"-1709,0 3 90,0 4-1,0 5 91,0 4-90,0 5-180,0 5 179,0 4-269,0 4 0,0 3 0,0 2-90,-11 10 0,-10 9-90,-23 19 45,14-13 0,-3 2-667,-8 5 0,-5 4 622,9-7 0,-3 3 0,-1 1 0,2-1-482,-3 2 1,1-1-1,-2 2 459,3-1 1,-3 2-1,1 0 1,5-2 52,2-2 0,4-2 0,1 1-30,-10 12 0,3-1-180,5-5 0,5 1 180,4 7 0,11 2-64,17-7 0,9-1 64,1-1 0,10-2 0,14-10 0,12-4 0,1-3 0,0-2 0,2-4 0,0 0-73,0 1 1,0-1 0,-1 0 72,-2-2 0,-1-1 0,-5-1 0,-2 0 0,-5 0 0,-3-2 0,-2 2 0,23 9 474,-13 0-474,-9 0 367,-8-4-187,-7-1 228,0-4-408,-9-4 1353,-1-7-1353,-7-11 1152,-2-17-1152,-5-3 0,-1-5 0,2 4 0,0-2-1046,-4-16 1,0-1 1045,5 7 0,0 1 0,-2-4 0,1 0 0,3 1 0,1 1 0,-5 0 0,1 1 0,1 4 0,1 0-130,0 4 1,0 1 129,-6-28-24,6 30 0,0 2-156,-6-12-270,3-2-270,-2 26-89,6 6 1831,-3 8-2102,4 3 235,0 4-774,-3 8-567,2 2 2186,-3 8 0,1 2 0,-2 0 0</inkml:trace>
  <inkml:trace contextRef="#ctx0" brushRef="#br0" timeOffset="16627">25883 7770 23184,'-18'0'1529,"1"0"-1349,5 0-90,6 0 90,2 5-90,4 2 0,0 6-90,2 3 0,4 2 89,3-2-89,5 0-89,-2-4-271,2-5-360,-3-3-269,0-4-720,0 0 1709,1-6 0,0-6 0,0-7 0</inkml:trace>
  <inkml:trace contextRef="#ctx0" brushRef="#br0" timeOffset="17119">27106 6047 23094,'10'-43'1799,"-2"6"-1529,-2 6-1,-4 9-179,0 6 180,-2 4-225,0 38 0,0 16-45,0 17-605,-4-4 1,-1 12-1,0-4 650,-1-1 0,1-2-45,-2-5 0,-1 4 0,1-4 0,2 4 0,1-3 0,2-1 0,1-1 0,3-5 0,4 1-317,5 9 1,5-3 316,-3-16 0,3-3 0,5 7 0,3-6 0,17-2-90,4-17-290,2-11 380,0-19-90,-1-9 90,-5-14 34,-6-14 11,-20 7 0,-4-3 0,-3 10 0,-3 0-325,-3-13 1,-4 2 369,-9-10 463,-9 8-553,-7 11 0,-23 5-90,5 16-180,-17 3-73,19 18-466,7 1-302,9 7-778,13-1 2502,7 3 1,10-2-1,2 1 1</inkml:trace>
  <inkml:trace contextRef="#ctx0" brushRef="#br0" timeOffset="17924">26086 5939 20435,'-39'-5'1529,"7"3"-634,11 0-445,13 2-180,43 0-90,18-2-813,-2 1 0,7-1 692,-14 0 1,2 0 0,2 0-803,10-1 0,3 1 1,1 0 764,-10 0 1,0 0-1,3 0 1,4 1-8,-1-1 0,4-1 0,3 1 0,2 0 0,-2 0 0,-4 0-363,1 1 1,-2-1 0,-2 1 0,2 0 0,3 0 347,-7-1 0,2 1 0,2-1 0,0 0 0,0 0 0,-3 0 0,-2 0-210,3 1 1,-3-1-1,-1 1 1,-2 0-1,1-1 210,10 1 0,-1-1 0,0 0 0,2 0-133,-7 0 0,2 0 0,1-1 1,-2 0-1,-4 1 133,11-1 0,-4-1 0,0 1 201,-9 0 0,1-1 0,-2 1 0,-7-1-111,2-1 0,-6-1 1464,22-1-1465,-21-1 1503,-13 5-1592,-12-1 3073,-8 4-3073,-4 0 1309,-4 0-1219,1 0 15,2 4-15,-1 5 450,0 27-360,-2 3-90,0 26-524,0 0 434,0-28 0,0 1 45,0 2 0,0 2-45,0 19 0,0 0 0,1-16 0,0-1 0,-1 13 0,2-3 0,4 7 0,0 1 0,-2-25 0,0-1-90,-4-26 0,0-6 90,-9-15 0,-8-12 0,-15-13 0,-2 0 0,-4-2-169,6 9 1,-1 1 168,-14-10 0,-3 4 0,11 14 0,-1 4 0,-2 3 0,-2 3 0,2 3 0,-1 3 0,0 6 0,0 4 0,4 2 0,1 3 0,3 5 0,3 3 0,4 1 0,3 2 0,-10 24 0,17 2 0,16-1 90,13-6-180,7-5 180,6-10-90,10-9-90,-3-22 0,-1-18 0,-16-9 591,-7-10-1131,-7 11-269,0 1-360,0 1-900,0 0 2159,0-1 0,0 0 0,0 1 0</inkml:trace>
  <inkml:trace contextRef="#ctx0" brushRef="#br0" timeOffset="18534">29319 5898 22914,'22'-36'2339,"-2"2"-2160,-3 4 91,-3 5 90,-2 11-180,2 6 0,15 40-90,-2 7-392,-7-2 1,0 4 301,-4-2 0,0 1-400,1 5 1,-1 0 399,-1 3 0,0 0 44,0 1 1,-1 1-45,-2 0 0,0 0 0,-1-2 0,-2-1 45,-1-1 0,-1-1-45,-2-4 0,0-1 0,-3-4 0,0-1 90,0 23-180,-2-12 180,0-13-90,0-8 0,0-9 0,0-7 0,0-7 554,0-12-554,-6-11 0,-2-17 90,-7-13 368,-1-12-458,8 27 0,0 0 0,0-2 0,-1 0 0,1 0 0,-2 0 45,1 1 0,-2 1 45,0 3 0,-1 0 90,-10-25-1,0 8 91,1-3-180,10 20 0,4-1-90,18 21 90,12 6-90,19 3 0,19 4 45,-24-1 0,4 0-15,2-1 0,5 1 0,-3-1-328,8 0 1,2-1 417,2 0 0,5-1 0,-6 0-120,-11 1 0,-3-1 0,10-1 0,-4 1 0,-3-3 0,-11 3 0,-10 1 0,-5 1-720,-7 2-719,-6 0 716,-10 4-1706,-5 5 2429,-10 5 0,-6 6 0,-4 1 0</inkml:trace>
  <inkml:trace contextRef="#ctx0" brushRef="#br0" timeOffset="20491">17871 6884 23903,'-4'-16'2969,"0"0"-2789,4 5-180,0 0 89,0 6 1,0 1-90,6 4 90,4 6-90,9 3 0,5 9 0,3 5 0,12 12 0,-12-7 0,6 4 0,-17-15 0,-2-8 0,-3-1 0,-1-7 90,-2 3-180,20-16-179,16-26 179,-16 17 0,3-2-1329,6-11 1,1-1 1238,-1 5 0,1 1-135,5-3 0,2 1-413,1 1 1,0 0 7,1 3 1,-1 0-405,-1 4 0,-2 1 1124,-3 1 0,-1 2 0,-3 2 0,-1 2 0,-3-1 0,1 0 0</inkml:trace>
  <inkml:trace contextRef="#ctx0" brushRef="#br0" timeOffset="21242">18042 6604 20755,'-27'-9'2249,"7"-5"-2069,10-2 0,26-18 0,7 4-90,25-12-90,1 10 44,-8 12 1,2 1-45,-10 4 0,0 2-205,10-4 0,0 4 205,14 3 0,-6 4 0,-5 16 0,-5 5 0,-5 12-201,-3 3 201,-5 3 0,-2-1 0,-1 2 0,5 4 270,-3-9 0,-4-6 89,-6-13 1,-9-12 312,0-5-313,1-7 121,-1-6 60,3-17-450,-3 9 0,1-7 0,-7 19 0,7 21 0,-1 18 0,4 32-90,-7-18 0,-2 3-522,-1 7 0,0 3 522,-1 7 0,0 2-648,-1 5 0,0 1 648,0 1 0,0 0 0,0 0 0,0-1 0,0-5 0,0-2 0,0-5 0,0-2-45,1 5 0,0-4 0,0-17 0,0-2-135,3 33 0,-2-47 90,0-13 1,-6-19 89,-9-35-90,-5 4 90,-3 1 0,-4 0 0,-13-1 0,10 16 0,-3 5 0,-20 9 0,-6 6 577,-2 18-577,-2 4 0,29 0 0,1 1 0,1 1 0,-1 0 0,-14 11 0,0 1 0,12-8 0,0 0-315,-11 7 0,1-1 315,13-10 0,1-1-184,-15 3 1,0-2 183,10-8 0,0 0 0,-10 1 0,2-2 90,-15-11-90,21-7 0,1-3 0,-13-11 45,20 5 0,2-3-45,2-9 0,6 0-90,5 3-79,7-4-280,3 8 1008,3-11-2628,12 8 570,2-3 1499,12 3 0,-1 3 0,-1 0 0</inkml:trace>
  <inkml:trace contextRef="#ctx0" brushRef="#br0" timeOffset="22212">19557 6703 20011,'33'-39'1349,"-3"3"584,-8 5-1664,-4 5 660,-5 6-660,-5 7 170,-4 6-349,-2 3 1211,-10 20-1301,-4 6 90,-13 23-90,-4 9-210,13-22 0,0 2 255,0 2 0,1 1-45,0 1 0,2 1 0,1-1 0,3 0 0,1-1 0,4 1 0,6 9 0,5 1 0,6-7 0,3-1 0,-1-1 0,3-2 0,23 12 0,-14-26 0,12-8 0,-12-7 0,17-15 0,-21-5 522,2-17-522,-14-29 0,-11 3 0,-6-3 0,-4-2-428,2 19 0,-2 1 428,-4-16 0,-2 1 0,5 13 0,-2 2 0,-1 1 0,-2 1 0,-1 2 0,-1 1 0,-1 4 0,-1 2 0,-20-21 0,-1 11 0,2 10 0,1 9 0,-4 10 0,17 4-90,2 6 0,29 8-90,12 0 0,19 8-90,12-4 1,12-5 565,-28-5 1,3 0-342,17-2 0,2 0 45,-14 0 0,1 0 0,3-3 0,3 0 0,-4-1 90,-6 0 0,-2-1-1024,11-3 1,-2-2 1292,10-3 1,-5-1-304,-7-1 304,-6 1-180,-7 0 0,-2 5 110,-9 5-110,8 26-180,-11 8 0,7 30 45,-10-9 0,-2 2-666,-1-9 1,-2 1 620,3 14 0,-2 0 0,-5-17 0,0-2 131,-1-5 0,0 0-131,-1 3 0,0-1 0,0 8 0,0 0 0,-6-56 0,-2-6 45,-6-27 0,-1-5-1958,-6-4 1913,4 10 0,0 3 0,-3 9 2489,-7 10-2489,3 10 0,-10 13 0,2 12 0,-19 25 0,8-4 0,15-11 0,1 0 0,-7 13 0,5-1 0,5-2 0,6 6-90,7-13 1737,4 7-2727,5-23-359,0 5-630,5-15-7762,6 3 9208,7-8 0,10-3 0,3-5 0</inkml:trace>
  <inkml:trace contextRef="#ctx0" brushRef="#br0" timeOffset="22724">20568 7106 22284,'8'0'1979,"-2"0"-1709,-4 0 450,-18 12-451,-8 17-179,-6 10-90,0 14 0,16-3-490,6 2 490,8 0 0,6-4 0,8-5 120,4-9-120,16 3 0,-7-14 0,6-4 0,-7-13 0,-10-10 0,-3-5 0,-9-13 0,-4-10 90,-6-1 0,-2-2 0,-3-18-45,-1 16 0,0 2 415,-2-10-370,5-6-90,4 16 0,5-2-90,5 17 90,7 4 0,13 1 0,24-5 0,-8 7 0,-8 4 0,-1 1 0,0 3 90,7 1 0,-24 4 0,-4 0 180,-5 10-180,-2 7 90,4 34-180,-1-5 0,-1-4 0,1 0 0,4 8 0,-3-13 0,0-3-270,1-1-450,0 1-269,-4-18-270,-3-9-2879,0-1 4138,-2-22 0,-6-2 0,-1-16 0</inkml:trace>
  <inkml:trace contextRef="#ctx0" brushRef="#br0" timeOffset="23023">20543 6757 22464,'-47'-22'2429,"6"1"-2159,5 1 89,11 4 1,7 0-90,10 3-90,12-1 0,12 1-90,17 2 0,6 2-45,-3 1 0,1 1-289,20-2 1,6 0 273,-16 4 0,2 0 0,0 0-30,-3 1 0,0 0 0,0 0-355,21-1 0,-3-1 355,-14 0 0,-6 1-90,-1 0-270,-11-3-269,-10 1 629,-15-10 0,-15 7 0,-11-4 0</inkml:trace>
  <inkml:trace contextRef="#ctx0" brushRef="#br0" timeOffset="23771">18054 9747 17877,'-33'0'1289,"-1"0"0,0-1 1,-1 0-1066,0 0 1,-1-1-273,0-1 1,1 0 272,0 0 0,1 1 405,-29-5-1,7 3-1,12 1-268,13-1-180,15 2 0,23-1-180,26-1 60,6 3 0,12 2 0,1-1-642,-2-1 1,1-1 0,5 1 693,5 0 1,7 1-1,1 0 1,-1 0-593,-3 0 1,0-1 0,1 1-1,1-1 552,-8 1 0,0 0 0,2 0 0,0 0 0,0 0-18,2 0 0,0-1 0,0 1 0,3 0 0,2 1-42,-5 1 1,3 0 0,2 1 0,1 1 0,0-1 0,-3 0 0,-3 0-322,-4 0 1,-3 0 0,-2-1 0,1 1 0,0 0 0,1 0 295,1 1 0,2 1 0,2 0 0,-1 0 0,-2 0 1,-3 0-1,-4 0-64,5 0 1,-5 1-1,-2-1 1,0 1-74,19 3 0,-1 0 0,-6-1-30,-3 0 0,-4 0-180,1 1 1,-9 1-721,-26-1-1627,-55 8 2707,-17-6 0,4-1 0,-4-1 0,4-3 0,-1 0 0</inkml:trace>
  <inkml:trace contextRef="#ctx0" brushRef="#br0" timeOffset="24118">17490 10484 22050,'-39'4'509,"0"0"1,3-1 0,3 0-420,-20-3 799,14 0-709,20 4 373,12-3-193,24 9 144,22-1-369,-6-1 0,5 0 0,10 2 0,15 1-373,-19-6 1,10 2 0,7-1-1,6 1 1,3 0 0,2 0 0,-1 1-1,-2-1 1,-4-1 248,-1 1 0,-2 0 0,-1 0 1,0 0-1,0-1 0,2 1 1,2 0-1,2 0-192,-10-1 0,1 0 0,2 0 1,2 0-1,1 0 0,0 0 1,0 0-1,0 0 0,0 0 1,-2 1-1,0-1 0,-3-1 181,12 3 0,-1-1 0,1 0 0,-2 0 0,-1 1 0,-1-2 0,-3 1 0,-3-1 0,-4 0-18,10 1 0,-5-1 0,-4 0 0,0 0 0,3 0-12,-3 0 0,3 0 0,0 1 0,0-1 0,-5 0 0,-4 0-517,12 1 1,-7-1 0,-3 1 516,-6-2 0,-2 1 0,-3-1-15,11 0 0,-5-1-193,-5 0 0,-6-2-392,1-6 98,-58-5-1087,-35 1 404,1 3 1,-6 2 1351,0 1 1,-2 2 0,15 0 0,-1 0 0,-1 0-1,-4 0 1,1 0 0,-1 0 0</inkml:trace>
  <inkml:trace contextRef="#ctx0" brushRef="#br0" timeOffset="24458">17299 11307 21884,'-49'6'449,"-1"0"1,6-1 0,1 1-450,6-1 0,3 1 1150,-19 6-1150,15 3 509,19 3-509,19 3 90,30-1 0,32 1-625,-12-12 0,6 0 594,-9-3 1,3-1 0,3 0-566,-6-2 0,3-1 1,1 0-1,2 0 573,6 1 1,1 1-1,3-1 1,6-1 9,-10-1 0,5 0 0,3-1 0,2-1 0,0 1 0,-1 0 1,-4 1-354,0 0 1,-2 1 0,-1 0 0,0-1 0,2 1 0,2 0 286,-3-1 0,2 0 1,2 0-1,1-1 0,0 1 1,-1 0-1,-3 0 0,-2 0-210,2 0 0,-2 1 0,-2 0 0,-1 0 0,0 0 0,1 0 199,-2 1 0,1-1 0,0 0 0,-1 0 0,0 1 0,-1-1-92,9 1 1,-1-1 0,0 1 0,-1 0 0,-1 0 55,-4 0 0,-1 0 0,0 0 0,-1 0 0,-2 0-54,8 1 0,-1-1 0,-2 0 0,-1 1-30,9 2 0,-3-1 0,-2 0 126,-10-2 0,-2-1 0,-2 0-141,9 4 0,-5-2 600,-12-3 1,-5-1-736,10 4 985,-47-4-1884,-24 0 134,-6 0 1,-6 0 1229,-5 0 0,-3 0 1,-13 0-1,-3 0 1,15 0-1,1 0 1,0 0-1</inkml:trace>
  <inkml:trace contextRef="#ctx0" brushRef="#br0" timeOffset="24751">17283 12348 25972,'-35'10'1080,"21"-2"-1080,40-8 45,6-3-1,6 0-1356,21-2 0,8 0 1372,-10-1 0,4-1 0,4 0-668,-8 1 1,3 1-1,2-1 1,0 0 643,-5 0 0,0 1 0,2-1 0,0 1 0,1 0-194,4 0 1,2 0 0,0 0 0,1 1 0,0 0 157,-10 0 0,1 1 0,1 0 0,-1 0 0,1 0 0,0 1-204,0-1 1,1 1 0,0 1 0,0-1 0,-1 1 0,1 0 203,-2 1 0,0 0 0,1-1 0,-1 2 0,-1-1 0,1 0-155,9 1 1,0 0-1,-1 1 1,0 0-1,-1-1 101,-4 2 0,0-1 0,-1 1 0,-1 0 0,-1 0-21,10 0 0,-2 1 0,-1-1 1,-2 1-106,-6 0 0,-3 0 0,0 0 0,1 0-203,1 0 1,2 0 0,-2 1 0,-5-1 52,-3 0 0,-5 1 0,1-1-165,26 2 1,-12 3-1521,-32 6-54,-39-4 2069,-44 6 0,11-10 0,-4-1 0,-6 2 0,-1 0 0</inkml:trace>
  <inkml:trace contextRef="#ctx0" brushRef="#br0" timeOffset="25025">17729 13067 13913,'-51'23'779,"-1"-1"1,6 0-1,5-1 1305,-14 15-1814,32 0 134,42-11 1,12-2-90,5-3 0,6-4-152,4-1 0,6 0 0,2-4-43,1-4 0,3-3 0,5-1-75,-12-1 0,6 0 0,2 0 0,2-1 0,-1 0 0,-3-1-153,2 1 1,-2-1 0,-1 0 0,2-1 0,3 1 107,-6 0 0,3 0 0,2 0 0,0 0 0,0 0 0,-2 0 0,-2 0 0,6 0 0,-3 0 0,-1 0 0,-1 0 0,1 0-72,0 0 0,0 0 0,-1 0 0,0 0 1,0 0-1,-2 0 0,0 0 0,-1 0 0,0 0 0,-1 0-86,10 0 1,-1 0 0,-1 0-1,-1 0-22,-6 0 0,-2 0 0,1 0 1,-1 0-125,4 0 0,1 0 1,-2 0-1,-5 0-191,17 0 1,-5 0-856,9 1 1,-29-2 1349,-61-5 0,-27 5 0,0-2 0,0 0 0</inkml:trace>
  <inkml:trace contextRef="#ctx0" brushRef="#br0" timeOffset="25271">17713 14206 26602,'-8'5'-180,"18"-1"-180,36-4-783,-5 0 1,5 0 1172,-3 0 0,3 0 0,3 0-482,10 0 0,2 0 0,3 0 474,-10 0 1,2 0 0,2 0-1,0 0-431,3 0 1,1 0 0,1 0-1,0 0 341,1 2 1,1-1 0,0 1-1,-1 0-22,0-1 0,-1 1 0,0 0 1,-1 0-349,-1 1 1,-1 1-1,-1-1 1,-1 1 234,-3-1 1,0-1-1,-2 1 1,0 0-158,12 1 0,-1 0 1,-2-1-181,-7-1 0,-1-1 1,-3 1-586,16 3 1,-4-2 1124,-11-2 0,-4-1 0,-13 2 0,-3 0 0,19-2 0</inkml:trace>
  <inkml:trace contextRef="#ctx0" brushRef="#br0" timeOffset="25552">17664 15161 23447,'-39'28'659,"-1"1"1,9 4 0,18-2-256,38-10 1,16-4 90,9 1 0,9-4-1442,-11-10 1,6-3 0,2-1-1,0-1 1037,0 0 0,0-1 0,1 0 0,1 0-90,6-1 0,1 0 0,1 0 0,1 0 0,-12 1 0,1-1 0,0 1 0,0 0 0,0 0 0,-1-1 0,1 1 0,-1 0 0,1 0 0,3 0-15,-1 0 0,2 0 0,2 0 0,0 0 0,-2 0 0,-4 0-636,9 1 1,-3-1 0,-2 0 0,2 0 380,-4 0 0,2 0 0,-1 0 1,-2-1-1,-6 1-210,0 0 0,-6 0 1,-1-1-1350,24-3 0,-7-3 1829,-25 3 0,-4-2 0,19-10 0,-51 2 0</inkml:trace>
  <inkml:trace contextRef="#ctx0" brushRef="#br0" timeOffset="27892">25814 9154 21565,'-12'-4'1889,"5"-1"-1620,2 3 91,5-2 0,0 3-90,0-3 0,0 2-180,2-1-90,4 1 90,13 2 90,7 18-91,1-1 1,-3 18 0,-14-3 0,-4 24-90,-12-8 45,-2-5 0,-3 2-45,-3-6 0,-2-1-90,-4 7 0,-1 0-180,6-12 1,0-2-1980,-15 21 90,20-33 2159,-1-4 0,11-11 0,0-4 0</inkml:trace>
  <inkml:trace contextRef="#ctx0" brushRef="#br0" timeOffset="28204">25969 9512 23094,'8'-18'1439,"0"2"-1259,0 2 90,4 3 0,2 6-180,6 1-1,5 4 1,3 6-90,6 4 0,3 6 90,2 2-90,-4-2 90,-7-1 0,-6-7 90,-5 2 90,-7-9-90,-4 1 0,-4-11-90,-2-7 0,0-11 0,-6-7-90,0-9-90,-7-4-290,3-6 200,4 1 0,-1 2-360,6 5-269,-3 8-1620,4 2 360,0 20 2069,0 1 0,0 22 0,0 2 0</inkml:trace>
  <inkml:trace contextRef="#ctx0" brushRef="#br0" timeOffset="28477">26216 9467 21295,'-14'54'2159,"2"2"-1710,-2 1-704,3 2 615,5-3-90,2-3-180,8-8 261,13 1-261,3-18-2,30-1-88,-15-19 0,14-4 0,-20-4 0,-5-2 0,-6 1 89,-6-1 268,-3 6-268,-5 5-89,-3 7 0,1 7-89,2 2-181,3 2-450,1-2-359,0-2-720,0-5-540,-2-5 2339,-2-6 0,-2-3 0,-2-4 0</inkml:trace>
  <inkml:trace contextRef="#ctx0" brushRef="#br0" timeOffset="28787">26736 9381 24353,'14'-62'1259,"-1"6"-1169,-7 12 90,-2 13-90,-4 11 90,0 10-90,0 17-90,0 11 0,0 16 0,0 12 0,3-11 0,3 2 0,3 19-487,0-21 1,2-1 486,7 5-90,4-8 1,-1-8-1,1-11 0,-3-6 0,-5-10 90,-6-8 0,-4-8 0,-11-12 0,-4-4-90,-11-3-180,-3 3-180,-3 4 703,-1 5-1152,4 6-2250,-2-2-6682,11 8 9500,3-3 1,9 5-1,4 1 1</inkml:trace>
  <inkml:trace contextRef="#ctx0" brushRef="#br0" timeOffset="29254">26533 9055 24083,'-31'-16'1080,"12"0"-1080,32-10 0,19 6 45,1 6 0,4 2-1717,5 2 1,2 2 1671,10-1 0,2 2 0,3-1 0,6 0 169,-9 3 1,6 0-1,2 0 1,-1 1 212,-3-1 0,1 1 0,0 0 1,-2 0-293,-1 0 0,-1 0 0,-1 1 0,-3-1 208,5 1 1,-4 0 0,-12 1 61,-8 2-270,-14 8 90,-3 11-180,-13 13 90,0 15-90,-4 8 0,0 6 0,0-19 0,0-1 0,0 18-45,1-25 0,0-1 1617,-1 0-1842,2-8 556,-2-11-466,-6-6 90,-4-14 90,-8-5 0,-7-12 0,-3-2 0,-1-5 0,-1 7 0,1 3 0,1 9 0,-1 4 0,-8 5-90,10 8-359,-4 4-271,13 6-449,1 2-270,3 0-720,0 0 2159,4-2 0,3-6 0,4-4 0</inkml:trace>
  <inkml:trace contextRef="#ctx0" brushRef="#br0" timeOffset="29578">27865 9014 23454,'35'-14'1259,"-3"5"-1079,-2 5 0,-1 14 179,12 25-269,-11 5-45,-10-11 0,-2 2-45,7 19 0,-12-16 0,0-1 90,5 16 90,-3 7-90,-11-29 90,-2-7-90,-2-10 0,0-16 90,0-13 0,0-20 0,3-6 0,2-8-91,5 1-89,-4 17 0,0 0-89,7-11-181,-1-10-270,-2 31-1439,1-3 360,-2 14-989,3 0 2608,-5 12 0,0 2 0,-1 0 0</inkml:trace>
  <inkml:trace contextRef="#ctx0" brushRef="#br0" timeOffset="30194">26667 10443 22554,'-12'-9'3238,"1"-4"-2878,16-7-180,19-1-90,3 6 0,7 1 45,12 0 0,9 1-1018,0 3 0,10-1 0,3 2 0,-2-1 950,-6 2 1,-2 0-1,2 0 1,4 0-258,-6 1 0,3 1 0,2-1 0,1 1 0,-1 0 1,-2 1 207,2 0 0,-3 0 0,1 1 0,1 0 0,3 1-167,-4 1 0,3-1 0,1 2 0,2-1 0,0 1 0,0 0 1,-2 0 148,-3 0 0,0 1 0,0-1 0,-1 1 0,0 1 0,0-1 0,0 1-194,-1-1 1,0 1 0,-1 1 0,1-1 0,-2 1 0,-1-1 0,-2 1 157,9 1 0,-1-1 0,-2 1 0,-5 0 0,-4 0 189,-1 2 0,-5 0 1,-3-1-424,13-1 0,-5 1 685,-12 1 0,-5 0-1224,11 0 1214,-29 9-1394,-28-3-271,-27 3 405,8-6 1,-3-1 799,-10 1 0,-3-2 55,-9 2 0,-4 0 0,14-3 0,-2 0 0,0 0 0,-4 1 0,0-1 0,0 1 0</inkml:trace>
  <inkml:trace contextRef="#ctx0" brushRef="#br0" timeOffset="30535">26850 10909 19844,'-51'20'989,"1"0"1,4-2-1,1-1-899,8-4 0,3-1 90,-19 8 1445,31-10-1175,33-4 90,40-8-271,-9-1 1,5-1-770,14-1 1,4-1 619,-14 1 0,2-1 0,2 1-431,6-1 0,3 1 0,1 0 311,-12 1 0,1 0 0,0 0 0,1 0-250,3 0 0,-1 1 1,3 0-1,3 0 250,-6 0 0,4 1 0,3 0 0,0 0 0,-2 1 0,-2-1-359,-3 0 0,-2 1 1,-1-1-1,1 1 1,2 0 358,0 0 0,3 0 0,0 0 0,1 1 0,-1-1 0,-3 1 0,2 0 0,-1 0 0,-1 0 0,-3 0 0,-2 0 92,13 0 0,-5 0 0,1 0-92,-10 0 0,3 0 0,-3 0 0,-6 0 0,2 0 0,-6 0 467,-1 0 1,-4 0-1008,4 0 1222,-8 0-1491,-34 0 2953,-14 0-3314,-13 6 745,-15 2-1824,-11 7 2249,20-7 0,-1 0 0,-6 2 0,-1 0 0,-5 1 0,1-1 0</inkml:trace>
  <inkml:trace contextRef="#ctx0" brushRef="#br0" timeOffset="30838">27329 11592 17151,'-35'14'899,"0"0"1,-26 9 441,10-6-1341,15-3 1507,13-3-1418,15-4 984,18-3-983,20-4 90,23-6-90,-11 1 0,6-1 0,1 0 812,14-3 1,3 0-881,-18 2 1,3 1-1,1 0 1,-2 0-145,8 1 0,-2 1 0,1 0 122,4 1 0,0 1 0,1 0 0,-1 0 0,0 0 0,4 2-23,-3 1 1,5 1 0,-1 0-1,-4 1-67,2 0 0,-4 0 1,2 1 21,-6-1 1,3 1-1,-1 0 1,-5 1-158,12 2 0,-4 2-195,-16-3 0,1 1 1,-3-1-346,5 0 1,-4 1 269,-3 1 0,-8 1-944,-11 2-540,-40-1 1979,-20 3 0,-25 1 0,26-6 0,-1 0 0</inkml:trace>
  <inkml:trace contextRef="#ctx0" brushRef="#br0" timeOffset="31136">27390 12293 25972,'-33'12'1169,"0"-1"1,-24 10-990,16-8-90,33-6-90,28-5 0,44-10 0,-16 1 0,8 0 0,-1-1 0,10-1 0,2 1 0,-2 0-848,-7 1 0,-1 2 0,0-1 0,5 0 848,-7 1 0,4-1 0,1 1 0,1 0 0,0 0 0,-4 1 0,2 1 0,-3 1 0,-1 0 0,2 1 0,4 0-325,-6 0 1,4 0 0,2 1 0,1 0 0,-1 1 0,-2-1 0,-2 1 324,6-1 0,-3 1 0,-2 0 0,3 0 0,3 1-200,-3 0 1,4 1-1,3-1 1,1 1 0,-3 0-1,-3 0 1,-7 0 199,3 0 0,-7 1 0,-1-1 0,1 0 0,7 1 0,2-1 0,-2 1 0,-6-1 0,13 1 0,-11-2-1184,3-4-435,-26-3 583,-63-2 1036,-28-6 0,19 7 0,-1 0 0,-6-2 0,1 1 0</inkml:trace>
  <inkml:trace contextRef="#ctx0" brushRef="#br0" timeOffset="32568">25863 14265 18956,'-12'-4'3958,"0"-1"-3328,1 3-1,1 0 181,6 0-1,0-1-89,4 1-270,-3 0-91,2 2-89,-3 6-90,4 7-90,0 18 0,0 10 0,0 8-90,0-5 0,0 3 0,0 1-478,0 1 0,0 0 0,0 0 478,0 5 0,1 0 0,0-4 0,0 1 0,0-2-222,2 6 0,0-2 222,1 12-90,4-9 0,-3-62 90,1-34 0,-3 1 0,0-10 0,0 0-645,1-14 1,-1-5 644,0 17 0,0-7 0,0-2 0,1 0 0,-1 6-251,0-11 0,-1 5 0,2-3 251,-1 2 0,0-3 0,1 1 0,-1 4 0,0 3 0,1 4 0,-1 2 0,2 2 0,-1 2 0,1 2 0,3-16 0,1 4-521,1 6 1,2 3 520,1 9 0,2 2-48,2 4 0,3 3-42,3 4 0,2 3-45,3 2 0,1 3 258,4 3 1,2 3-574,1 2 0,1 3-180,-1 1 1,1 3-226,0 3 1,-1 2-406,-1 2 1,-1 2 1259,28 13 0,-11 7 0,-8 3 0</inkml:trace>
  <inkml:trace contextRef="#ctx0" brushRef="#br0" timeOffset="33302">26582 13872 23004,'-40'47'1259,"18"-21"0,-1 2-1169,-3 4 0,-1 1-921,-2 6 1,-1 1 920,-2 6 0,1 1 0,0 3 0,2 0-90,1 0 0,3 2 30,10-9 0,2 2 0,3-3-30,-1 3 0,4-1 0,5 7 0,5-3-431,18-3 251,12-16 516,5-13-696,18-32 270,-19-10 0,1-25 90,-31-5-130,-16-8 130,1 30 0,-4 0 45,-3 0 0,-5 0 0,-11-9 0,-6 0-45,-2 6 0,-2 2 0,0 0 0,1 4 239,3 7 1,4 5-240,-4 1 853,3-4-943,24 9 90,9-2 0,30 7 0,17 0 0,17 3-1574,-24 3 0,2 0 1529,4 2 0,1 0 0,4 1 0,0-2-757,3 1 0,0-2 757,0 1 0,0 0-37,0 0 1,-1-1 81,-2 0 0,-2 0 0,-2 1 0,-3 0 0,-5-1 0,-2-1 180,24 1 0,-17 0 90,-7 2 2183,-20 0-2363,-13 0 2478,-19 6-2478,-17 3-1,-8 14-89,-8 6 185,2 12-95,2 7-90,23-9 0,4 2 0,0 20 0,11-21 0,5-1 0,15 6-90,9-9 90,3-7 0,5-8 0,-1-10 0,-1-7 0,-2-12 90,-5-6-90,-5-13 0,-8-5 0,-4-11 0,-4-4 0,-4-10 0,-2 0 0,-4-2 444,-4 5-444,-2 6 0,-3 8-180,-14-4-180,10 18 0,-10-3-179,12 21 179,3 2-90,0 6 180,5 4-269,5 13-451,4 11-449,4 5-810,0 1 2249,0-10 0,4-3 0,1-1 0</inkml:trace>
  <inkml:trace contextRef="#ctx0" brushRef="#br0" timeOffset="33819">27341 14288 20755,'-7'-25'2429,"-2"2"-2249,8 5-90,-2 2 90,3 5 89,-4 2 271,0 4-270,-1 3 0,-4 2 0,1 6 269,-18 18-359,-4 24-90,2 3-90,17-11 0,5-1 0,8 5 0,13 10-90,11-29-90,7-7 0,24-9 90,-14-9 90,11-11 0,-25-8 90,-8-8 0,-11-6 0,-14-6 90,-25-20-180,-1 15-532,7 18 0,-2 3 442,-7-2-989,-4 3-90,14 11-990,4 1 2159,13 16 0,5 8 0,0 7 0</inkml:trace>
  <inkml:trace contextRef="#ctx0" brushRef="#br0" timeOffset="34063">27219 15210 24803,'-12'8'1079,"5"-2"-989,-2-6-90,8 0-3598,-2 0 3598,-1-4 0,3-3 0,-2-5 0</inkml:trace>
  <inkml:trace contextRef="#ctx0" brushRef="#br0" timeOffset="34776">27581 14659 22644,'6'-27'1439,"-2"3"-1349,-2 2 180,-2 6 0,0 3 270,0 6-450,0 7-1,0 9-89,0 5 90,0 4 90,0 2-180,2-20 0,3-6 0,6-22 0,5-3 0,12-7 0,3 13 90,10 11-90,-11 22 0,-3 17 0,-15 7 90,4 14-90,-7-11 0,1 5 0,-6-20 90,-3-11-90,-1-3-90,4-14 180,4-28-180,1-5 135,-4 9 0,-2-4 0,0-10 0,-2 1-266,-5 9 0,-1 0 221,1-10 0,-5 1 45,-12 6 0,-4 5-45,-16-11-44,11 18 1,-3 4 43,-5 9 0,-1 4 0,-18 0 0,21 4 0,2 2 0,-3 4 0,9 0 0,15 0 0,4 0 0,20 6-90,10-1 0,19 2 0,15-3 181,-21-3 0,1-2-91,4 1 0,2-2 45,0 1 0,3-2-45,17-4 0,0-1 0,-17 3 0,-1-1 90,18-6 0,-3 1 0,-7 0 0,1-2 90,-30 6-91,-7 1 169,-7-1-348,-4 0-180,-4 0-90,0 5-269,-4-2-91,-1 3-1259,-10-1 90,3 2 1889,-9 0 0,3 6 0,-5 2 0</inkml:trace>
  <inkml:trace contextRef="#ctx0" brushRef="#br0" timeOffset="35793">27767 15604 22554,'-26'-16'2968,"-2"-2"-2608,-3 0 180,2-2 0,3 2-181,9-3-89,11 1-180,18-3 0,22 1-90,-5 10 0,5 1-548,11-1 1,5 1 547,-8 4 0,2 0 0,2 1 0,7-1 0,3 1 0,2 1 0,-9 0 0,1 1 0,2 1 0,0-1-625,4 1 0,0 0 0,2 0 0,0 1 625,3-1 0,1 1 0,1 1 0,-1-1 0,1 1 0,1 0 0,-1 0 0,0 0 0,-1 1 0,0 0 0,-1 0 0,0 0 0,-3 1 0,0 0 0,-2 0 0,0 0-198,11 1 0,-1 0 0,1 0 198,-14 0 0,1 0 0,-1 0 0,-4 1-45,18-1 0,-4 1-45,6 1 0,-9 0-270,-15-3-450,-23 3-269,-30 2-450,-21 1 0,-11-1 404,3 3 1,-3-1 1103,-23 3 0,-3 0 0,8 0 0,0-1 0,-4 0 0,0 0 0</inkml:trace>
  <inkml:trace contextRef="#ctx0" brushRef="#br0" timeOffset="36094">27979 16020 24443,'-60'28'2069,"7"-6"-1979,13-10 0,13-6 359,18-6-179,47-8-180,10 1 0,8 0-45,6-1 0,5 1-807,-9 1 0,4 1 0,0 1 762,-6 1 0,-1 2 0,5 0 0,-9 0 0,2 0 0,4 1 0,0-1 0,1 2-90,-4 1 0,3 1 0,0 0 0,0 0 0,-1 0 0,-2-1 36,2-1 0,-1 0 0,-1-1 0,-1 0 0,0 2-14,13 3 1,1 1 0,-5 0-1,-11-3-23,-13-2 0,-6-1-89,17 4-180,-25-4-1438,-16 0 358,-40 0-808,-7 0 2248,6 0 0,-3 0 0,1 0 0,-1 0 0,-3 0 0,0 0 0</inkml:trace>
  <inkml:trace contextRef="#ctx0" brushRef="#br0" timeOffset="36394">27975 16613 25972,'-25'10'1529,"10"-2"-1529,11-8 0,20 0 90,16 0 0,23-2-845,5-2 0,6 1 800,-9 1 0,3 1-456,-3-2 0,3 1 0,-1 1 411,-10 0 0,-1 1 0,0 1-30,2-1 0,1 0 1,0 0-91,-1-1 0,0 1 0,-1 1-60,-2 0 0,0 1 0,-1 1-274,17 0 1,-2 1-57,-14 1 1,-1 2-1,-2-1 195,0 0 1,-1 0-316,10 2 0,-6-1-1439,-14-2 931,-17-1 1138,-35-4 0,-26 0 0,-11 0 0</inkml:trace>
  <inkml:trace contextRef="#ctx0" brushRef="#br0" timeOffset="36776">28023 17060 25532,'-51'30'2789,"6"-5"-2699,13-5-90,15-4 84,8-9-84,16-1 29,8-6-29,13 0 0,13-4 0,10-1 0,-3-1 0,4-1-426,-8 2 0,2 0 426,17 0 0,6-1 0,-12 2 0,2-1 0,-2 2-578,-9 0 1,-2 2-1,3-1 578,15-2 0,3 0 0,-3 1 0,-17 2 0,-3 0 0,3 0 0,13 1 0,3-1 0,-3 0-394,3 1 1,-1 0 393,-12 0 0,0 0 0,-5 0-75,-7 0 1,-5 0 74,22 0 0,-14 0 618,-11 0-618,-10 0 1698,-6 0-2058,-2 0-131,-13 0-3377,-13 6 3924,-26 0 0,-6 7 0,-9-1 0</inkml:trace>
  <inkml:trace contextRef="#ctx0" brushRef="#br0" timeOffset="40811">25587 8766 20935,'-6'-12'2069,"0"1"-1619,-7-3-91,1 3 181,2 0-90,0 4-90,2 0-1,0 3-89,-2-1 180,-6 1-270,1 1 90,-18 1-270,10 2 90,-10 0 0,7 0 90,-1 0-91,-1 6 1,-1 2 180,-10 11-180,8-4-90,-9 5 90,12-5-90,0 2 0,-1 1 0,3 0 0,1 0 0,3 0 0,2 2 0,-8 13 90,8-4-90,-13 25 0,17-19 0,-5 13 0,9-14 90,0 16-90,1-10 0,1 10 0,6-13 0,-7 23 0,9-10-163,-3-15 1,-1 0 252,5 22-90,-2 0 0,3 1 0,0-1 90,0 1-90,0-1 90,0 2 0,0 0-1,0-19 1,0 1 0,0 19-45,-1-11 0,2 2-45,2-11 0,1-2 0,-1 2 0,1-1 0,3-2 0,0-2 0,4 15 0,-1 0 0,0-3 0,0-1 0,1 0 0,4 12-81,-5-11 0,1-2 81,1 5 0,-4-16 0,1 2 0,4 0 0,1 1 0,-1-1 0,2 0 0,-1-4 0,2-1 0,16 24 0,-10-15 0,7 8 0,-13-19 0,2 2 0,-1 1 0,1 2 0,-4 0 0,7 16 0,-1 0 0,0 1 0,3 11 0,-11-28 488,5 13-488,-6-18 0,1 5 0,0 0 0,11 21 0,-4-13 0,10 13 0,-8-15 0,3-5 0,-2 1 0,1-7 0,-1-2 0,-4-2 0,4 4 0,-5-7 0,1 2 0,2-2 0,-5-7 0,5 6 0,-4-5 0,0 2 0,9 9 0,-2-3 0,1 1 0,-1-2 0,-8-4 0,3-2 0,4 4 0,-7-11 0,7 5 0,-6-6 0,0 0 0,8 0 0,-6-4 0,4 5 0,-8-8 0,3 10 0,-3-6 0,5 1 0,-6 3 0,1-5 0,0 2 0,2 3 0,13-4 0,-6 1 0,16 1 0,-19-1 0,5-2 0,-8 6 0,6-6 0,-7 4 0,5-4 0,-7 5 0,1-5 0,1 6 0,8-2 0,-6 2 0,7-1 0,-12-3 0,0 1 0,-6-7 0,2 3 0,-2-4 0,3 0 0,-2 0 0,2 0 0,-1 0 0,4 0 0,-4 0 0,7 0 0,-9 0-1080,0-6-899,-5-2-719,-7-5 2698,-4-1 0,-11 7 0,-3 1 0</inkml:trace>
  <inkml:trace contextRef="#ctx0" brushRef="#br0" timeOffset="42494">25412 13876 22194,'-12'-31'1889,"-2"1"-1619,1 1 180,-1 2 0,4 2-1,4 2 1,-3 3 0,7 6-180,-9 1-1,5 6-89,-6 2 0,-1 3 90,1 2 0,-2 6 0,-4 6-90,-3 8-135,2 5 0,-2 6-45,-3 11 0,0 5 0,-3 1 0,1 3-535,-2 9 1,2 0 534,7-12 0,0 2 0,2-2 0,0 4 0,1-2 0,-1 8 0,1 2 0,4-13 0,0 5 0,0 0 0,2-2-1013,0 4 1,1-2-1,2 0 1013,0 1 0,0-1 0,2 0 0,1-6 0,0 0 0,1-4-82,1 1 1,1-2 81,-1 14 0,-1-1 0,-1-15 0,0 0 0,0 22 0,0 0-153,1-27 0,1-1 153,0 10 0,1-1 660,1 17-660,0 0 0,1-17 0,1 1 2734,3 20-2734,-1-22 0,0 0 0,4 14 0,0 1 0,2-1 0,-1 1 0,2-4 0,2-2 0,-4-15 0,1-1 0,10 19 0,-7-18 0,0 0 0,7 15 0,4-3 0,-3 1 0,3-3 0,-2 0 0,5-2 0,-1-2 110,3-3-110,-1-4 0,2 2 0,3-2 0,2 4 0,1 1 0,1 4 0,-1 0 0,-1 2 0,-1 0 0,-1 1 0,-1-3 0,-9-14 0,1 1 0,10 10 0,-11-14 0,-1-2 0,6 5 0,14 4 0,-11-8 496,10 1-496,-11-12 0,12 1 0,-11-5 0,8 5 0,-14-5 425,-1 1-425,0 0 0,4-2 151,3-2-151,6-2 0,2-2 0,14-2 0,0 1 0,0 0 0,1-2 0,-10 0 0,-1 0 0,4 0 0,10 0 0,-23 0 0,-3 0 0,-3 0 0,-2 0 0,-1-4 0,-3-1 0,11-12 0,-10 6 0,3-4 0,-14 11 0,-7 2 0,-2 0-1440,-11-7-269,-3-1-3058,-22-14 4767,4 7 0,-14-7 0,6 5 0</inkml:trace>
  <inkml:trace contextRef="#ctx0" brushRef="#br0" timeOffset="46308">20243 3379 21835,'20'0'2698,"-1"0"-2428,-1 0 180,-4 0 89,2 6-89,2 7-90,6 13-180,-1 5 0,1 4-135,-4-7 0,1 1 0,6 13-1,1 1-44,-8-12 0,1-3 0,-1 0 0,0-1-1170,17 18 1350,-1-9 0,-5-11 0,-1-11-90,13-22 0,-6-14-90,13-21 45,-29 19 0,0-4-45,11-21 0,1-5-483,-8 14 0,1-1 0,0-1 453,0-1 0,-1-1 0,1 1 60,0 1 0,0 1 0,-2 2-75,3-2 0,-1 3 45,0 0 0,1 2 0,-2 2 0,1 2-69,-3 3 0,1 1-111,18-19 0,-7 10-90,-5 8 1050,-6 7-1229,-2 0 269,-7 11-90,-5 1 1462,-6 10-3710,-4 0 1144,0 6-875,-4 0 2249,-4 5 0,-6 2 0,-5 1 0</inkml:trace>
  <inkml:trace contextRef="#ctx0" brushRef="#br0" timeOffset="46887">20779 3239 21385,'0'-9'2608,"0"0"-2248,0 0-90,0 1 90,0 4-270,0 2 90,3 8-1,7 10-44,6 10 0,3 7-90,7 12 0,2 3-240,1 1 0,2 1 225,-4-7 0,1 1 0,-1-4 60,1 1 0,0-3 45,-2-1 0,-1-3 135,8 11 0,-19-29 89,2-7-269,-1-9 0,10-13-90,7-12 0,4-5 0,-1 1 0,3-3-356,-1 1 0,4-2 0,0 0 356,-4 4 0,0 0 0,1 0-441,3-1 0,2 0 1,0 0 440,1 0 0,1 1 0,3 0 0,0 1 0,5 0 0,0 1 0,-3 2 0,1-2 0,-1 3 0,1 0 0,-5 3 0,3-1 0,-1 2 0,-4 3 0,13-4 0,-4 4 0,-8 2 0,0 2 45,0 1 0,-1 0 135,16-2-180,-10 3 89,-27 5 1136,-15 3-1225,-4-1 1646,0 1-1646,-2 1 0,2 2 0,0-2-180,0 2-270,0-2-449,0 2-450,-4 6 1349,2 21 0,-7 4 0,-2 18 0</inkml:trace>
  <inkml:trace contextRef="#ctx0" brushRef="#br0" timeOffset="60542">16868 8838 21295,'0'-9'1979,"-5"0"-1799,0 4-90,-1 1 179,-2 4 181,4 0-270,-1 0 0,2 8 0,3 6 0,0 11 180,0 35-271,0-7 1,0 3 0,0 4-1452,1-19 0,0 0 1452,-1 16 0,0 0 0,1-11 0,0 1-376,-1 1 1,0 5-1,0-3 376,0 11 0,0 2-190,0-10 1,1 5-1,-1 2 1,-1-2 99,-1-7 0,-1 0 0,0 0 0,0-1-253,1 1 1,0 0 0,1 0 0,-2-1 252,-2 16 0,-2 0 0,1-4 45,0 5 0,0-3-90,0 1 0,0 1 90,0-3 0,0 3 307,0-7 1,-1 5 0,0 0-353,1-12 0,-1 1 0,1 0 0,-1 1 22,0-2 1,1 1-1,0 0 1,-1 3-118,-1 0 1,0 3 0,-1 1 0,1-2 0,0-4 124,0 5 0,1-4 0,-1 5-12,1-5 0,0 6 0,-1 2 0,0-2 0,2-6 12,-1 3 0,1-5 0,1 4-13,1-6 1,0 4 0,0 1 0,0 0 0,0-4-226,0 16 1,0-4 0,1 0 207,0 0 0,0-1 0,0 1 24,0-13 0,0 2 0,-1-1 0,1-6-24,-2 11 0,1-3 0,-1-7 0,0 1 0,1-2 0,0 2 0,-1 1 0,1-3 0,-1 4 0,1-2 97,1 7 0,1 3-97,-2 5 0,0 5 0,1-1 0,1-11 0,1-3 0,-1 1 249,0 2 0,-1-1 1,0 0-250,1-5 0,1 0 0,0-2 0,-1-1 0,1-2 0,0-1 0,1 5 0,0 2 0,0-1 0,1 5 0,0-6 0,0-8 0,0 1 0,1 24 0,0 0 663,-1-31 1,0 1-664,0 20 0,0 3-703,-1-15 0,0-1 703,0 0 0,0 0 0,0-2 0,0-2-395,0 20 395,0 1 0,0-18 0,0 0 0,0 21 0,0-12 0,0-1 0,0 5 94,0-10 0,0-1-94,0 7 0,0 12 0,0-20 57,0-3-57,-4 23 0,4-14 0,-2-9 0,0 1 2628,-2 6-2628,4-8 0,-1-1 0,-2 9 0,3 17 1122,0-15-1122,0 6 0,0-15 0,0 1 0,2 17 0,-2-15 0,0-2 0,2-6 978,-2 1-888,0-20-180,0-5 180,0-4-90,0-3 0,0-4 296,2 0-206,2 0-90,0 0 90,0 0-90,0 0 0,0 0 90,4 0-90,22-6 0,6-1 0,14-6 0,7-2-529,-10 4 1,4 1 678,-1 0 0,5-1 0,0 1-121,-4 4 1,1 2 0,5 0-30,-1 2 0,7 1 0,2 0 0,1 1 0,-4 0-597,-7 0 1,-2 2 0,0-1 0,1 1-1,3 0 597,4 0 0,4 0 0,2 1 0,0 0 0,-1 0 0,-4 0-399,0 1 0,-1 0 0,-3 0 1,1 0-1,0 0 399,1 1 0,0-1 0,0 0 0,0 0 0,-1 0-250,0 0 1,-1 0 0,1 0-1,-2-1 1,1 0 249,-3 0 0,0-1 0,0 0 0,-1-1 0,-1 1-167,11 0 1,0-1 0,-2 1 0,0-1 166,-5-1 0,-1 1 0,0-1 0,1-1-90,8-1 0,2-1 0,-1-1 0,-4 1 96,-3-1 1,-3 0 0,1-1-637,-3-3 0,3 0 1,-2-2-1,-9-1-539,-2-3 0,-5-4 1169,3-4 0,-8-6 0,-13-26 0,-12-11 0</inkml:trace>
  <inkml:trace contextRef="#ctx0" brushRef="#br0" timeOffset="61591">16998 8725 14998,'-26'11'6207,"0"0"-5218,-6-6-719,11-1 0,-4 0 180,15-3-180,4 4-1,2-5 91,4 0-90,-4 0-90,4 0 809,-4 0-899,18 0 0,10 0 0,24 0-45,-15 0 0,3 0-1177,9-2 0,5-1 1177,11 1 0,4-1-15,-13 0 0,2-1 0,2 0 0,7 1 0,2 0 0,2 0-551,-11 0 1,0 1 0,2 0 0,0 0 520,3 0 0,1 1 0,1 0 0,0 0 0,2 1 0,0-1 0,1 1 0,0-1 22,-2 1 1,1 0-1,0 0 1,3 0-38,-11 1 0,3 1 0,1-1 0,0 1 0,-2-1 0,-3 0-385,10 0 1,-5-1 0,0 1 0,3-1 399,-4 2 0,2 0 0,1 0 0,-3-1 0,-6 0 0,3 0 0,-5-1 0,-2-1 180,17 1 0,-5 0-110,-11 0 1,-4 0 109,-10 0 0,-2 0 90,18 0 1166,-17 0-1256,-2 0 1705,-16 0-1885,-3 0 2900,-11 0-4519,-4 0 1108,-8 0-1018,1 0-719,-9 0 2248,-2 0 0,-4 6 0,-5 2 0</inkml:trace>
  <inkml:trace contextRef="#ctx0" brushRef="#br0" timeOffset="65474">29875 8196 19676,'-14'-14'2608,"1"0"-2158,-1 1-90,8-1-90,0 3 0,6 0-181,0 4 1,6 0 0,9 5 0,20 0-90,22 2 0,-18 1 0,3 2-540,8 0 1,3 1 584,9 2 0,2 1-578,-17-2 0,0 1 0,2-1 533,3 1 0,2 0 0,0 0 0,3 1 0,0 0 0,0 0 0,3-1 0,-1 0 0,1 0 0,0 1 0,-1 0 0,0-1 0,-2 0 0,0 0 0,-1 0 0,-3 0 0,-2 0 0,0-2 0,-5 0 0,0-1 0,-2 0 0,14 3 0,-4-2 0,-9-4 0,-3 1 90,23 7 90,-19-7 0,-12 3 90,-9-4-91,-7 0 1,-8 0 891,-2 0-981,-6 0 1877,0 0-1967,-2 4 0,0-3 0,0 7 0,0 7 0,2 7 0,-2 16 90,2 7-90,-2-2 0,0 7 0,0 8 0,0 3-583,0 1 0,0 1 583,0 1 0,0-3 45,0-17 0,0 0-52,0 16 0,0 4 156,0-20 1,0 1 0,0 0-90,0 0 0,0-1 0,0 1-1486,-2 19 1,0-2 1470,2-17 0,-1-2 0,-2 3 0,-1 1-163,2-2 1,0 3 177,-3-2 0,0 3 0,-1-1-15,2 7 0,-2 1-11,1-7 0,-2 2 0,2-3-34,2 4 0,1 0 30,-1-5 0,0 2 0,0 1-36,3 0 1,0 0 0,-1 1 5,0 10 0,0 2 0,0-4 622,1-12 1,0-2 0,0-1-623,0 16 0,0-3 0,0-19 0,0-1 0,-2 0 0,0 0 0,0-2 0,0 0-1,0 0 1,-1 0 0,-1 0 0,-1 0 0,2-1 0,-1 2 460,-1 14 1,0 3-416,-1 1 0,0 0-45,3 0 0,1 0 170,-1-4 1,1-2-171,2-15 0,0 1 45,0 26 0,0 0-1127,0-21-1,0-1 1083,0 20 0,0-3 0,0 0-1630,0-6 1630,0-1 0,0-7 0,0 7 0,0-12 0,0-2 2360,0-14-2360,0-13 3116,0-3-3116,0-4 0,-5 12 0,0-1 0,-7 11 0,-4 4 0,-3-2 0,2-5 0,2-3 0,6-15 0,5 7 0,-7-7 0,6 3 0,-9-4 0,2 0 0,-13 0 0,-16 0 0,-2 4 0,-12-3 0,6 9 0,5-4 0,-5 0 0,-10 4 0,-3 1-553,-2-2 1,0 1 552,-2 1 0,2-1-45,18-3 0,1 0-452,-12 5 0,2-2 407,15-5 0,1-1-94,-8 3 0,2-2-86,-1-5 90,7 0-180,11 0-629,4-2-1170,13-2 1096,9-3 1063,13-5 0,11 1 0,3-3 0</inkml:trace>
  <inkml:trace contextRef="#ctx0" brushRef="#br0" timeOffset="66504">32259 10163 17247,'7'-25'6387,"-4"52"-6298,3-16-59,-7 23 0,-6 17 0,0 0-1417,3-2 0,0 1 0,0 0 1387,-2-1 0,0 0 0,1 1 286,1 6 1,1 1-1,1-8-286,2 8 0,0 3 0,0-43 0,0-15 0,4-18 90,2 0 3302,6-15-3392,4 8-90,12-6 90,-2 12 0,10 0 0,12 12-90,-9 9 90,-5 4 0,0 4 0,2 10 0,7 11 0,-21-5 0,-6 13 0,-7-13 0,-11 11 0,-11-16 0,-9-3 0,-7-2 0,-3-8 0,-3-4 0,-1-6-179,1 0 89,2 0-360,-8-6 90,12-2-90,-6-5-359,15-3-451,3 0 1260,5-16 0,2 8 0,2-10 0</inkml:trace>
  <inkml:trace contextRef="#ctx0" brushRef="#br0" timeOffset="66878">32624 10064 20575,'16'-30'1979,"-1"3"-1799,-3 4 0,-4 5 90,-4 4-180,0 3 0,-2 4 0,2 3 0,0 2-90,0 10 90,2 6 89,2 37-1875,-5-8 0,-1 3 1741,1 1 0,0 3-45,-3 9 0,0 0-117,0-13 0,0 1 117,0 20 0,0-1 0,0-17 0,0 1 0,-1-2 0,-1 4 0,1-4-90,1-2 0,-1-3-90,-1-2 0,0-3-540,2 14-269,0-32 989,0-10 0,0-13 0,0-9 0</inkml:trace>
  <inkml:trace contextRef="#ctx0" brushRef="#br0" timeOffset="67262">32880 10326 18596,'6'-12'3059,"-2"5"-2520,-2 7-449,-2 9 90,-9 28-90,0 18-90,3-14 0,1 1 0,0-8 0,3 1 0,2 4 0,3-4 0,3-1-90,7 2 0,5-27 0,17-9 90,9-25 0,-1-5 90,-19-2 0,-4-3-3392,-2-27 3392,-6-1-90,-17 13-614,-9 21 524,-6 6 90,-3 7-180,-1 3-270,-11 8-1799,2 7 91,4 5 2929,12 7 1,13 0 0,4-1 0</inkml:trace>
  <inkml:trace contextRef="#ctx0" brushRef="#br0" timeOffset="67642">33201 10312 19406,'3'-11'2698,"-2"6"-2608,3-1-90,-4 6 180,0 0-180,3 0 0,0-2 0,5-3 0,-5-8 180,0-8 0,-3 2 90,-11-7 0,-8 16-180,-5 7 0,-3 15 0,7 17-45,5 2 0,2 3-45,-5 25-255,8-18 0,2 1 255,3 21 0,5-3 0,3-6-304,9 5 34,1-21-630,11 9 1,-9-34-2879,10-11 3778,-11-19 0,5-15 0,-6-2 0</inkml:trace>
  <inkml:trace contextRef="#ctx0" brushRef="#br0" timeOffset="67906">33274 10018 17967,'6'-29'3598,"0"0"-3239,4-5-179,-3 12-90,0-2 0,-4 15-90,2 5 90,-2 2-90,3 8 90,-2 5 0,0 14-90,0 35 0,-2-2 0,-2-1 0,-2 4-315,-2-9 0,-2-2-152,2 2 0,-1-3-253,-2-7 1,0-4-2039,3 3 2758,-3-12 0,6-13 0,-3-8 0</inkml:trace>
  <inkml:trace contextRef="#ctx0" brushRef="#br0" timeOffset="68335">33599 9919 20485,'12'-16'1439,"0"2"-1349,-2 5 0,0 3 0,-3 1 90,-3 3 90,-2 6-180,-2 5 0,-6 11 0,-2 7-90,-9 8 0,-3 3 0,-4 5 0,-3-2 90,0 0-90,-11 7 0,14-17 90,-12 11-90,18-26 0,0 3 0,10-14 90,-1-1-90,8-4 90,-3 0-90,17 0 0,1 0 90,16 4 0,2-3-90,9 3 45,-4-4 0,2 0-45,22 0-288,-18 0 1,-1 0 197,15 0-539,-12 4-1710,-18 5 90,-13-3 2249</inkml:trace>
  <inkml:trace contextRef="#ctx0" brushRef="#br0" timeOffset="69079">32112 11665 22374,'-4'-11'1619,"0"-1"-1439,6-2 90,8-1 0,10-5-90,12 0 0,10-1-150,0 0 0,5 0 0,1 1-339,1-1 0,1 1 0,5 0 327,-7 4 0,6-1 0,1 0 0,-2 1 0,-3 3-477,9-2 1,-5 2-1,3 0 459,-3 2 0,3-1 0,-1 1 0,-3 2-811,-4 1 0,-2 2 0,-1 0 811,19-2 0,-2 0 0,-6 2 0,-2 1 0,-7 0 0,-3 1 0,-7 0 0,-3 1-104,22-1 194,-19 1 516,-10 1-516,-9 2 1066,-9 0-1156,-4 0 3068,-4 0-3967,-2 0-441,-6 0-9,-2 0 1371,-25 0 0,0 0 1,-17 0-1</inkml:trace>
  <inkml:trace contextRef="#ctx0" brushRef="#br0" timeOffset="70607">23045 9670 16438,'-22'-28'4677,"-5"6"-4317,-1 6-90,-8 5-91,-1 6 1,-6 1 0,2 8 0,-1 5-90,5 11 90,1 12-90,7 15-587,4 15 542,15-25 0,2 2 0,3 6 0,2 1-45,-1 5 0,2 2 0,4 3 0,2 1 0,-1 5 0,2 1-879,2 0 1,1 1 878,0 0 0,2 1 0,-1-2 0,0-2 0,0-2 0,1 0 0,-2-11 0,1 1 0,-1-3 0,0 3 0,0-2 0,2 10 0,0-5-617,0 1 167,-2-11-359,-2-8-810,0-7 1619,-4-8 0,0-8 0,-2-7 0</inkml:trace>
  <inkml:trace contextRef="#ctx0" brushRef="#br0" timeOffset="71141">22330 11099 20275,'4'-13'1169,"6"-3"-1259,12-6-90,12-6 0,12 1-90,6-2-179,2 3-361,0 0-449,-3-1-180,-2-3 179,-4-2 1260,4-7 1979,-15 9 1655,4-11-2555,-25 15-809,-1 3 322,-10 6-322,-2 8 118,0 2-118,0 0 184,0 5-454,0 0 0,0 10 0,1 4 90,5 13-180,5 4 90,3 7 90,4 3-180,2 0 0,1-5 0,3-5-539,20-6 359,-16-13 180,16-11 90,-24-15 0,-1-9 0,-1-11 180,-4-25 89,-5-2-269,-2 3 90,-6 17-90,0 25 0,-1 9 0,2 3 0,8 22 0,1 2-269,9 17-181,-2 0-1889,6 15 180,-6-14 2159,1 5 0,-8-21 0,-1-5 0</inkml:trace>
  <inkml:trace contextRef="#ctx0" brushRef="#br0" timeOffset="71508">23378 10575 19998,'0'-30'1619,"0"3"-1439,0 4 584,0 5-584,0 3 113,5 7-203,2 8 13,7 10-13,2 10 227,8 17-317,-4-4 0,5 18 89,-12-17-89,-1-4 0,-8-15-89,-2-19 89,3-29 0,0-4 0,7-23-182,0 8 182,3 1 0,1 6-90,0 11 90,-1 9 90,0 14-90,11 17-90,-7 9-540,15 30-1799,-13 1 181,0 1 2316,-5-11 0,-8-24 0,0-4 0</inkml:trace>
  <inkml:trace contextRef="#ctx0" brushRef="#br0" timeOffset="72058">23946 10186 20575,'-10'-14'2159,"0"3"-1979,5 1-180,-2 2 0,6 5 90,-2-3-180,3 1 0,0-2 0,3-4 90,0-2 0,3-5 0,-4-5 90,0 0 0,-2 2-90,-4 6 90,-2 6-90,-4 4 90,-3 13 0,1 11 0,0 15-90,0 13 45,8-4 0,1 3-45,0-11 0,1 2 0,6 22 0,3-2-90,2-1 0,15 2-90,-1-42 90,5-14 0,3-16 0,1-13 0,-1-16 90,-1-13-320,-16 20 1,-1-3 274,-1-3 0,0-4 75,-3-6 0,-1-6 0,-1 1-356,-2 13 1,0 1 0,-2-5 415,1-9 0,0-8 0,-1 1 0,-2 6-417,-2 9 1,-1 5 0,-1-2 416,1-11 0,-1-2 0,-1 5 0,-3 5 0,-2 1 180,-5-14 0,-1 3-225,7 25 0,0 2 194,-3-13 1,2 7-240,5 19 1050,4 18-1050,0 16 45,3 17 0,1 6-90,0-6 0,1 2 802,3 18 0,1 2-802,-1-10 0,2 0-180,3 18 0,1 3-815,-4-17 1,1 0 0,0-2 454,2 11 1,0-1-1305,-1 3 0,-3-10 1889,-5-27 0,-8 2 0,-3-24 0</inkml:trace>
  <inkml:trace contextRef="#ctx0" brushRef="#br0" timeOffset="72389">24019 9566 21745,'-12'-21'1259,"4"1"-1259,4 2 90,9 0-90,8 0-90,9 2 0,9 0-180,7 1 90,5 1 0,2 0 90,-2 3 90,-5 2 0,-7 2 90,-1-4 90,-13 4 90,-1-6-90,-12 3 0,-2-3-90,-2 4 0,0-2-90,0 4 90,0 2-90,0 3 0,3 26 0,2 0 90,5 27-180,0-5 90,0 4 0,0-3-90,0-1-270,-1-6-2608,3 4 2968,-7-16 0,0-4 0,-5-18 0</inkml:trace>
  <inkml:trace contextRef="#ctx0" brushRef="#br0" timeOffset="72540">24360 9064 21835,'-18'-37'989,"2"4"-1079,4 6 0,5 6-90,4 3-360,3 7-899,1 4-8392,5 1 9792,5 5 1,3-1 0,2 2 0</inkml:trace>
  <inkml:trace contextRef="#ctx0" brushRef="#br0" timeOffset="72875">24653 9037 21025,'-5'0'1169,"2"0"-1079,3 14 0,0 12-90,2 7 0,2 9 0,4-10-90,4 0 180,2-5-180,1-4 90,-1-7 0,0-7 0,-2-7-90,2-9 90,0-4 0,-1-10 0,-1-4 90,-6-6-90,-2-1 90,-8-2-90,-4 4 0,-8 3-90,-17 0 90,5 10-360,-16 4-269,23 9-990,-4 10-540,19 0 2159,0 5 0,8-2 0,0 0 0</inkml:trace>
  <inkml:trace contextRef="#ctx0" brushRef="#br0" timeOffset="73289">24880 8888 19636,'8'-40'2518,"0"12"-2009,1-12-419,-3 22 112,5 3-112,5 33-90,2 2 147,2 19-147,-6-5 262,-6 14-262,-2-14 90,-4 13-180,-2-28 90,0-3 0,-3-18 0,-2-14 0,0-14 0,2-11 0,3-8 0,2-6-528,2-2 528,4 3 90,2 4-90,11 1 90,-3 23 0,10 12 90,-4 32-90,5 16 0,1 16-90,-13-20 0,-1 1-140,0 4 0,-1 1 140,-1 0 0,0 3-315,2 12 0,0 1-135,-6-16 1,0 1 449,1 16 0,-3-3 0,-2-5 0,-4 6 0</inkml:trace>
  <inkml:trace contextRef="#ctx0" brushRef="#br0" timeOffset="73824">25412 9638 21475,'0'-25'1709,"-7"3"-1619,-2 6 0,-9 7 0,-6 11 0,-7 11 0,-11 14-90,-9 16-603,21-15 0,-1 3 648,-5 7 0,-1 3-45,-6 6 0,-3 3 0,13-12 0,-2 0 0,-4 4 0,2-5 0,-4 4 0,-3 1 0,1 0 0,2-2-611,-3 1 1,2-1 0,-1-1-1,-3 3 611,0 1 0,-4 1 0,0 2 0,0-2 0,2-3 22,1-2 1,2-2 0,1-1-1,-1-1 0,2 1 1,-1-2 0,1 1-1,0-1-22,2-2 0,0 0 0,0-1 0,2 0 0,-11 8 0,2-2 0,1 0 0,4-3 0,1-2 0,-2 4-328,-1 1 1,-2 3-1,0 1 1,3-2-303,0 0 1,2-2-1,-1 1-120,-7 6 1,0 2-1,6-6 750,5-4 0,6-7 0,-5 0 0,1-5 0</inkml:trace>
  <inkml:trace contextRef="#ctx0" brushRef="#br0" timeOffset="75509">23276 15536 21205,'-2'-36'719,"1"0"1,-2 2 0,-3-1-585,-3-5 0,-3 1 44,-8-9 91,-12 1 90,6 40-90,-5 18-90,-1 21-641,1 24 461,17-18 0,1 3-1294,2 9 0,2 2 1294,3 6 0,2 3 0,0 2 0,2 5-560,3-5 0,2 5 0,0-3 530,-1-15 0,0-2 0,2 3-467,0 5 1,2 5-1,1-1 1,-1-7 136,1 6 0,2-3-45,2 11 0,1-4-135,-4-29 1,1-3-3009,14 29 3548,-8-25 0,0-10 0,-12-21 0</inkml:trace>
  <inkml:trace contextRef="#ctx0" brushRef="#br0" timeOffset="75958">22813 16441 21385,'-23'-14'1979,"5"3"-1889,12-3 0,12 1-90,14-5-90,17-5-180,15-2-249,-20 11 1,2-1 203,3 1 0,3-2-854,16-8 0,0-1 539,-14 7 0,-2-1-585,12-5 0,-5-1 1126,4-7 1438,-10 0-271,-11 3 91,-11-3-269,-9 3-181,-7-1-179,-10 5 360,-2 3-360,-11 8 1029,5 5-1479,3 11 909,6 9-999,6 12 0,0 7 0,4 6 0,2 3-90,6-3-270,12 6 90,-4-17-90,17-3 90,-9-32 270,2-6 0,-8-18 90,-6 3 90,-4-14-90,-1 5-90,-3 7-270,3 31-359,-4 16-1800,7 29 270,-6-15 2159,4 5 0,-3-22 0,1-5 0</inkml:trace>
  <inkml:trace contextRef="#ctx0" brushRef="#br0" timeOffset="76273">23873 15717 22014,'0'-21'1799,"0"3"-1529,0 9-270,4 47 0,2-13 0,4 37-90,1-34 0,-1-4-90,-2-6 1,9-14 89,1-26 180,2-8-1,-7-1 1,-3-1 0,2-6 0,0-6 0,-9 28-90,1 8 0,-1 12 0,4 5 0,0 9-180,1 3-179,0 0-181,-2-3-539,2-3-900,-2-1 1979,4-7 0,-1-1 0,1-6 0</inkml:trace>
  <inkml:trace contextRef="#ctx0" brushRef="#br0" timeOffset="76747">24226 15622 21115,'-10'-18'2249,"4"0"-2159,-1 0-180,6-12 0,-3-10 90,6 0 90,2-16 269,-1 23-89,0 4 0,-8 25 0,-2 18-270,-7 15 90,1 10-90,5 4 0,2 4-135,7-13 0,2-1 0,-1 8 0,5-5-314,19-7-1,2-31 0,3-7 180,3-13 90,-1-8 0,0-13 180,-3-11-406,-16 22 1,-2-2 494,1-4 1,-1-5 120,-3-3 0,0-6 0,-1 1 60,0-12 0,-1-3-999,0 8 1,-1-4 0,-2 3 998,-1-9 0,-1 4-1,0 2 1,0-1-40,-2 16 1,0-1 0,0 2-6,-2-10 0,0 3-180,-1 6 0,0 4 45,-6 1 0,-1 48 0,6 21-90,0 30 0,4-20 0,0 3-90,0 7 1,0 2-91,0 1 0,0 4-300,0-6 0,0 3 1,0-3-61,2 5 0,0 0-570,-1-2 1,1 2 0,1-5 1030,0-12 0,1-2 79,-1 6 0,0-3 0,-2-2 0,-1-7 0</inkml:trace>
  <inkml:trace contextRef="#ctx0" brushRef="#br0" timeOffset="77015">24377 15143 21205,'-15'-30'2069,"7"1"-1889,2 2-90,12 0-90,8-3 0,10-1-90,13-1 90,6-2-90,4 2 90,-14 12 0,1 1 0,13-9 180,10-2 179,-27 16 1,-7 5 90,-5 5 90,-6 2-1,-6 10-179,-2 6-90,-4 13-180,0 7-90,0 9 0,0 3-270,0 1-1124,0-10 0,0 0-3797,0 4 2942,0 14 2249,-4-39 0,3-9 0,-2-3 0</inkml:trace>
  <inkml:trace contextRef="#ctx0" brushRef="#br0" timeOffset="77133">24730 14641 22374,'-5'-45'629,"0"0"1,0 4 0,0 1-540,-3-23-180,3 11-360,1 11-269,4 10-451,2 8-898,6 12 2068,6 5 0,9 10 0,4 1 0</inkml:trace>
  <inkml:trace contextRef="#ctx0" brushRef="#br0" timeOffset="77373">24953 14500 20845,'0'33'2968,"-3"-2"-2518,-2-6-180,1-3-90,0-3-90,4-10-90,0-3-180,0-6-360,11-6 180,-1-5 91,10-12 89,-6-5 90,-2-7 0,-5-2-90,-4-4 90,-8 3-90,-4 1-180,-5 8-449,-2 4-540,1 7-540,3 4 1889,6 3 0,2 2 0,4 0 0</inkml:trace>
  <inkml:trace contextRef="#ctx0" brushRef="#br0" timeOffset="77624">25018 14306 21205,'15'23'2429,"-1"1"-2070,-6 1-89,-2 0 0,-4-2 0,-2-5-180,0-4 0,0-7-180,0-3 0,0-6 90,0-7 0,4-25 90,0-2 90,6-17 0,2 12 89,3 7-89,1 9 0,0 12 0,0 21-90,10 45-270,-6 8-319,-6-15 0,-1 1 94,-2-8 1,-1-1-181,0 0 0,0-1-315,-1-2 1,1 0-1529,6 29 2428,-2-8 0,-4-6 0,0-3 0</inkml:trace>
  <inkml:trace contextRef="#ctx0" brushRef="#br0" timeOffset="77907">25550 15066 25702,'-17'17'810,"-8"10"-630,-11 14-30,7-11-1,-5 5 1,1 1-1133,4-5 1,1 1 0,-6 4 1054,-3 4 0,-7 5 0,-2 3 0,0-1 0,3-2-494,2-2 1,3-3-1,0 1 1,-6 5 421,4-4 0,-4 5 0,-2 1 0,-2 3 0,0-1 0,0 0 0,1-2 0,3-3 0,1 0 0,-1-1 0,0 0 0,1-1 0,-1 1 0,0 0-168,0 0 0,0 1 1,-1-1-1,1 1 1,-1-1-1,1-1 1,0 0 167,1-1 0,0-1 0,-1 1 0,1-2 0,1 0 0,1-2 0,2-3-375,-13 12 0,3-4 0,1-2 1,0 0 351,1-1 1,1 0-1,1-2 1,0 1-117,2-4 0,0 0 0,1-1 0,1 0-41,-10 6 0,2-1 1,0-1-91,6-4 0,0-2 0,2-1-360,-12 8 1,2-3-1071,-1-1 0,3-5 1700,-11-2 0,6-15 0,35-27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6:52:14.091"/>
    </inkml:context>
    <inkml:brush xml:id="br0">
      <inkml:brushProperty name="width" value="0.09071" units="cm"/>
      <inkml:brushProperty name="height" value="0.09071" units="cm"/>
      <inkml:brushProperty name="color" value="#00B050"/>
    </inkml:brush>
  </inkml:definitions>
  <inkml:trace contextRef="#ctx0" brushRef="#br0">11516 5437 20036,'-3'-7'3238,"-2"0"-2699,1 5 91,-4-2 0,8 3 899,-8-5-900,7 3-89,-2-3-180,3 3-90,0-1-90,0 4-180,2-5 0,34 5 0,16-2 0,-1 2 0,6 0-311,-14 0 1,1-1-1,6 2 311,1 1 0,7 0 0,2 1 0,1 0 0,-3-1-724,4 0 0,-3 0 0,0 0 0,5 1 724,-10 0 0,4 0 0,2 1 0,-1-1 0,-1 1 0,-4-1 0,9 0 0,-3 1 0,-2-1 0,0 0 0,-2 0 0,-1 0 0,0 0 0,-2 0-708,13 0 0,-2-1 0,-2 0 708,-7-1 0,-2 1 0,-1-1 0,14 1 0,-5 0-136,-10-2 1,-4 1 135,-8 1 0,-4 0 0,16-2 402,-15 0-402,-13 4 1007,-11 3-2446,-12 5 2728,-10 3-3898,-15 3 2609,-13 5 0,-13 6 0,21-13 0,1 0 0</inkml:trace>
  <inkml:trace contextRef="#ctx0" brushRef="#br0" timeOffset="368">11740 6188 15352,'-60'8'719,"0"1"1,26-3 0,1 1 860,-13 0 1,17 3-727,56 5 1,20 1-586,0-3 1,7-1-449,-8-2 0,6 1 0,5-1 0,3 0 179,-2-2 0,6 0 0,3-1 0,2 0 0,-2 0 0,-2-1-95,-8 0 1,-1 0-1,-1-1 1,0 0-1,2 1 1,3 0 94,-3-1 0,2 1 0,3 0 0,0 0 0,1 0 0,-1-1 0,-2 1 0,-3-1 0,4 1 0,-1-1 0,-2 1 0,-1-1 0,0 0 0,0 0 0,-2 0 0,0 0 0,0 0 0,-1 0 0,2 0 0,1 0-156,-1 0 0,1 0 0,2 1 0,0 0 0,-1-1 0,-2 0 0,-3 0 156,16 1 0,-4-1 0,-1 0 0,1 0 87,-7 0 0,2-1 0,0 1 1,-3-1-1,-5-1-87,6-1 0,-5-1 0,-5 0 0,0 1 0,-3 0 0,3-2 0,-10 1 678,-21 1-2297,-31-8-360,-35-4 585,9 2 0,-5 0 1527,-11 1 0,-4 0 0,13 3 1,-1-1-1,-1 1 0,-5 0 1,1 0-1,0 1 0</inkml:trace>
  <inkml:trace contextRef="#ctx0" brushRef="#br0" timeOffset="1024">9141 4555 22194,'9'-41'869,"0"0"1,0 1 0,-2 1-556,1 2 1,-2 1 315,5-27-90,-5 11-360,-2 13 90,-4 14 269,0 20 181,-9 31-585,1 6 0,-1 6-135,-7 19 0,-4 14-709,6-23 0,-1 7 1,-3 4-1,1 3 1,-1-1-1,0-3 709,-1 4 0,1-1 0,-1 0 0,-1 1 0,-1 4-177,3-11 1,0 2 0,-2 3 0,1 0 0,-1 1 0,0-1 0,0-1 0,0-3 176,-1 6 0,-1-3 0,1-2 0,0 1 0,-1 1 0,-1 4-169,3-11 1,0 3-1,-1 1 1,-1 2-1,1-1 1,-1 1-1,1-2 1,0-1-1,2-2 169,-5 11 0,2-3 0,0-2 0,0 0 0,0 1 0,0 3-127,2-8 0,0 2 0,-1 2 1,0 0-1,1 0 0,0-2 1,1-3-1,2-3 127,-1 6 0,1-4 0,1-3 0,1 1 0,0 1 123,-1 6 1,0 2 0,0 0-1,2-2 1,1-1-799,0 1 1,3-2-1,0-2 1,0 0 44,-2 12 0,1-2 1,6-8-721,4-5 1,8-20 1349,22-48 0,-8-14 0,1-7 0,3-12 0,1 0 0</inkml:trace>
  <inkml:trace contextRef="#ctx0" brushRef="#br0" timeOffset="1300">8982 4758 24263,'9'-54'503,"0"0"1,0 0 0,-1 5 0,-1 0 0,1 2-414,1-12 0,0 3-536,-2 12 1,0 2 535,5-21 378,0 29-108,7 25 0,8 37-151,-6 11 1,3 13 0,-1 6-829,-6-6 0,1 6 1,-1 3-1,0 2 0,0-1 619,-2-10 0,1 2 0,-1-1 0,0 1 0,0 2 0,-1 0-310,-1 0 0,0 2 1,0 1-1,-1 1 1,-1-1-1,1-2 1,-2-2 309,1 8 0,0-2 0,-1-1 0,-1-1 0,1 0-245,-1-1 1,0 1 0,0-1 0,-1-1-1,1 1 245,0-3 0,-1 0 0,1 0 0,-1-1 0,1 0 0,0 10 0,1-2 0,0 0 0,-1-1 0,1-3 0,0-1 0,0-1 0,1 0-180,1 9 0,-1 0 1,3 0-645,-3-13 1,2 1-1,0-1 1,-1-4-122,4 16 1,0-3-495,2 2 0,0-13 1700,-1-30 0,-7-38 0,-2-22 1</inkml:trace>
  <inkml:trace contextRef="#ctx0" brushRef="#br0" timeOffset="1542">8584 6206 26422,'-48'0'299,"0"0"1,5 0 0,2 0-210,-23 0-90,21 0 90,20 0 0,22 0-90,25 0 0,28-6-571,-12 1 1,5 0 570,13-5 0,4-2-1005,-14 3 1,2 0-1,1-1 915,3-1 0,2-1 1,3-1-271,2-1 0,4-1 0,1-2 0,-1 0-709,-1-1 0,0-1 0,-1-1 0,0 0 484,1 1 0,-1-1 1,-1 0-1,-2-1 543,-8 0 1,0 0 0,-3-1 0,-4 1 0,13-10-1,-4 0 1,-2-1 0,0-1 0</inkml:trace>
  <inkml:trace contextRef="#ctx0" brushRef="#br0" timeOffset="2249">15549 5066 26962,'0'-25'989,"0"18"-989,-4 15 90,3 12-90,-8 9 270,4-9 0,-10-4-270,2-6 0,-7-10 0,1-14 0,1-33 0,13 11 0,6-4 0,10-11 0,5 0-308,1 5 0,5 3 308,10 4 0,5 6 0,-4 13 0,1 6 0,5 3 0,2 4 0,4 5 0,1 6 0,3 6 0,0 7-614,3 9 1,-2 8 613,-16-7 0,0 4 0,-2 6 0,-2 11 0,0 8 0,-2 2 0,-3-2-680,0 6 0,-4 0 1,-2 3 679,-6-14 0,0 4 0,-2 1 0,-2-1 0,-4-3 0,-5 15 0,-6-3 0,-7 2 0,-1-13 0,-5 1 0,-3 2 0,-2-1 0,-2-2-422,-4-1 1,-2 0 0,-2-2 0,-1 0 0,1-1 421,0 1 0,0 0 0,-1-1 0,0-2 0,-1-2 0,-9 4 0,-1-2 0,0-4 0,3-5 28,6-6 0,3-5 0,-1 0-28,-3 1 0,-1-2 0,5-3 633,-17 10-633,79-41 0,17-7 0,17-7 0,2 0 58,-14 4 1,1 0 0,3 1 0,6 0-59,-10 5 0,5 0 0,4 0 0,1 1 0,-1 0 0,-2 2 0,-3 0 6,15-1 0,-5 2 0,0 1 1,3 0-7,-10 2 0,4 0 0,0 0 0,1 1 0,-2 1 0,-4 0 0,7 0 0,-3 1 0,-2 1 0,1 1 0,-2 0 0,0 2 0,-1 0 0,-1 0 0,-3-1 0,-2 0 0,0 1 0,2-1-225,6 1 1,2 0 0,-1 0-1,-3-1 225,-3 1 0,-4-1 0,2 0-112,5 0 1,0-2-1,-6 1 112,-11 0 0,-5 0 0,18 0-215,-15 0-4373,-4-12 5203,-15-5 0,1-15 1,-11-2-1</inkml:trace>
  <inkml:trace contextRef="#ctx0" brushRef="#br0" timeOffset="2588">20068 5129 19355,'9'-57'1529,"-3"5"-74,-5 11-1275,-1 12 1048,0 7-1228,0 8 735,0 5-735,0 5 1616,-3 2-1616,2 10 684,-3-2-684,4 3 90,0-5-900,0-4-1618,0 6-361,0 5 2789,0 14 0,0 15 0,0 9 0</inkml:trace>
  <inkml:trace contextRef="#ctx0" brushRef="#br0" timeOffset="2833">20064 6079 25253,'49'12'2878,"0"3"-2428,-1 7-450,3 12-1816,-26-10 0,-1 4 1816,1 2 0,-1 3 0,-1 7 0,-2 1-1068,-1 5 0,-3 1 1068,-1 7 0,-3 1 0,-3 4 0,-4 2 221,-2 3 1,-6 5-222,-3-19 0,-4 4 0,-3 1 0,-3-1-135,-5 4 0,-5 1 0,-3 0 1,1-1-836,0 2 1,-1 0 0,-2-1 0,-2-1 181,-5-3 1,-2-1 0,-3-2 0,2-4 787,-4-1 0,-1-4 0,0-2 0,-2-1 0,-1-2 0,-1-1 0,-2-1 0,1 0 0,0 0 0</inkml:trace>
  <inkml:trace contextRef="#ctx0" brushRef="#br0" timeOffset="7640">13214 8236 25882,'-7'-9'1799,"-2"0"-1709,8 7 90,-3 0 180,4 6-90,8 9-270,15 18 0,8 0 0,11 7 0,1 0-1131,1-1 0,2 0 1,5 3 1130,-6-5 0,5 2 0,2 2 0,2 0 0,-1-1-379,-7-6 1,0 0 0,1-1 0,1 1 0,0 0 0,2 0 378,-2 0 0,1 0 0,1 0 0,1 0 0,0 1 0,1 0 0,1 0-190,-3-1 0,0-1 1,0 1-1,0 0 1,3 0-1,1 1 1,2 1-1,3 1 190,-10-6 0,4 2 0,1 0 0,3 1 0,0 1 0,2 0 0,0 1 0,1-1 0,-1 0 0,0-1 0,-1 0 0,-1-1 0,-2-1-93,2 1 1,-1-1 0,-2-1 0,0-1 0,0 0 0,0 0 0,0 0-1,0 0 1,2 0 0,1 1 0,2 1 92,-3-2 0,2 1 0,1 1 0,1 0 0,1 1 0,1-1 0,0 1 0,0-1 0,0 0 0,-1 0 0,-1-1 0,-1-1 0,-1-1 0,-1-1 0,7 3 0,-2-2 0,0 0 0,-2-2 0,0 0 0,-1 0 0,0-1 0,1 0 0,-1 1 0,2-1 0,-1 1 0,0 0 0,0-1 0,1 1 0,-1-1 0,1 0 0,-1 0 0,0 0 0,1-1 0,-1 1 0,-1-1 0,1-1 0,-1 1 0,0-1 0,1 0 0,-1 0 0,0 0 0,1 0 0,-1 0 0,0 0 0,-2-1 0,0 0 0,-1 0 0,0-1 0,1 1 0,-1-1 0,2 1 0,0 0 0,1 0 0,2 0 0,-2-1 0,1 1 0,2 0 0,0 0 0,2 0 0,-1 0 0,1 0 0,0 0 0,0 0 0,-1-1 0,0 0 0,-2 0 0,2 0 0,0 0 0,0-1 0,-1 0 0,0 0 0,-1-1 0,1 1 0,-1-1 0,0 0 0,0 1 0,0-1 0,3 1 0,1 0 0,-1 1 0,1-1 0,-1 0 0,0 0 0,-2-1 0,0 0 0,-2-1 0,-2 0 0,11 1 0,-1 1 0,-1-2 0,-2 0 0,-4-1 0,-2-1 0,-5-2 163,2 1 1,-5-1 0,-2-2 0,-1-2-584,13 3 0,-1-3 1,-6-6-229,-6-6 1,-8-8 647,-6-12 0,-14-7 0,-33-16 0,-17-4 0,6 11 0,0 0 0,0 0 0</inkml:trace>
  <inkml:trace contextRef="#ctx0" brushRef="#br0" timeOffset="8216">13319 8431 17262,'0'-32'4227,"0"-4"-1697,-3 12-2530,2 2 1233,-3 50-1233,4 20 0,0 11 0,0 4 0,0 6-165,0-22 0,1 4 0,-1 1 0,-1-1 165,-1 10 0,0 0 0,-1 0 117,0 4 1,0 0-1,0 1-117,0-17 0,-1 1 0,0 0 0,0 0 0,0 14 0,0 0 0,0-2 0,2-2 0,0-2 0,0-1 0,0-5 0,1-2 0,0 0-630,1 15 1,0-4-251,0-9 1,0-2-1595,1-6 1,0-5 2473,0-2 0,2-26 0,-1-37 0</inkml:trace>
  <inkml:trace contextRef="#ctx0" brushRef="#br0" timeOffset="8701">13218 8367 24173,'-10'-42'659,"1"0"1,1 4 0,0 1-570,-4-26 0,6 16 90,4 8 90,11 10-90,39 11-180,4 11-389,-7 7 0,3 5 389,-3 2 0,1 2-1316,7 2 1,2 0 1315,5 2 0,0 0 0,2 0 0,1 1-843,-1-1 1,0 1 842,-3-1 0,0-1-337,-6 0 1,0-1 336,-7-2 0,-1 0-60,-6-2 0,-3-1 240,21 1 1849,-15-3-1669,-11-4 2067,-13 0-2247,-8 0 1033,-12 0-1213,-10 6 0,-14 14 0,-16 23-27,9-6 1,-5 9 0,-1 3 26,2 0 0,-1 3 0,-1 2 0,0 1-600,6-10 1,0 1 0,0 0 0,0 1 0,0 1 599,-2 5 0,0 1 0,0 1 0,1-1 0,2-2 0,0 1 0,2-1 0,1-2 0,-1 1-501,0 1 0,0 1 0,0-1 0,0 0 501,0-1 0,-1 0 0,1 0 0,-1-1-165,1-2 1,1-1-1,-2 0 1,-1 2 164,1-3 0,-2 1 0,-2 0 0,1 0 0,0-1-206,-4 4 1,-1-2-1,1-1 1,0 0 205,2-2 0,-1 0 0,1-2 0,2-3 0,-1 0 0,1-4 0,5-5 1270,-13 14-1270,11-15 1899,16-18-2888,23-35-1530,30-25 1709,-17 19 1,3 1 93,6-2 1,1 3 715,14-9 0,1 6 0,-1 4 0</inkml:trace>
  <inkml:trace contextRef="#ctx0" brushRef="#br0" timeOffset="10922">23674 11271 23903,'-5'-23'2069,"-2"5"-1889,-9 9 270,-4 23 89,-9 21-314,11-3 0,0 5-997,-4 13 0,1 4 802,5-11 0,-1 2 0,1 1 0,-1 8 0,0 1 0,0 2-536,-1 2 1,0 1 0,0 0 505,0 3 0,0 0 0,1-1 0,-1-1 0,0 0 0,1-1-30,1-3 0,0 0 0,1-1-90,1-5 0,1 0 0,1-2-224,1-4 1,0-2-1,1 1-406,0 1 1,0 1-1,2-5-1319,0 0 1,2-4 2068,-3 17 0,17-71 0,5-30 0</inkml:trace>
  <inkml:trace contextRef="#ctx0" brushRef="#br0" timeOffset="11133">23528 11371 24443,'12'-43'509,"1"1"1,-2 4 0,0 1 480,11-21-271,-3 37 181,22 57-900,-21 1 0,-3 11 0,1 1-1554,1 2 0,1 0 1,-1 4 1553,-4-5 0,0 2 0,0 2 0,-1 2 0,1 6 0,-1 4 0,0-1 0,-1-3-499,1 4 0,-2-3 0,1 3 296,-1-6 1,1 4 0,-1-1-1,0-6-187,-2-6 1,-1-4-1,0-1-330,4 17 1,-1-4 86,-3-7 1,0-4-627,-1-8 0,-2-3 1259,0 15 0,-6-25 0,-4-15 0</inkml:trace>
  <inkml:trace contextRef="#ctx0" brushRef="#br0" timeOffset="11338">23276 12081 24623,'-41'-12'1169,"5"3"-1079,13 5 0,13 2 0,16 2 0,18 0-90,21 0-180,18 0 45,-26 0 0,3 0-675,25 0 1,1 0-1064,-14 0 0,0 0 1063,-6 0 1,2 0-1,-3 0 810,4-2 0,-2 0 0,-1-1 0,0 1 0,-2-3 0,1 0 0</inkml:trace>
  <inkml:trace contextRef="#ctx0" brushRef="#br0" timeOffset="11751">24896 11606 14093,'-7'-34'1019,"0"0"0,-1 1 1,-2 2 1961,-17-28-2531,-10 11-270,9 34 89,-15 6-89,-2 24 90,-10 15-180,22-9 0,-1 4 118,1 5 0,-2 5 0,3-2-164,-7 8 1,2 1-15,7-5 0,-1 3 0,5-2-30,3 2 0,5-1 0,3-2 0,4-1 45,3-3 0,7 0 340,14 7 0,11-3-385,19-4 0,11-5-30,-3-5 0,4-1 0,1-3 559,-5-5 1,0-2-1,0-1-559,0 0 0,0-1 0,-5 1 30,-1 2 0,-5 2 0,-4 1 0,-4 4 0,16 24-357,-19 9 357,-21 8 0,-12-29 0,-6 0 0,-4 0 0,-7-1-225,-20 14 0,-9-2-165,12-16 0,-3-1 0,0-1 60,1 1 1,0-1-1,0-2-390,-19 6 1,5-7-1620,-7-6 2339,14-7 0,16-20 0,10-3 0</inkml:trace>
  <inkml:trace contextRef="#ctx0" brushRef="#br0" timeOffset="12108">25757 11384 23094,'7'-62'2249,"-12"10"-1710,-14 16 451,-43 26-721,5 20-281,2 15 0,0 12 57,12 8 0,5 5-1185,-2 1 1,6 1 1139,9 4 0,10 0 0,10-17 0,8-1-1270,11 13 1,6-1 1269,0-14 0,3-2 0,10 10 0,3-4-66,-4-13 0,2-2 66,11 10 0,1 2 0,-7 4 0,-2 2 0,-1-2 0,-4 2 0,-11 0 0,-6 0 0,-8 20 111,-12 1-381,-5-22 0,-5 1-1259,-9 0 0,-3-3 494,5-8 1,0-3 82,-30 13 952,32-52 0,7-11 0,6-11 0</inkml:trace>
  <inkml:trace contextRef="#ctx0" brushRef="#br0" timeOffset="12302">26021 11755 22464,'28'-50'1169,"0"0"1,-3 2-1,-1 3-1291,-4 8 0,0 1 482,10-20 90,-2 24-1,-3 23 108,1 29-467,0 28-45,-12-14 0,-1 4-352,0 9 1,-2 1 306,0 6 0,-3 1-1617,-1 4 0,-2 1 1347,-1-2 0,-2 0-225,-1-2 1,0-2-140,-1-7 1,0 0-1391,-1 3 0,-2-3 2024,-3 4 0,-4-5 0,-3-40 0</inkml:trace>
  <inkml:trace contextRef="#ctx0" brushRef="#br0" timeOffset="12454">26281 10855 23316,'-11'-43'337,"-1"-1"0,1 1 1,-5-17-1,-1 2-292,1 9 0,-1 3-318,4 8 0,0 2-177,-9-20-1245,5 19-823,14 29 2542,10 23 1,17 30-1,8 11 1</inkml:trace>
  <inkml:trace contextRef="#ctx0" brushRef="#br0" timeOffset="13033">27240 11253 24083,'-37'-27'1260,"-5"0"-811,-7 4 1,-10 7-678,-6 13 632,11 20 1,-1 8-979,12-2 0,1 5 603,4 1 1,-1 4 0,5 2 15,-2 12 0,6 4-45,1 4 0,4 3 0,3 0 0,5 4 0,7-10 0,3 3 0,3-2-8,4-6 0,3-2 0,3-1-52,5 1 0,4 0 0,4-8 15,5 0 0,5-18 45,14-46 0,7-31 0,-7 2 45,-9 7 0,-4-4-398,-2 1 0,2-7 0,0-2 1,-7 8 532,-2-5 0,-5 5-91,-1 2 1,0 2 0,-2 7 0,-1 3-631,6-25 541,-6 17 863,-2 18-863,-2 13 272,2 24-272,0 24 0,6 29-312,-7-11 1,0 14 0,0 3 0,-1-5 311,-1-2 0,0-3 0,0 6 0,-1-4 0,0 6 0,1 3 0,-2-3 0,-1-4-174,0 9 1,-3-5 0,0-1 173,-3 2 0,0-1 0,-1-1 0,0-2 0,0-1 0,-2 0 0,-2-5 0,-1-1 0,-1-1 0,0-4 0,-1-2 0,-2-1 0,-7 16 0,-3-4-902,-1-8 0,-4-5 902,-1-7 0,-3-5 0,-2-8 0,-1-5-11,-1-6 0,-2-7 11,-10-12 0,0-11 0,4-14 0,5-9 0,0-2 0,6-5 675,9-13 0,10-1-675,10 9 0,8 0-60,6 3 0,5-2 0,1 2-300,6-6 0,4 1 0,-2 9 0,4-1 1,0 5-447,9-2 1,2 5-140,0 1 1,1 0-3972,0 1 1,0 1 4569,-2 0 1,-1 0 0,-4 2 0,-1 0 0,-2 2-1,0 0 1</inkml:trace>
  <inkml:trace contextRef="#ctx0" brushRef="#br0" timeOffset="13570">27520 11479 22374,'12'-48'2069,"-2"3"-1529,0 5 719,-3-3-809,-2 16-180,-1 2-91,1 15 361,6 6-270,0 10 0,9 8 0,-2 15-180,3 14-90,-1 20-436,-10-23 0,-1 4 436,-1 7 0,0 6-634,-4 3 1,-1 6-1,0-2 634,-1-13 0,0-2 0,0 3 0,-1 13 0,0 3 0,-1-5-586,0 1 1,0-5 585,0-7 0,0-2 0,0-9 0,0-1 0,-6 25 0,-2-40 587,-7-22-587,1-46 0,8 9 0,3-6-370,4-14 1,4-8-1,0 1 370,1 9 0,2 0 0,0-2 0,2-1 0,0-4 0,2 0 0,1 4-44,2-2 0,2 3 0,2 1 44,-1 3 0,1 0 0,3 0-106,5-4 0,4-1 1,3 8 105,-1 13 0,2 6 0,1 3 0,17-10 0,0 14 0,-1 28 0,-4 16-302,-11 12 1,-5 9 301,0 8 0,-3 5 0,-10-15 0,-1 2 0,-2 2 0,0 2 0,-1 1 0,-2 1 0,0 2 0,-1-1 0,-2 1 0,0-2 0,-1 0 0,-1-1 0,-1-2 0,0-1 0,-1 0 303,1 16 1,-2-2-304,-2-8 0,0-2 0,-1-7 0,0-3 0,-2 24 0,0-17 317,0-16-1306,0-21-2607,-11-35 3596,1-15 0,0 7 0,0-1 0,-6-28 0</inkml:trace>
  <inkml:trace contextRef="#ctx0" brushRef="#br0" timeOffset="14683">28957 11353 22824,'19'-25'2608,"1"2"-2158,-4 0 450,10 3-271,-8 16-179,7 16-180,-7 28-135,-8-6 0,-1 4-1786,-1 10 0,-2 4 1696,-1 9 0,-2 3-45,-2-17 0,-1 0 0,-1 0-757,-1 1 1,0 0 0,-2-1 756,1-1 0,-2-1 0,1-2-438,-4 18 0,-1-4 438,1-9 0,0-3 0,2-7 0,-2-6 0,-15-1 1834,8-36-1834,4-37 0,6-17 0,5 7 0,4-5 0,1 2 0,2-5 0,1 1 0,3 8 0,1 2 0,2-1 0,2-1 0,2 0 0,1 1-96,1 0 1,1 1-1,1 1 96,1 3 0,0 2 0,1 1-47,12-14 0,1 4 47,-2 8 0,1 6 0,-1 9 0,1 6 0,-2 9 0,1 7 0,-2 9 0,0 10 0,8 29 0,-4 12-373,-9-6 1,-5 5 372,-5-2 0,0 4 0,-4-1 0,-4 12 0,-6-1 0,-5 2 0,-4-1 0,-1-4 0,-5-1 569,-4-15 1,-4 1 0,1-4-570,-1 0 0,-2-4 0,-7 3 0,-1-10 0,-2-21 1863,9-29-1863,10-26 0,11 11 0,5-4-347,5-9 0,3-2 347,5-7 0,4-1 0,5-4 0,2 1 0,-8 20 0,1 1 0,1 0 0,10-15 0,3 2-531,-6 14 1,3 1-1,-2 3 531,2 1 0,1 3 0,6-1 0,0 9 443,5 28-443,-1 25 0,-6 23 0,-12 0 0,-1 7 0,-3 2 0,-1 1-282,0 0 0,-1-1 282,-4-8 0,-1-7 0,4 2 642,2-16-642,8-18 3080,9-20-3170,11-21 0,-18 3 0,0-4-390,4-6 0,1-3 435,1-8 0,-1-3-78,2-5 0,-2-2 168,-2-4 0,-1 0 0,-4-1 0,-3 0 44,-3 4 1,-4 1-45,-4 5 0,-3 1 0,-4 9 0,-2 2-45,-9-17 0,-11 26 0,-29 63 0,6 17-1370,12-4 0,1 6 1370,9-5 0,4 4-30,5-2 0,3 4 0,2-2-495,0 7 1,2 0 44,3-10 0,1 2 1,4-3-1950,9 7 1,3-8 2428,-5-16 0,2-4 0,26 21 0,-12-47 0</inkml:trace>
  <inkml:trace contextRef="#ctx0" brushRef="#br0" timeOffset="15300">31150 11154 22866,'13'-43'509,"1"1"1,-2 4 0,0 3-60,8-10 335,-3 26-245,-3 33-180,-2 31-270,-7-12 0,0 5-385,-1 5 1,-1 5 0,0-2 294,0 9 0,-1 0-259,-1-7 1,0 2 0,0-4 258,-1-1 0,0-4 96,0-5 0,0-2-96,0 20 0,0-22 0,0-18 0,4-45-1150,8-13 0,4-6 1150,0-3 0,3-2 0,0 7 0,3-1 0,0 2 207,8-9 0,1 3-207,-1 4 0,0 2 45,-3 7 0,2 4 135,2 7 0,1 7 89,11 12-172,5 32 83,-23 39-90,-14-21 0,-2 2-347,0 6 1,-2 2 256,0 1 0,0 0 0,-1 0 0,0 0 45,0-5 0,-1-1-45,-1-7 0,2-1 2859,7 27-2859,2-40 653,11-21-653,3-46 0,-9 9 0,0-5-696,3-10 1,1-5 695,-6 11 0,2-1 0,-1-3 0,1-6 0,1-3 0,1-6 0,-3 4 0,0-5 0,1-4 0,0 1 0,-2 3-423,-3 11 0,-1 1 1,-1 1-1,0-1 1,1-3 422,0-2 0,0-3 0,1-2 0,-1 1 0,-1 1 0,-1 5 0,-1-5 0,-2 3 0,0 2 0,-2 0-332,2-11 1,-2 0 0,-1 3 331,-1 9 0,-1 1 0,-1 3 0,-1-11 0,0 5 0,0 16 0,-2 7 0,-6 11 0,-4 57 0,2 6 0,-1 12-31,3-2 0,0 9 0,0 4 0,0 1 31,2-8 0,1 2 0,0 1 0,0 1 0,1 2 0,-1-1 0,0 1 0,1 2 0,0 1 0,0-1 0,0-2 43,1-5 0,0 0 0,1 0 1,-1-2-1,1-1 0,-1-3-43,1 8 0,0-3 0,0-3 0,0-2 0,1 2 0,0-3 0,-1-6 318,1-9 0,1-4-1217,2 18-450,0-17-181,2-15-718,0-15 2573,2-19 1,-2-13 0,0-11-1</inkml:trace>
  <inkml:trace contextRef="#ctx0" brushRef="#br0" timeOffset="15533">32039 10792 20739,'-59'-19'3328,"8"2"-1514,14 5-1544,19 3 599,16 4-779,24 3 90,22 2-355,-9 2 1,3 0 174,10 2 0,2-1-198,8 2 0,2 0 198,4-1 0,1-1 0,-1 1 0,-1 0-90,-3-3 0,-2-1-45,-7 2 0,-3 0 0,-6-2 0,-2 0-405,22 0 1,-17 0-451,-13 0-539,-17 0-1079,-13 0 2608,-20 0 0,-23 4 0,-11 1 0</inkml:trace>
  <inkml:trace contextRef="#ctx0" brushRef="#br0" timeOffset="17634">24243 14984 20845,'0'-7'3688,"0"1"-3238,0 1-180,0 3 89,0 0-179,3 2 0,5 6 0,9 7-90,7 12 0,7 14 0,3 8-444,-14-20 0,-1 1 399,-1 2 0,1 1-45,5 11 0,-1-1 0,-6-10 0,-2-1 0,2 7 0,-1-2 0,-1 1 89,-4-1-89,-5-13 0,-2-4 90,-2-12 0,0-6 799,6-4-889,2-9 0,8-13 0,8-16 0,4-3 0,4-3 0,-6 8 0,1-2-452,-1 4 0,2-2 0,-1 2 317,4-3 0,1 0-255,-3 7 0,2 0 0,-1 1-15,2-1 1,1 0-91,7-4 0,-1 3-404,4 3-1070,-11 10 80,-7 13-7942,-15 3 9747,-14 12 1,-20 3 0,-11 7 0</inkml:trace>
  <inkml:trace contextRef="#ctx0" brushRef="#br0" timeOffset="18409">24633 14953 19856,'-49'2'764,"1"1"1,-1-1-1,-16 2 1,7-2-585,1-8 0,20-1 90,17-9-1,20 0 1,16-2-180,17 0 0,14 2 0,10 0-150,-24 11 0,1 1 60,1 0 0,1 1 0,1 1 0,-1 2 0,1 3 0,1 2 45,11 6 0,-1 2-45,-13-1 0,0 2 0,8 4 0,-3 1 0,5 6 0,-6-2 0,-11-5 180,-6-3 180,-5-7 180,-7-2-1,-4-6 1,-4 0-270,-1-4 299,2-5-119,1-7 0,0-3-90,0-1-360,-2 4 0,0 3 0,0 10 0,9 38 0,3 14 0,-4-8 0,1 8 0,0 1-608,1 4 0,-1 1 0,0 0 608,1 1 0,0-1 0,0 1 0,-1 0 0,-1-1 0,1-3-174,0-1 0,1-2 174,3 11 0,-2-2 0,-2-18 0,-1-2 0,1 5 0,-1-4 0,0-3-180,-6-12-90,-4-20 90,-8-12 90,-8-23 90,-10-9-45,0 10 0,-3 1 45,-20-9 667,13 15 1,-1 5-668,-22 7 0,12 11 0,-5 6 0,4 4 0,-3 5 0,2-2 0,-15 3 0,1 2 0,14-2 0,-2 3 0,3-1 0,-14 8 0,3-2-422,13-6 0,1 0 422,-14 7 0,-3 0 0,13-8 0,-1 0 0,3-3 0,1-3 0,0-1 30,1 2 0,-3 0 0,3-5-272,-2-13 0,4-4 287,10 1 0,0-3 0,-8-6 0,3-4 44,-11-21-44,26 18 0,1-2 0,2 2 0,1-5 0,-2-24 0,3-3-45,7 23 0,3 1 0,-4-21 0,6 4-90,9 4-90,2 8-89,3 2-181,0 8-270,0 2-4,0 7-535,0-1 691,2 4-2040,2 0 1904,5 1 1,8 1 0,5 1 0</inkml:trace>
  <inkml:trace contextRef="#ctx0" brushRef="#br0" timeOffset="18713">25684 15125 24893,'7'-60'1709,"-2"6"-1439,-5 9 89,0 11 1,-5 15 0,-4 19-90,-7 29 0,-4 29-240,9-13 0,0 8 0,1-1-640,3-8 1,0 0 0,0 2 609,-1 17 0,1 4 0,1-4 0,3-15 0,0-3 0,3 3-60,4 14 0,3 3 0,1-4-210,0 6 0,2-2-60,2-12 1,1 1-1,2-6-255,3-4 1,1-6-136,1-5 1,3-3-1260,21 13-116,5-22 2095,2-26 0,2-22 0,-27 6 0,1 0 0</inkml:trace>
  <inkml:trace contextRef="#ctx0" brushRef="#br0" timeOffset="18984">26342 15188 23184,'-23'-60'1889,"-10"14"-1350,-14 30 91,-8 30-405,24 3 0,1 5-881,1 8 0,2 3 701,1 5 0,4 2 0,2 3 0,5 2-45,4 0 0,3-1 45,4 0 0,3-2-45,4-4 0,4-1-90,13 26 0,11-15 0,8-14 471,2-20-471,8-39 90,-31-10 0,-6-8 0,0-3 0,-4-2-1206,-9-13 1,-6-1 1070,-3 12 1,-2 2-181,-2 2 0,-1 1-677,0 3 0,-2 3 272,-1 4 0,-1 4-1438,-21-19 2158,-3 17 0,0 16 0,1 9 0</inkml:trace>
  <inkml:trace contextRef="#ctx0" brushRef="#br0" timeOffset="19676">25826 15052 22734,'14'-29'1259,"6"-1"-899,15-1 0,4 11 0,6 2-270,-6 4 0,2 3-877,18-1 1,2 2 786,-11 5 0,-2 4 45,2 6 0,0 2 45,-2 2 0,-1 3 0,-2 6 0,-2 3 80,-5 2 0,-2 6-80,0 17 0,-7 5-1,-10-11 1,-6 2 60,-7 3 0,-4 6 0,-5-5-105,-5-6 0,-5-2 45,-7 10 0,-5-3 0,-19 3 0,-1-12 0,3-18 0,7-8 263,8-18-353,9-10 0,27-38 0,11 5 0,0 14 0,8 1-45,16 2 0,7 7 45,6 7 0,3 5 25,-1 2 0,1 5-25,-3 12 0,-5 7 0,-19 5 0,-5 3 0,23 19 222,-16 1-222,-13-3 0,-32 0 90,-13-18-90,-28-6 0,13-21 0,0-7 0,-18-14 0,15-9 0,7-10-45,22-4 0,8-3-127,-2-1 0,7-1 127,10-3 0,10 2-180,15 3 1,6 4 134,-10 15 0,2 1 0,14-8 0,1 4 29,-17 19 1,1 3 60,5-2 0,-1 1 180,12-3 359,9-12-179,-38 18 0,1-5-180,-17 7 0,0 5-90,-4 2 1162,2 11-892,0 16-360,4 20 0,-3-8 0,0 6 0,1 11 0,0 6 0,0-1-1131,-1-7 0,0-1 1,0 3 1130,0 0 0,-1 2 0,1 2 0,-1-4 0,0 2 0,0-2 0,0 3-232,-1-3 0,0 4 0,0 0 0,0-1-488,1 14 1,1-1-1,-1 0 0,0-1 1,-1 0 0,1-3-241,1-9 1,1-3-1,-1-5 960,-1-1 0,0-4 0,3-5 0,0 0 0,3 26 0</inkml:trace>
  <inkml:trace contextRef="#ctx0" brushRef="#br0" timeOffset="20794">28498 14984 23634,'15'-61'1888,"-1"4"-1798,-2 12 90,-2 9-90,0 9 90,-2 9 90,-3 17 0,-5 13 0,-10 19-1,-12 13-179,-11 6-293,11-22 1,-1 0 247,0 0 0,-1 1-144,-9 9 1,1 3 143,5-2 0,3 2-45,2-2 0,3 1 0,7-6 0,6-1 0,14 17 0,8-3 0,13 1 0,9-3-90,8-6 90,-13-16 0,2-2 0,22 4 0,0-1 0,-26-44 0,-23-10 0,-6-7 0,-2-3 0,-1-3-1330,0-15 1,0-1 1329,-2 8 0,1 2 45,2-4 0,2 2-169,0 1 1,1 2 168,3 1 0,1 1 0,0 6 0,4 1 45,11-6 0,4 4-90,-6 14 0,3 3 0,9-4 0,2 7 21,20 14-21,0 18 0,0 21 0,-29-9 0,-3 4-108,0 5 0,-3 2 153,-4 2 0,-3 1-45,-4 0 0,-2 1 0,-5-2 0,-2 0 0,-10 28 90,-9-12-90,-5-12 0,-3-16 0,-1-13 3015,3-18-3015,3-42 0,17 6 0,5-5 45,2-3 0,3-2-167,5-9 1,4 1 121,3 13 0,3 3 0,0 2 0,3 1-236,0 4 0,3 2 236,-2 6 0,2 3 388,26-16-388,-14 27 0,2 5 0,1 5 0,-1 3 0,1 1 0,-2 3 0,22 8 0,-28-4 0,-9 3 904,-5-7-904,-6 3 651,-2-4-651,-5 0 0,-2 0 0,-3 0 0,-5 18 0,-4 7 0,-7 26 0,2-7 0,0 5 0,4 8 0,1 1 0,-2-1 0,3 0 0,6 7 0,8-5 0,4-23 0,4-3 0,13 22 0,12-30 0,-8-36 0,-1-18 0,-3-25-374,-16 18 0,-2-3 374,-3-7 0,-1-1 0,-1-4 0,-3-3 0,-5 7 0,-3-2 0,0 2 0,0-3 0,-1 1-135,-8-9 0,-2 4-585,-8 2-539,-5 18-450,1 16-900,-5 26 2609,-1 26 0,15-3 0,1 4 0,-1 7 0,-1-1 0</inkml:trace>
  <inkml:trace contextRef="#ctx0" brushRef="#br0" timeOffset="20968">29254 15640 22914,'8'50'1889,"-2"-4"-1529,2-8 89,-2-9-179,2-4-90,0-7-180,0-8-270,-1-4-539,-1-6-630,-2 0-900,-2-2 2339,0-9 0,-2-11 0,0-11 0</inkml:trace>
  <inkml:trace contextRef="#ctx0" brushRef="#br0" timeOffset="21401">29802 14645 21745,'16'-31'1709,"1"0"0,11-21-1260,-7 14 271,-6 19 359,5 45-809,-3 20-750,-5-2 1,-2 5 569,-1 1 0,-1 1-45,-1 6 0,0 1-45,-2-1 0,0 2 30,-2-10 0,-1 2 0,-1-1 60,1 10 0,0-1-45,-2-2 0,0-6 317,0 1-362,0-46 0,2-70 0,1 25 0,1-4-298,0-3 1,1-6 0,1-4 297,2-4 0,3-6 0,0-2 0,-1 4-366,-1 12 1,-1 1-1,1 1 1,0-3 365,1 0 0,0-3 0,0-1 0,0 3 0,-1 4-544,2-5 0,-1 4 0,0 3 544,3-14 0,0 4 0,-3 16 0,1 4 0,8-4 0,-2 52 0,3 47 0,-10-7 0,-2 7-143,-1-11 1,0 2 0,0 1 142,0 5 0,0 1 0,3 4 0,1 2 0,2 3 0,1 2 0,0-5 0,1 3 0,0-3 0,2 1 0,0-5 0,1 3 0,0-3 0,1-5 0,7 13 0,1-8-360,-3-8 1,1-3-116,-5-9 0,0-4-2043,13 10 3142,-7-27 1,-6-29-1,-2-18 1</inkml:trace>
  <inkml:trace contextRef="#ctx0" brushRef="#br0" timeOffset="22103">30947 14568 22374,'5'-35'2159,"-2"12"-1529,-8 21-91,-6 19-179,-5 12-90,-6 8-180,-3 2 0,-1-3 0,-1-7-90,1-6 90,5-11-90,1-14 0,6-31 90,5-4-90,7-23 0,13 23 0,4 2 0,12-15 45,-4 20 0,3 5 45,19 8 89,4 23-89,5 20 45,-15 8 0,-1 6-330,-9-10 1,-1 2 239,6 10 0,-2-1 135,2 6 180,-7-10 89,-5-13-449,-11-32 0,-2-11 0,-7-21 0,-4-10 0,3-9 0,-2-4 0,-3 7 0,-3-3 0,0 1-418,1 9 1,-1 1-1,-3 1 418,-2 2 0,-3 2 0,-7 3 0,-10 6 0,-6 5 0,0 2 0,-9-5 0,-3 4 0,4 5 0,-5 2 0,3 3 77,-6 1 0,1 5-77,-10-2 0,1 3-135,17 4 0,4 1-135,-25 2-89,58 14-91,45 6 270,-7-7 0,5 0 90,8 0 0,3-2-483,9-1 0,2-2 528,6 0 0,1-2 90,2-4 0,0-2 45,0 0 0,-1-2 135,-5-2 0,-2-2 45,-5-1 0,-3-1 352,-6 1 1,-3-1-488,-5 1 0,-3 0 43,22-5-178,-16 7 0,-9 13 0,-16 28 0,-4 12 0,-3 3 0,-1 5-13,-1 3 0,-1 7 1,-2 4 12,0-10 0,-2 4 0,0 3 0,0-1 0,0-3-418,0 2 1,1-2-1,-1 1 1,-1 2 417,1 1 0,-1 4 0,-1 1 0,1-2 0,0-5-569,-1-6 0,1-2 0,-1-3 0,0 0 569,-1 14 0,-1-1 0,1-2 0,0-5 0,2-2 0,-2-1-106,0-6 0,0-2 1,0-1 105,3 10 0,-1-2-370,-5 0 0,-1-5-2509,0 4 2879,-11-13 0,0-48 0,-5-13 0</inkml:trace>
  <inkml:trace contextRef="#ctx0" brushRef="#br0" timeOffset="23209">7711 8720 22914,'-23'-4'899,"9"-1"-809,7 1 0,12-1 0,7-1 0,14-1 0,9-2 0,4 1 45,-5 0 0,2 0-425,20-2 1,2-2 424,-6 1 0,0 0-610,8 0 0,4-1 565,-18 3 0,1-1 0,2 0-513,3-1 1,1 0 0,0-1 482,5 0 0,0 0 0,1 0-30,2-2 0,0-1 0,0 1-30,0 0 0,1 1 0,2-1 22,-1 0 1,2-2-1,1 1 1,-4 1-621,1 0 1,-3 1-1,2-1 598,-6 1 0,2 0 0,-1-1 0,-6 2 45,16-2 0,-6 1-45,-6-1 0,-2 1 45,-7 4 0,-3 0-140,-6 0 1,-3 0 184,21-5-1,-13 3-89,-11 2 754,-6 2-1114,-12 5-179,-3 0 638,-8 2-1538,-9 0 2048,-22 0 1,-5 6 0,-18 1-1</inkml:trace>
  <inkml:trace contextRef="#ctx0" brushRef="#br0" timeOffset="23885">7533 9087 20665,'-31'7'2429,"4"3"-2159,5-9-90,6 3-90,4-4 89,6 0 1,2 0 0,4 0 90,5 0 0,8 0-90,13 0-90,16-4-3392,21-3 3392,-18-1 0,8-2 0,-1 1-31,-6 0 1,0 1 0,2-1-394,3-1 1,4-1 0,1-1-1,-2 1 394,8-1 0,-2 0 0,1 0-30,3-2 0,0-1 0,1 1-8,-15 3 1,0 0 0,0 1-1,-1-1 8,15-4 0,-1 0 0,2-1 60,-4 2 0,3-1 0,-1-1 0,-3 2 0,-1-1 0,-3 2 0,1-2 0,-6 3 0,2-1 0,-2 0 0,-5 2 0,10-4 0,-6 2-1,-4 3 1,-3 0-45,-7 2 0,-3 0 45,22-3-90,-5 0 90,-20 6-90,3-1 0,-15 6 2642,-6 0-2642,-3 0 2264,-9 0-5322,0 0 3058,-17-12 0,4 2 0,-14-9 0</inkml:trace>
  <inkml:trace contextRef="#ctx0" brushRef="#br0" timeOffset="24754">15415 7965 21745,'-13'0'2518,"3"0"-2068,0 0 0,6 0-91,0 0 361,4 0-540,5-2 270,31-7-270,9-1-463,-5 2 0,3-1 373,2 0 0,2 0-667,9-2 1,3-1 636,-14 4 0,1-1 0,1 1-521,5-1 0,0 1 0,1 0 491,4-1 0,1 1 0,0 0 0,2 0 0,1 1 0,-1 0 0,1-1 0,-1 0 0,1 1 0,-3 0 0,0 0 0,2 0-30,-5 1 0,3 0 0,-2 0 0,-2 0 30,-2 0 0,-2 1 0,2-1-30,-1 1 0,3-1 0,-1 1 0,-8 0-136,1-2 0,-5 1 181,6 1 0,-5-1 459,-6 0-504,-10 3 1039,-8 1-1219,-5 2 1594,-7 0-3933,-2 0 1496,-17 6 1023,-17 14 0,-11 3 0,-14 10 0</inkml:trace>
  <inkml:trace contextRef="#ctx0" brushRef="#br0" timeOffset="25186">15658 8349 15082,'-49'0'1979,"4"0"745,15 0-2454,8 0 1609,13 0-1519,17 0-90,20 0 89,29-2-40,-18 1 1,5-2-140,10-2 0,8-1 109,-11 0 0,7-1 0,1 0 0,-2 1-289,7-2 0,-2 1 0,3-1 0,-13 1 0,2 0 0,2 0 0,-2-1 0,-2 2 0,14-2 0,-2 0 0,-1 1 0,-1-1 0,0-1 0,-1 1 0,-4 1 0,0-1 0,0 1-716,8-3 0,2 0 1,-5 1 715,2-1 0,-2 0 0,6-2 0,-5 2-19,-7 1 19,-16 3 0,-11 3 0,-9 1 524,-6 2-884,-4 0 466,-5 0-2895,-5 0 3633,-10 0 1,-11 0 0,-6 0-1</inkml:trace>
  <inkml:trace contextRef="#ctx0" brushRef="#br0" timeOffset="27069">8231 12266 17421,'9'-44'2788,"-3"6"-77,-5 17-2711,-6 21 1409,-7 33-1409,0-1 0,-1 6 0,-4 15 0,-2 5-134,3-11 0,-1 1 0,-1 2 134,-2 7 0,-1 1 0,-1 2 0,4-12 0,-1 0 0,-1 1 0,0 1 0,-1 2 0,0 0 0,-1 1 0,0 0 0,0 1 0,0 0 0,0 0 0,0 0 0,1-1 0,-1 0 0,1 0 0,0-1-319,1-2 0,1 1 0,0-2 1,0 0 168,-4 11 0,2-2 0,-1-1-562,3-6 1,1-1-1,1-2-278,-4 13 1,3-4-450,4-15 0,2-6 1439,0 0 0,17-48 0,9-26 0</inkml:trace>
  <inkml:trace contextRef="#ctx0" brushRef="#br0" timeOffset="27310">8130 12244 24145,'17'-64'899,"1"1"1,-3 8-1,0 4-719,-5 11 0,0 5 270,8-1 327,-2 42-777,8 44 0,-6 1 0,1 12 0,0-1-616,-2-7 0,1-1 0,1 7 616,-2-9 0,2 6 0,1 3 0,1 2 0,-1-1 0,1-2-404,-3-4 0,1-2 0,0 1 1,-1-1-1,1 0 0,0 1 404,0 0 0,0-1 0,0 1 0,0 0 0,0 0 0,0 1 0,2 5 0,1 2 0,-1 0 0,1-1 0,-2-1 0,-1-4-587,2 7 0,-2-3 0,0-2 0,0 1 339,-1-3 1,0 0 0,-1-1 0,0-3-304,-1 3 1,0-3-1,-2-7-349,-4-10 1,-2-4-8932,2 11 8978,-4-27 0,-15-25 0,-2-18 0</inkml:trace>
  <inkml:trace contextRef="#ctx0" brushRef="#br0" timeOffset="27571">7793 13270 26512,'-42'-17'509,"0"0"1,3 1 0,2 0-420,-22-11-90,19 5 90,25 4-90,29 4 45,34 7 0,19 7-964,-19 2 0,4 1 0,3 2 0,-1-1 851,1-1 1,1 1 0,1-1 0,1 2-68,6 1 0,2 1 0,-1 1 0,-5-1-684,-3 0 0,-4 0 0,0-1 459,-5 0 0,0-1 0,-2 0-360,13 3 1,-2-2-825,-9-2 0,-3-1 1544,-10-1 0,-3 0 0,14-2 0,-12 0 0</inkml:trace>
  <inkml:trace contextRef="#ctx0" brushRef="#br0" timeOffset="27918">10733 12850 23634,'-31'-25'2698,"-1"2"-2158,-1 0 449,-5-1-719,14 9-180,8 2-90,28 9 0,24 12 45,20-1 0,13 0-1236,-7 0 0,6 1 1,0 0 1032,-15-2 1,1-1 0,1 0-1,0 0-437,5 1 0,2-1 0,-1 1 0,-4-1 85,1 0 0,-3 0 0,-1 1-486,-3 0 1,-1 0-1,-1 0-353,18 2 0,-4 0 1349,-9 0 0,-4 0 0,-12-2 0,-2 1 0,21 7 0</inkml:trace>
  <inkml:trace contextRef="#ctx0" brushRef="#br0" timeOffset="28103">11102 13189 23184,'-53'11'959,"0"1"1,4-2-1,2 0-734,-2-3 0,3 0 45,-8 4 89,42-2-359,52-4-45,6-3 1,8 0-2271,6-2 0,4 0 1925,-14-1 0,2 0 1,1 1-301,5-1 1,1 0-1,1 0 546,3-1 0,0 0 0,0 0 0,1-1 0,0 1 0,0 0 0,-1-1 0,1 0 0,-1 0 1</inkml:trace>
  <inkml:trace contextRef="#ctx0" brushRef="#br0" timeOffset="28744">13376 12623 26062,'0'-36'989,"0"0"1,0-17-450,0 15-540,0 44 0,0 41 0,0-6 0,0 9 0,0-1-1139,0 15 1,0 4 1138,0-4 0,0 4 0,0-2 0,1-13 0,-1-3 0,1 1 0,0 0 0,0 0 0,1-1 0,0-3 0,1 0 0,0 2-207,2 5 0,0 3 1,1-5 206,1 3 0,-1-3-110,2 7 1,0-6 109,0-10 0,-4-32 0,-2-28 0,-1-34 0,-2-13 0,2 6 0,0-5-77,0 17 0,0-3 0,1-4 0,0-2 77,1-3 0,1-3 0,0-3 0,0 0 0,0 4-388,1-4 0,-1 3 0,1-1 0,0-3 388,-1 10 0,1-3 0,0-1 0,0 0 0,0 2 0,0 3 0,1-4 0,0 3 0,0 1 0,0-1-158,2-7 1,1-1 0,1 0 0,1 5 157,4-5 0,1 4 0,2 3 0,-2 3 0,0 2 0,5 11 0,8 9 0,3 17 0,23 50 0,-26-1 0,-2 7 0,0 11 0,-3 6 0,-11-15 0,-2 3 0,-2 0 0,-2 3 0,-2 1 0,-3 0 0,-2 1 0,-3 1 0,-4 1 0,-5-3 0,-3 3 0,-2 0 0,-1-4 0,0 0 0,-1-4 0,-2 2 0,-7 8 0,-2 2 0,-1-8 0,-1-8 0,-1-5 0,-3 0 0,-1-6 0,-16-1 0,15-19 0,37-46 0,13 7 0,8-2 0,9-4 0,7-1 0,1 2 259,10-4 1,4 3-260,-4 6 0,5 2 0,1 9 0,6 16 0,3 11 0,-4 4 0,-13-2 0,-2 4 0,0 6 0,2 8 0,2 9 0,-3 2 0,-8 0 685,-2 16 0,-11 5-685,-6-7 0,-4 3 0,-9-2 0,-14 4 0,-10-2 0,-6-2 0,-6-1 0,-6-4 0,-5-3-708,-5-3 0,-4-4 708,18-15 0,-3-2 0,-6-4-576,-4-5 0,-9-2 1,-4-3-1,2-2 0,7-1-771,0-1 1,4-2 0,-4-3 1346,-11 0 0,-7-1 0,3-3 0,11-7 0,9-11 0,7-6 0,0 0 0,-1 0 0</inkml:trace>
  <inkml:trace contextRef="#ctx0" brushRef="#br0" timeOffset="29372">15467 12230 24083,'7'-16'2249,"-1"2"-1979,-1-3 180,0 3-1,-1-2 91,1-6-540,-2 9 0,3-6-450,-2 12-449,0 0-540,-2 5-900,0 0 2339,-2 8 0,0 7 0,0 8 0</inkml:trace>
  <inkml:trace contextRef="#ctx0" brushRef="#br0" timeOffset="29553">15666 12954 18750,'31'42'1799,"-4"6"151,-5 6-1681,-11-9 1,-2 3-180,-3-9 0,-3 0 83,-1 14 1,-6-1-579,-4-13 0,-4-3-315,-9 1 1,-4-2-631,-7 1 1,-4-4 1356,-8 1 1,-5-2 0,10-11-1,-2-2 1,0 0 0,-5 0-1,1 0 1,0 0 0</inkml:trace>
  <inkml:trace contextRef="#ctx0" brushRef="#br0" timeOffset="30454">9332 10272 23364,'-4'-31'1709,"3"7"-1619,-6 16 0,2 19 0,-5 26-1,0 24-812,4-21 0,2 4 723,0 5 0,1 2 0,-1 4 0,-1 1 0,4 0 0,1 1 30,-2-8 0,0 2 0,1-3-30,1 3 0,0-1 45,-1 15 0,-2-6-45,-3-21 361,-5-9-361,-1-49-90,0-19 90,5-24 0,4 21 0,1-2-1501,3-8 0,1-2 1501,2-7 0,0-1 44,3-4 1,1 0-25,2 1 0,2 1 25,0 3 0,3 1-45,1 7 0,2 2 0,0 9 0,3 3 0,0 8 0,4 5 0,28-3 0,-13 33 0,1 14 0,-1 14 0,-3 9 0,0 0 0,-5 4-194,-6 9 1,-10 2 193,-11-16 0,-6-1 0,-3-1 0,-4-1 1227,-3-2 0,-4-2-1227,-3-4 0,-3-2 90,-26 19-90,-4-15 544,17-21 1,1-4-635,-13 0 90,-4-20 0,39-2 0,13-10-90,21 7 90,17 8 0,12 11 620,11 13-620,-19 9 0,-1 5 0,-12-4 0,-3 3 64,8 10 1,-6 2-65,-16-7 0,-6 2 0,-8 13 0,-6 2 0,-1-12 0,-5 1 0,-8 0 0,-7 3 0,1-6 0,-2-3 0,-2-4-45,-11 7 0,-4-5 0,-1-12 0,0-5 0,12-4 0,-1-4-180,-17-7 1,2-7-316,5-13-180,-1-21-179,34 1-1170,14-9 2069,10-3 0,13-3 0,3-1 0</inkml:trace>
  <inkml:trace contextRef="#ctx0" brushRef="#br0" timeOffset="30727">10278 10579 22734,'2'-22'2519,"2"-1"-2340,3 0-89,10 3 0,15 0-90,5 7 0,7 3 0,12 2 0,3 1-686,1 0 1,0 1 595,2 4 0,-2 0-495,-9 2 1,-4 0 169,19 0-530,-26 5 1,-5 2-855,-13 2-360,-13 11 2159,-25-4 0,-19 4 0,-6 3 0</inkml:trace>
  <inkml:trace contextRef="#ctx0" brushRef="#br0" timeOffset="30876">10603 10742 20126,'-30'23'1439,"0"0"0,-23 17-1079,14-8-180,11-9-1,16-12 1,12-1 0,16-9-180,17 3 90,15-10-610,15-1 160,-5-5 0,1-2-461,-14 3 0,1-1-304,15-5 1,-1-3 1124,-22 4 0,-3-2 0,-3-2 0,-1-1 0,-2 0 0,0-1 0</inkml:trace>
  <inkml:trace contextRef="#ctx0" brushRef="#br0" timeOffset="31470">11488 10186 23274,'-12'15'629,"-2"3"-359,-1 3-90,1 2 0,0-1 0,2-1 0,1-3 90,5-9 359,-1-3-359,6-14-90,1-36-180,6 7 0,6-27 0,6 25 0,7 3 90,5 6-90,9 6 0,5 9 0,6 11 0,-1 13 0,-5 14 0,-7 11 90,-10 9-90,-19-6 0,-6 4 0,-9-1 0,-4 1-158,-1 2 1,-3-2 202,-6-5 0,-3-4-45,0-7 0,0-2 0,-8 5 90,-2-2-90,23-16 0,6-9 0,5 3 315,5-4-315,22 0 0,3 6-90,17 5 90,-6 10 0,9 22 0,-15 11 0,-5 1 90,-23-3-90,-15-23 0,-8-2 0,-8-6 0,-7-3 0,-4-9 0,0 1-90,-8-9-180,16 3-270,-4-4-359,17 0-2879,7-10 3778,2-2 0,10-13 0,2 0 0</inkml:trace>
  <inkml:trace contextRef="#ctx0" brushRef="#br0" timeOffset="31685">12349 10050 22374,'10'-34'3058,"-4"4"-2788,-2 6-180,-4 5 90,0 6-180,0 4 0,2 2 0,0 5-90,0 0-1889,0 2-1888,-2 6 3867,0 1 0,-5 11 0,-2 1 0</inkml:trace>
  <inkml:trace contextRef="#ctx0" brushRef="#br0" timeOffset="31903">12239 10561 23004,'0'5'2608,"0"5"-2068,7 0 90,6 8-181,10 6-89,3 8-90,3 7-180,-1 4-90,-1 2-180,-7 0-450,-7 1-719,-17 3-899,-20 1 2248,3-22 0,-5-2 0,-9 3 0,-3-1 0,-5 0 0,-1 0 0</inkml:trace>
  <inkml:trace contextRef="#ctx0" brushRef="#br0" timeOffset="44021">17283 3705 24623,'-5'0'1979,"1"0"-630,4 0-1169,4-3-90,6-3 0,14-12 0,20-13-569,-11 8 0,3-2 524,12-7 0,5-1-594,-12 8 0,2 0 0,5-3 549,-1 3 0,4-3 0,3-1 0,0 0 0,-3 2-543,4-2 1,-2 2 0,1 0 0,2-2 542,-8 5 0,2-2 0,2-1 0,-1 1 0,0 0 0,-4 2 0,9-3 0,-3 1 0,-2 2 0,1-1 0,-3 0 0,0 1 0,-1-1 0,-1 2 0,11-6 0,-2 2 0,1-1-293,-11 5 0,2-1 0,-1 0 0,-4 2 293,16-8 0,-3 1-11,-14 7 1,0 0 0,-5 3-260,11-8 461,-12 7-1181,-13 4 1692,-11 3-2231,-16 1 1090,-14 5 439,-22 3 0,-23 10 0,25-2 0,-1 0 0</inkml:trace>
  <inkml:trace contextRef="#ctx0" brushRef="#br0" timeOffset="44539">17628 2863 22014,'-17'-29'2339,"1"1"-1979,4 6-90,0 2 0,-9 40-136,-3 23 1,-1 12-935,7-16 0,-1 3 1,-1 2 799,0 2 0,-2 3 0,0 2 0,0-3 0,-4 9 0,-1-2 0,-1 4 0,5-13 0,-2 3 0,-1 0 0,1 0 0,2-3 0,-6 12 0,2-3 0,-1 2 22,3-7 1,-1 1-1,1 0 1,3-7-23,-1 8 0,5-7 45,6-6 0,4-3-45,6 20 559,24-17-559,23-13 0,-13-18 0,5-4-279,6-2 1,2-2 278,4-2 0,4-3 0,-5-1 0,4-2 0,-1 0 0,-3 1 0,0 0 0,0-1 29,-3 0 1,1 0 0,-4 1 60,10-1 0,-8 1 90,-3 2-90,-13 3 180,-10 2 1960,-8-2-2050,-9 0-90,-9-5 0,-13-4 90,-26-23 0,8-5-180,11 8 0,2-4-70,7 0 1,3-3 113,-1-7 1,1-2-600,2-6 0,2-3 555,1-8 0,1-3 0,5 22 0,0-2 0,1-2-135,2-1 0,0-3 0,1-2 1,0 3-616,0-11 0,-1 2 1,2 0-91,-1 1 1,1 1-1,1 5 840,0-5 0,-2 12 0,-10 18 0,-3 15 0</inkml:trace>
  <inkml:trace contextRef="#ctx0" brushRef="#br0" timeOffset="45194">10123 3682 20845,'-49'10'4048,"6"-2"-3419,9-8-89,10 0 90,6 0-181,9-4-359,6-3 0,12-19-90,17-21-776,-2 8 0,6-5 806,-3 5 0,2-1 0,2-1-730,9-8 1,2-2 0,2 0 699,-6 9 0,0-1 0,2-1 0,1 1-518,4-2 1,0 0 0,2 0 0,-1 0 517,2 1 0,-1 1 0,2-1 0,3-1 0,-8 8 0,2-1 0,2-1 0,0 0 0,0 1 0,-1 1-318,6-5 1,0 1-1,-1 1 1,0 0 0,0 0 281,-1 1 0,0 0 0,0 1 0,-2 0 0,-2 3-32,2-1 1,-2 1-1,-3 2 1,-4 3 57,7-5 1,-7 3-216,-6 5 0,-3 2 486,16-16-1430,-17 12 1580,-16 11-411,-39 9 0,-14 15 0,4 0 0,-1 0 0</inkml:trace>
  <inkml:trace contextRef="#ctx0" brushRef="#br0" timeOffset="45712">10517 2153 21205,'-24'0'2069,"1"0"-1979,5 0 0,0 4 90,-4 5-1,-6 15 91,-12 19-180,15-9 0,-1 4-838,-7 12 1,-1 8 769,7-5 1,-3 8-1,1 2 1,1-2-557,5-10 0,0-1 1,1 0-1,-1 3 534,0 3 0,-2 3 0,1 1 0,0-1 0,3-4 0,2-4 0,1-3 0,2 0 0,-1 1 0,-1 5 0,0 3 0,0-1 0,3-3-161,-1 5 0,3-2 0,3-1 191,3-1 0,3-1 0,5-6-44,7-7 0,7-11 14,45-9 0,-25-24 0,4-8 210,5-1 0,5-4 1,2 0-211,4-3 0,2 0 0,0 0-136,1 0 0,-1 0 1,0 1 135,-4 2 0,-1 0 0,-5 3 0,-1 2 0,-3 4 223,5 5 1,-1 3-179,-7 3 0,-3 2 45,29 3 302,-28 6 147,-26-13-7,-9-3-442,-24-33-45,0-4 0,-1-5-45,-3-4 0,-1-2 548,7 7 0,-1-3 0,2 1-548,-3-15 0,2 0 0,5 17 0,1-2 0,1 1-892,1 0 1,0-1-1,0 0 757,-4-20 0,0 1-45,3 5 1,1 2-136,1 8 0,1 1-900,-1-2 1,2 3 1214,-2-17 0,-4 16 0,7 30 0</inkml:trace>
  <inkml:trace contextRef="#ctx0" brushRef="#br0" timeOffset="46977">24917 1918 25073,'-23'-21'989,"3"1"-989,4 6 0,7 5 0,4 13 0,5 18 0,0 18 0,0 8 0,0-4 0,0 3-228,-1 0 0,0 4 0,-1 2 228,0-4 0,-1 3 0,0-1 0,-1-2-812,0 4 0,0-2 1,-1 1 811,-1 14 0,0 2 0,0-6 45,-1-6 0,2-6-283,1-6 0,1-2 238,-4 21 90,6-18 0,-2-14 90,3-17-90,0-5 476,10-38-566,7-4 0,1 3 0,2-3 951,4 2 1,2 1-997,3-1 0,5 1 45,14-5 0,6 5-45,-1 10 0,2 8 0,8 8 0,-3 9 0,-15 7 0,-7 7 45,-8 9 0,-8 4 556,-8 23-601,-26-13 0,-10 0 45,0-9 0,-4-2-470,-18 11 0,-6-5 470,2-14 0,0-6 0,-2 0 0,-1-4 0,3-5 0,1-2 0,3-3 0,2-2-102,6-5 0,1-3-168,-22-16-90,17-11-180,15-9-359,15-5-271,16-4-1168,13-2 2361,13-3 1,-11 29 0,1 1 0,3 0 0,-1 0 0</inkml:trace>
  <inkml:trace contextRef="#ctx0" brushRef="#br0" timeOffset="47186">25441 2361 19091,'22'-23'1979,"-3"3"22,-4 6-1911,-4 7 678,-1 3-768,0 12 412,2 7-412,4 12 1361,3 9-1361,3 5-629,-2 2-1125,-6-11 0,-2-1 1754,4 11 0,-2 10 0,-11-26 0</inkml:trace>
  <inkml:trace contextRef="#ctx0" brushRef="#br0" timeOffset="47354">25818 1981 24083,'-12'-47'720,"2"3"-1080,3 8 0,0 9-359,6 7-91,-2 10-1169,3 8 1979,3 9 0,2 11 0,3 3 0</inkml:trace>
  <inkml:trace contextRef="#ctx0" brushRef="#br0" timeOffset="47727">25904 2171 21924,'6'14'2339,"-2"-7"-2069,-2 9-90,-2-5-90,0 13 90,0 3 0,5 38-180,-1-22 0,1 2 45,0 1 0,1 0-202,-1 1 0,-1-3 157,2 8 269,-3-11 91,0-12 180,-1-19-450,3-15-90,0-20 0,3-16 90,8-13-931,-5 22 0,1 0 841,3-1 0,2 0-45,2 1 0,3 1-199,9-4 1,3 3 243,16-6 0,-18 18 0,0 6 0,21 26 0,-13 7-90,6 21 90,-20-2-449,-6 6-181,-2-1-449,-3 0-361,-1-5-898,0-6 2807,5-13 0,8-9 1,6-10-1</inkml:trace>
  <inkml:trace contextRef="#ctx0" brushRef="#br0" timeOffset="48087">27118 2108 23364,'6'-46'1349,"0"8"-1169,-13 8-180,-6 16 90,-10 12-90,-7 18 0,-3 18 0,-3 18-1513,18-18 0,1 2 1378,2 5 0,1 2-90,2 0 0,2 3-230,5 13 1,3-1 229,2-19 0,3-2-270,2 6 1,4-7-496,15-13 91,5-23 539,-1-22 0,-1-9 1080,-5 4 0,-1-3-311,9-16 0,-3-5 86,-8 9 0,-3 1-46,-1-3 1,0 1-90,-2 2 0,-2 0 825,1-6 0,-2 2-1095,3-13 350,-3 0-440,-8 38 0,-2 11 90,0 11 598,0 12-688,0 13-270,0 6 1,0 3-631,2 23 900,0-1 0,1-1 0,2 6 0,-1-23 0,0 1 0</inkml:trace>
  <inkml:trace contextRef="#ctx0" brushRef="#br0" timeOffset="48471">27467 1941 19727,'2'-31'810,"0"5"1037,-2 14-1847,4 12 825,0 20-825,4 21 0,2 18-144,-6-22 1,1 3 143,1 3 0,-1 0 45,0 3 0,-1-1-90,0 0 0,0-1 554,-1-5 0,-2-1-509,1 27 90,-2-19-90,0-21 0,0-19 0,0-23 0,0-20 0,0-21 0,3 19 0,1-2-169,2-6 1,1-1 258,4-4 0,2-1 0,2 1 0,1 2-45,0 2 0,1 3-45,-1 5 0,2 3 171,2-1 1,3 7-172,25 6 0,13 31 0,-16 30-135,-23-9 0,-3 3-990,-6 4 1,-2 0-1484,2 12 2608,-1 13 0,-11-36 0,-1-6 0</inkml:trace>
  <inkml:trace contextRef="#ctx0" brushRef="#br0" timeOffset="48803">28267 1606 22374,'10'-17'1080,"0"6"-900,-5 37-91,4 30-89,-5-23 0,0 1-45,4 5 1,2-2 44,13 9 0,7-8 89,5-13-89,5-11 450,5-18 270,4-15 269,-2-11-179,-2-6-450,-9 3-91,-5 6-179,-16 23-90,-13 21 0,-19 33-639,2-13 1,-2 4 638,-5 12 0,-1 3-30,5-11 0,-1 2 0,-1 1-30,-1 7 0,-1 2 0,0 1-645,4-11 0,-1 1 0,1 1 0,0 0 435,-2 3 0,1 0 0,0 0 1,-1 1-114,1-1 1,-1 0 0,0 1-1,0-1-247,0-1 1,1 0-1,-1-1 1,0-1 629,-6 12 0,0-1 0,1-1 0,1-7 0,0-1 0,0-1 0,1-4 0,1-1 0,-1 1 0</inkml:trace>
  <inkml:trace contextRef="#ctx0" brushRef="#br0" timeOffset="49287">24113 4256 20771,'-35'10'629,"0"-1"1,-2-1 0,4-1 1291,2 0-1921,25-11 90,62-12-90,-5 2 0,12-3-456,-19 5 0,6 0 0,5-2 0,3 0 0,2-1 0,1 0 456,-4 2 0,4-1 0,2-1 0,1 1 0,1-1 0,1 0 0,-1 0 0,1 0-109,-6 1 0,1 1 1,-1-1-1,2 0 1,-1-1-1,1 1 0,0 0 1,1 0-1,0 0 109,-3 0 0,2 0 0,1 0 0,0 0 0,0 0 0,-1 0 0,1 0 0,-2 0 0,-2 1 0,-1 0-129,10-2 0,-2 0 0,-2 0 0,0 1 0,-1 0 0,0-1 0,0 1 141,0-1 1,0 1 0,0-1 0,-1 1 0,0-1 0,1 0 0,-2 1-158,-2 0 0,0 0 0,-1 0 0,0 0 0,0 0 0,2-1 1,1 0 144,1 0 0,2-1 0,2 0 0,0 0 0,0-1 0,-2 1 0,-1 0 0,-4 1 0,2-1 0,-2 1 0,-3 1 0,0-1 0,0 0 0,2 0 12,-1 0 1,1 0 0,1-1 0,0 1 0,-1-1 0,-5 2 0,-4 1 125,5-2 1,-5 1 0,-4 1 0,0 0-139,7-1 0,-3-1 0,-2 2 570,10-4 1,-5 2-661,-12 3 0,-3 1-269,15-4 1314,-21 6-4193,-42 4 629,-27 9 2609,-2 1 0,-6 2 0,-8 4 0,-2 3 0,-8 1 0,0 0 0</inkml:trace>
  <inkml:trace contextRef="#ctx0" brushRef="#br0" timeOffset="49723">24494 4681 23313,'-42'17'449,"0"-1"1,-1 0 0,-14 5 0,2-2-405,11-3 0,3-2 204,-19 6-69,30-11 143,28-3-143,44-12-135,1-1 0,8-1-555,-4-1 0,5-1 0,8-1 525,-6 0 0,8-1 0,4-1 0,3 0 0,-1-1 0,-3 2-443,-5 0 1,-2 0-1,0 1 1,0 0-1,2-1 1,4-1 477,-9 2 0,2 0 0,2 0 0,2-1 0,0 0 0,0 0 0,0 0 0,-2 1 0,-2 0-268,7-2 1,-2 1 0,0 0 0,-2 0-1,1 1 1,0-1 0,1 0 268,1 0 0,1-1 1,0 1-1,0 0 1,0-1-1,0 1 1,0 0-181,-1 0 1,0 0 0,-1 0 0,1 0-1,1-1 1,2 1 0,2-1 155,-10 2 0,2-1 0,2 0 0,1 0 0,1 0 0,0 0 0,-1 0 0,-1 0 0,-2 0 0,-2 1-98,9-2 1,-3 0 0,-1 1 0,-2 0 0,1-1 0,1 1 0,2-1 70,-7 1 0,2 0 0,2 0 0,1 0 0,-1-1 0,-1 1 0,-2 0 0,-3 1 0,-4 0 28,13-2 1,-4 0 0,-4 1 0,-1 1-1,0-1-28,6-1 0,-1 0 0,-2 0 0,-2 0 220,9-1 1,-2 1 0,-3 0-221,-11 1 0,-2 1 0,-2 0 0,9-2 0,-3 1 707,-4 0 0,-4 2-707,17 0 0,-11 2 2113,-27 8-2113,-15 0 2177,-2 0-6315,-4 0 4468,-6 4 1,-10 3 0,-7 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6:53:29.497"/>
    </inkml:context>
    <inkml:brush xml:id="br0">
      <inkml:brushProperty name="width" value="0.09071" units="cm"/>
      <inkml:brushProperty name="height" value="0.09071" units="cm"/>
      <inkml:brushProperty name="color" value="#00B050"/>
    </inkml:brush>
    <inkml:brush xml:id="br1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7858 4261 20305,'-13'-16'3418,"1"-2"-2878,2-2 0,3-3 89,0 2 1,3 1-90,-1 2 179,-2-2-359,6 9 270,-8 9-360,1 23-270,-11 22 0,-4 11-1057,3-3 1,-1 5 1056,4-12 0,-2 5 0,0 1 0,1-1 0,1-1 0,0 0 0,0 0 0,0 2 0,-2 4 0,0 2 0,-1 0 0,1 0-480,0 1 0,-1 0 0,0 2 1,0 2 479,2-11 0,0 4 0,-1 0 0,0 1 0,0-3 0,2-2-474,-4 8 1,2-3 0,0-1 0,0 2 473,1-4 0,-2 2 0,1 1 0,1-3 0,2-6 0,-1 3 0,3-6 0,0-1-129,-4 10 1,2-2 128,3-10 0,1-2-539,-6 14 65,10-20-1325,6-25-990,12-29 2789,8-35 0,-4 15 0,1-4 0,1-9 0,1-1 0</inkml:trace>
  <inkml:trace contextRef="#ctx0" brushRef="#br0" timeOffset="306">7874 4256 24353,'0'-36'1799,"-4"2"-1439,0 7-90,-1 6-90,2 4-1,3 9 1,5 20 0,5 19-90,9 30-45,-7-22 0,2 5-672,1 9 0,2 6 0,0 0 627,-3-8 0,1-2 0,0 4-453,1-1 1,0 3 0,0 1 0,0-3 452,1 3 0,0-3 0,1 3 0,1-4 0,1 2 0,1 0 0,0-1-372,-2-5 0,1-2 0,0 0 1,0-1 251,6 14 0,0-2 0,-1-4-195,6 7 0,-4-10-584,2-7-361,-7-20-449,-8-19 419,-5-22 1290,-9-16 0,-9-18 0,-3-10 0</inkml:trace>
  <inkml:trace contextRef="#ctx0" brushRef="#br0" timeOffset="635">7447 5125 24623,'-37'-10'449,"-1"0"1,4 1 0,2-1-270,-15-10-90,23 0 0,29-3 90,32-2-45,-2 10 0,7 1-1066,12-1 0,6 2 961,-13 4 0,3 0 0,2 0-358,3 1 1,2 0-1,0 1 328,1 1 0,0 1 0,0 0 0,-4 1 0,0 1 0,1-1 30,4 2 0,1 0 0,-5 0-127,2 0 1,-4-1 141,4 1 0,-7 0-52,-13-1 7,-19 1 1265,-16 0-1265,-12 2-90,-9-2-90,-4 2 1296,1 0-2286,2 0 108,3 0-1636,9 0 2698,2 0 0,6 0 0</inkml:trace>
  <inkml:trace contextRef="#ctx0" brushRef="#br0" timeOffset="1049">10209 4501 22284,'-51'0'944,"16"0"1,1 0-585,-12 0 0,-8 0 0,30 0-1,11 0-269,13 0 0,16-2 0,19-3 0,19-2-194,-18 2 0,5 1 134,7-1 0,6 1 0,-2 0-770,13-1 0,0 0 740,-6 0 0,3 1 0,-4 0 0,5 0 0,-2 1 0,-3-1 0,0 1-45,-4 2 0,-1 0-225,-5-1 1,-2 2-246,-4 0 1,-1 0 64,-6 0 0,-3 0-449,23 0-360,-16 4-540,-13 1-8032,-14 4 9790,-16 2 0,-14 2 0,-11 3 0</inkml:trace>
  <inkml:trace contextRef="#ctx0" brushRef="#br0" timeOffset="1340">10079 5111 23544,'-34'17'599,"0"0"1,3-2 0,1 0-331,-19 10 181,15-7 0,15-3 90,21-7-181,30-2-89,33-6-775,-16-1 1,9-2 571,-5-1 0,9-1 1,1-1-1,-2 0-679,-10 0 0,-1 1 0,0-1 0,3 0 612,2-1 0,3 0 0,2 0 0,-2-1 0,-4 1 0,13-3 0,-5 1 0,2-1-389,-7 1 1,2 0-1,-2 0 1,-3 1 388,-2 0 0,-3 0 0,0 0-196,7 0 1,0-1 0,-6 1 150,-12 2 0,-6 1 232,19-2-727,-15 2 129,-13 1 411,-20-4 0,-11 2 0,-14-5 0</inkml:trace>
  <inkml:trace contextRef="#ctx0" brushRef="#br0" timeOffset="2351">14115 3596 22824,'-10'-18'1979,"0"4"-1709,2 1 89,0 8 631,-6 33-720,4 12 0,0 10-181,1 4 1,2 6 0,-1 0-460,1-2 0,0 0 1,1 5 369,2-13 0,0 5 0,1 1 0,0 0 0,1-4-488,0 4 1,1-3 0,1 0 0,-1 0 419,0-1 1,0 1 0,0-1-1,0-2-112,1 8 0,0-1 1,0-8-271,1-5 0,0-6-3058,5 27 3508,-1-44 0,2-25 0,-3-34 0</inkml:trace>
  <inkml:trace contextRef="#ctx0" brushRef="#br0" timeOffset="2835">14079 3781 22194,'0'-40'659,"0"-1"1,0-12 0,3-2-435,5 7 0,1 0-135,1 4 0,2 3 0,26-8 0,5 40 0,10 22-45,-23-1 0,1 8 15,4 18 0,2 11 0,-6-1-1188,-3-1 1,-5 3 1127,3 3 0,-2 5 0,-11-2 0,-20-8 0,-9-3 0,-3-2 45,-2 5 0,-8-2-45,-8 1 0,-8 1 0,-1-6 90,7-16 0,-1-5 0,-1-2 0,-18 11 0,0-6-45,10-10 0,6-6 44,0-12 626,20-7-625,15-8-90,44-6 0,22 1 0,-17 12 0,3 4 0,2-1-151,10-4 0,2 0 0,0 5 151,-2 5 0,1 4 0,-3 6 0,-3 7 0,-3 5 0,-3 1 0,4 4 0,-4 6 0,-8 7 0,-1 8 0,-10-1 0,-12 0 0,-9 0 0,-4 19 0,-10-1 0,-11-16 0,-8-3-499,-7 2 0,-4-2 499,-5-2 0,-6-3 0,1-8 0,-5-1 0,2-3 0,-7 1 0,0-4 0,9-6 0,-2-2 0,3-5 0,4-5 0,3-6 159,-6-7 0,3-5-339,-10-12-450,8-17-359,39 3-540,22-2-1170,13-1 2699,15-2 0,-14 22 0,1-1 0,3 1 0,0-1 0</inkml:trace>
  <inkml:trace contextRef="#ctx0" brushRef="#br0" timeOffset="3322">15524 4021 19226,'-12'16'3418,"0"0"-2878,5-9-90,-2 3-1,5-9 361,-1 3-540,-2-4 179,6 0-269,14 0 0,9 0 0,26 0 0,16 0-481,-20 0 1,3-2 390,12 0 0,4 0-1105,-14 1 1,1 0-1,2 0 1015,4-1 0,1 1 0,1 0 0,2 0 0,1 2 0,0-1-340,-2 0 1,-1 0 0,4 0 339,-7 0 0,3 0 0,0 0 0,-5 0-586,0 0 0,-3 0 0,1 0 586,8 0 0,0 0 0,-4 0 45,-1 0 0,-6 0-54,-11 0 0,-2 0-81,25 0-180,-31-2 1434,-21-1-2333,-5-1 409,-10-1-1848,-7-1 3407,-13-1 0,-8 2 0,-3 1 1</inkml:trace>
  <inkml:trace contextRef="#ctx0" brushRef="#br0" timeOffset="3739">16414 3646 16335,'-9'-46'3598,"0"1"-3148,0 1 1809,3 11-1989,-2 15 852,8 9-582,-4 14 409,4 18-470,-5 21 1,-2 18 0,-1 1-413,3-14 1,1 2-1,-1 1 1,0 2-178,-2 10 0,-1 3 0,1 0 1,0-1 109,1-5 0,1 0 0,0-1 0,1 0-463,2 1 1,0 1 0,1-2 0,0-2 462,0 1 0,-1-2 0,1 1 0,1-4 0,0 1 0,0 0 0,0-6 0,2 12 0,0-6-653,0-8 0,1-2 653,0-9 0,2-2-179,5 14-901,0-23 672,4-19-1931,0-28 2339,4-23 0,-6 10 0,-1-3 0,1-7 0,0 1 0</inkml:trace>
  <inkml:trace contextRef="#ctx0" brushRef="#br0" timeOffset="4339">18164 3637 23274,'-11'-28'809,"5"3"-719,-1 7 90,2 5 0,1 6-90,-3 3 0,2 4 0,1 0 90,-4 0 359,2 0-359,-4-6 90,-3-6 90,1-27-360,6 2 90,6-19-90,14 11 45,10 16 0,9 3 90,14 9 0,6 6-45,2 1 0,1 6-402,-12 10 1,1 5 0,-4 4 401,8 12 0,-6 6-45,2 6 0,-4 5 0,-6 2 0,-4 4-650,-6 4 1,-8 3 604,-7-1 0,-9 1 45,-8 0 0,-11 2-308,-10-6 1,-9 1-1,-5-2 308,5-13 0,-2-1 0,-2-1 0,0-1-336,0 1 1,0 1 0,-1-3 0,0-1 350,-14 6 0,0-4 0,4-4 75,3-4 0,2-4-33,-3 2 1,3-3-103,-10 2 954,70-12-954,33-17 0,18-8-231,-15 5 1,4-1-1,1 0 231,-4 1 0,1-1 0,1 0 0,-1 0 0,7 1 0,-1 1 0,3-1 0,3 0 0,4 0 0,1-1 0,-5 2 0,2-1 0,-5 2 0,3-1 0,-7 0 0,3 0 0,-2 0 0,-4 0-330,-1 0 0,-4-1 1,-3 0 442,0-1 1,-3-1-699,3-1 0,-5-4-944,-11-8-719,-16-4 2439,-6-5 0,-14-3 0,-2-5 0</inkml:trace>
  <inkml:trace contextRef="#ctx0" brushRef="#br0" timeOffset="4640">20304 3257 21924,'6'-29'2249,"0"-1"-1889,-4 2 0,0 4-180,-2 6 0,0 4-90,0 7-1,-11 7-89,-1 11 0,-1 0 0,1 0 0,11-7 0,-3-4-4047,4 0 4047,0 6 0,0 3 0,0 7 0</inkml:trace>
  <inkml:trace contextRef="#ctx0" brushRef="#br0" timeOffset="4844">20320 4125 24263,'34'21'659,"1"1"1,0 0 0,1 1-345,2 3 0,-1 2-756,1 2 1,-2 1 620,-2 2 0,-3 2-46,-3 2 1,-3 1-90,-5-1 0,-3 1-45,-6 0 0,-4 1-90,-6 2 0,-6 1-270,-6 1 1,-6 0-406,-8 3 1,-9 1 764,0-12 0,-7 1 0,-4 0 0,2-2 0,-8 4 0,0-3 0,-4 1 0,9-8 0,-1 1 0,0 0 0,0 0 0,0-1 0</inkml:trace>
  <inkml:trace contextRef="#ctx0" brushRef="#br0" timeOffset="5669">8938 1511 23184,'0'-25'1889,"0"2"-1799,0 11 90,0 20 89,-4 22 91,0 33-788,1-21 0,1 3 473,0 8 0,0 3-1,2 5 1,0 4-135,0-1 0,0 5 1,0-3-151,0-14 0,0-3 0,0 6-1727,0-2 1,0 7 0,0 1 0,0-2 0,0-9 1048,1 13 0,-2-4 0,1-5 0,-1 3 0,-1-12 0,-3-8 0</inkml:trace>
  <inkml:trace contextRef="#ctx0" brushRef="#br0" timeOffset="6152">8958 1633 22554,'1'-41'389,"0"0"1,2 1 0,1 1-300,2 5 0,5 2-45,9-3 0,8 8 45,5 13 0,5 12-45,11 13 0,-1 11-45,-7 7 0,-4 8-797,-1 14 0,-8 4 842,-11-9 0,-7 1-45,-3 2 0,-4 0-29,-3-2 0,-8 1 29,-14 14 0,-8-1 45,5-18 0,-4-3 45,-10 9 0,-6-5 90,-3-17 0,-2-7-135,17-8 0,-1-2 0,-8-1 0,3-6-45,8-14 0,31-22 0,24 11 0,9 1 0,0 0 0,5 2 211,15 2 1,2 6-212,-9 4 0,0 6 0,18 13 0,0 10 0,-7 8 0,-3 7 0,-2 3 0,-7 7 0,-13 6 0,-13 4 0,-17-12 0,-8 1 0,-2 1 0,-7 1 0,-5-2 0,-6-2 45,-3 0 0,-3-4-45,-5-2 0,-4-3-233,0-4 0,-3-3 233,-1-6 0,0-3 0,2-5 0,-2-6-90,-7-7 0,1-10-180,13-10 1,3-6-46,2 0 0,6-5-225,16-5 0,10-3-2071,20-22 2611,-2 29 0,4 0 0,2 0 0,1 1 0,4 0 0,-1-1 0</inkml:trace>
  <inkml:trace contextRef="#ctx0" brushRef="#br0" timeOffset="6435">10249 1968 23394,'-5'-23'1349,"4"1"-1094,-5-1 15,6 2-66,4 3-114,7 3 13,17 3-103,19 3 0,-14 4 0,3 1 0,28 2 0,3 1-597,-13-1 0,0 0 507,-8 2 0,3 0 0,-3 0-180,0 0 1,-3 0-46,-4 0 0,-2 0-584,23 6-2609,-4 0 3508,-29 1 0,-3 1 0,-22-3 0</inkml:trace>
  <inkml:trace contextRef="#ctx0" brushRef="#br0" timeOffset="6668">10322 2325 22554,'-49'19'1889,"6"-4"-1709,11-8-90,10-3-90,11-4 90,15 0-90,16 0 90,25-4-90,-13 1 0,3-1-312,8-1 1,4-1 266,6-1 0,1 0-180,3 0 1,1 1-271,0-1 0,0 0-1334,-4 1 1,-2 0-3088,-4 0 1,-3-1 4189,-6 3 0,-2-1 1,23-8-1,-10 1 1</inkml:trace>
  <inkml:trace contextRef="#ctx0" brushRef="#br0" timeOffset="7936">12690 1484 21835,'-10'13'1709,"-2"3"-1170,-15 14-179,2-4-180,-11 11 180,1-4 179,6-10-449,7-4 0,11-17-90,11-13 0,7-11 0,7-13 0,13-10 0,10-5-238,-16 24 0,2 0 238,1 1 0,1 2 0,1 2 0,3 1 0,12 0 0,4 5 45,3 5 0,3 8 0,9 8 0,-1 10-205,-8 12 1,-7 8 249,-12 0 0,-9 3-90,-11 5 0,-10 0 90,-20 20-90,1-32 0,-3-1 0,-3-2 0,-3-1 0,-3-1 0,-1-3 0,0-2 0,-1-2 4,1-3 1,1-1-5,-24 7 447,1-11-447,23-6 0,8-10 0,29-3 519,16-5-519,17-4 0,12 2-219,8 1 219,-28 8 0,1 3 0,11 6 0,-1 6 0,-10-1 0,-2 4 0,7 8 0,-4 5 0,1 24 0,-13 11 0,-12 3 0,-18-17 0,-7 0 0,1-10 0,-4-2-299,-11 11 1,-6-4 298,3-12 0,-3-4 0,-3-2 0,-2-2 0,-1-2 0,-1-2 0,1-4 0,-1-3 0,0-3 0,0-2 0,4-3 0,1-2 45,2-3 0,1-3-45,-22-8-79,12-8 79,13-4 0,15-2-90,8 0 90,13 1 108,4 2-558,8 3 341,5 3-971,1 3-2071,6 3 3151,-10 1 0,5 4 0,-10 0 0</inkml:trace>
  <inkml:trace contextRef="#ctx0" brushRef="#br0" timeOffset="8237">13876 1556 21475,'8'-22'2968,"-2"1"-2518,-4 3-90,-2 4 89,0 1-359,0 6-90,0 0 0,0 5 0,0 0 0,0 0-180,0-3-359,0 3-4498,0 0 5037,0 10 0,0 6 0,0 9 0</inkml:trace>
  <inkml:trace contextRef="#ctx0" brushRef="#br0" timeOffset="8450">13920 1990 22374,'2'20'2879,"4"1"-1530,26 18-989,-3-7-91,18 15-89,-16-11-90,-7 0-90,-9 2-270,-13 3-719,-14 4-810,-18 5-171,7-24 0,-3 0 1970,-7 3 0,-3 0 0,-8 3 0,-2 0 0,-4 2 0,0 0 0</inkml:trace>
  <inkml:trace contextRef="#ctx0" brushRef="#br0" timeOffset="9724">17522 1864 23723,'-33'-9'1080,"3"0"-900,6 0-90,5 2 0,9-2-90,17 2 0,21-2 0,2 3 0,6 1-1631,16-1 0,7 0 1661,-6 1 0,4 0 0,9 0-30,-16 2 0,6 0 0,5 0 0,2 0 0,1 0 0,-1 0 0,-3 1-371,5-1 1,-2 0 0,0 0 0,0 0-1,3 0 1,4 1 390,-10-1 0,4 1 0,2 0 0,2 0 0,0 0 0,0 0 0,0 0 0,-1 0 0,-3 1-169,0 0 1,-2 0 0,0 0 0,-1 0 0,0 0-1,0 0 1,1 1 0,0-1 178,-3 0 0,-1 1 0,1-1 0,1 1 0,-1-1 0,1 1 0,0-1 0,0 1 0,-1 0-115,2 0 0,1 0 0,-1-1 0,0 1 0,1 0 1,-1 0-1,1 0 0,0 1 0,-1-1 115,1 0 0,0 1 0,0-1 0,-1 1 0,1 0 0,0 0 0,0-1 0,0 1 0,-1 0-15,-1 0 1,0-1 0,-1 1-1,0 0 1,1 0 0,0-1-1,0 1 1,2 0 0,1 0 8,-3 1 1,2-1-1,2 1 1,1-1-1,0 1 1,0 0-1,-1-1 1,0 1 0,-1 0-1,-2 0 1,-3-1-25,6 1 0,-2-1 0,-2 1 0,-1 0 0,-1-1 0,1 1 0,1-1 0,1 1 20,0-1 0,3 0 0,1 1 0,0-1 0,0 0 0,-1 1 0,-3-1 0,-3 0 0,-3 0 37,9 0 1,-4 0-1,-3 0 1,-2-1-1,-1 1 10,6-1 1,-2 0 0,-1 0-1,-3 0-37,7 0 0,-3 0 0,-3 0-30,10-1 0,-5 0 350,-14-1 1,-4-1-1161,10-6 829,-33-2-19,-81-11 0,22 14 0,-5 2 0,-4 0 0,1 0 0,-1-1 0</inkml:trace>
  <inkml:trace contextRef="#ctx0" brushRef="#br0" timeOffset="10600">17778 1439 20755,'0'-19'2429,"0"1"-2249,0 4-90,0 3 90,-7 7 89,-6 8 1,-9 9-90,-9 12-90,-5 14-693,-9 8 603,20-19 0,-1 1 45,-1 3 0,-1 0-45,0-1 0,-1 1 0,-7 10 0,1 0 0,11-14 0,0 0 0,-4 5 0,4-2 89,9 1-89,10-5 0,17-5 0,12-2 0,13 0 0,-1-2 0,4 1 0,6 3 0,2 1 0,0 1 0,0-1-222,1 0 1,-4-2 311,12 8-90,-6-6 751,-12-1-391,0-6-90,-16-2 0,-2-7-180,-15-3 0,-5-10 0,-6-6 385,-9-38-475,0 5 0,0-3 0,0-3 0,1-1-136,-3-11 1,-1-3 165,6 21 0,-1-1 0,2 3-30,-3-7 0,0 1-30,1 5 0,-1-2 0,2 6 30,-5-17-180,2 1-1169,11 33-90,8 12-1260,2 11 2699,5 9 0,0 10 0,1 1 0</inkml:trace>
  <inkml:trace contextRef="#ctx0" brushRef="#br0" timeOffset="13660">26289 1280 22374,'0'-27'1799,"0"2"-1349,-5 0-90,4 7-180,-10 0 0,6 11-91,-7 1 1,0 20 0,-4 13-90,-7 28-177,10-19 0,0 3 177,-3 4 0,-1 2-474,0 5 1,0 0 473,-2 0 0,1 0 0,1-1 0,1-1-45,1-3 0,0-1-90,3-5 0,1-1-314,-1 25-271,5-15-179,7-16-91,1-19-269,7-19 131,6-24-131,11-22 899,-9 15 0,0-3 791,3-7 1,-1-3 692,3-7 1,-1-2-1297,0-4 0,-1-1 442,-6 20 0,0 0 0,-1 0 44,5-19 1,-1-1 15,-3 14 0,0-1 0,-2 2-150,1-1 0,-1 2-90,2-7 0,-1 5 89,-2 7 91,0 20 0,2 21-90,0 25 0,8 22-90,-8-14 0,-1 4 52,3 7 0,0 2-97,2 4 0,1 2-45,0 3 0,1 0 0,-2 0 0,2 1-180,-1-7 0,0 3 0,0-3-225,1 4 1,0 0-181,6 11 0,-1-3-404,-7-26 0,-1-3 551,9 20 0,-2-16 0,-4-8 1</inkml:trace>
  <inkml:trace contextRef="#ctx0" brushRef="#br0" timeOffset="13851">26241 1696 21835,'-52'-2'1978,"9"-2"-1888,15-5 0,16-3-90,18-1 0,16-1 0,21 1-180,12 1-360,-6 4 1,2 1-181,-13 2 1,1 0-750,13-2 0,-2-1 1469,15-4 0,-2-3 0,-3-1 0</inkml:trace>
  <inkml:trace contextRef="#ctx0" brushRef="#br0" timeOffset="14375">27191 1289 21025,'2'-32'2429,"0"9"-2249,-2-6 89,-6 14-89,-4 1 0,-14 7-90,0 9 90,-9 10-90,4 10 0,-5 6 0,1 1-90,0 1 90,7-1 0,5 4-90,11-8 0,21 7 0,29-13 0,-3-8 0,5 0 0,11 1 0,0 0-266,-6-1 1,-1 0 265,-2 2 0,-4 3 0,7 13 0,-3 19 0,-22-10 0,-3 10 0,-26-19 0,-6-4 0,-13-4 0,-25-6 90,-1-8-90,-2-5 531,13-4-441,22-5-90,4 0 0,8 0-180,1-1-270,6 3 0,4-2-269,2 5-271,5 0-719,3 2 1709,0 0 0,2 0 0,1 0 0</inkml:trace>
  <inkml:trace contextRef="#ctx0" brushRef="#br0" timeOffset="15040">27865 1163 21924,'-7'-44'1799,"-4"6"-1439,-9 4 0,-5 9-90,-3 7-90,-5 9-90,0 13-90,-1 10 90,5 15-90,7 8 90,9 26-90,12-29 0,2 0 0,8 32 0,9-7 0,6-27 0,7-1-90,6-2 90,3 1 0,3 1-45,-12-5 0,-1 2 45,12 15-45,-18-14 0,-2 2 45,-4 23 0,-21-10 0,-7-3 0,-14-16 0,-2-17 0,1 2-90,1-9-180,5 3-360,3-4-179,10 0-720,0-2-810,6-6 2339,0-7 0,7-7 0,2-3 0</inkml:trace>
  <inkml:trace contextRef="#ctx0" brushRef="#br0" timeOffset="15242">28234 1276 23094,'3'-46'1709,"-2"7"-1529,-1 10-180,0 13 90,0 12 0,0 15-90,0 16 0,0 14 0,0 13-270,4-10 0,0 2-180,-3-12 0,1 1-360,2 8 1,0 0 809,-2 21 0,1-28 0,2 4 0</inkml:trace>
  <inkml:trace contextRef="#ctx0" brushRef="#br0" timeOffset="15404">28275 918 22014,'-31'-52'1080,"1"6"-1170,2 13-180,3 12-180,3 10-1259,11 15 1709,4 8 0,14 15 0,2 3 0</inkml:trace>
  <inkml:trace contextRef="#ctx0" brushRef="#br0" timeOffset="15912">28908 1149 22374,'-39'-9'1889,"-8"4"-1709,-10 1-651,-8 16 561,1 7-45,33-2 0,3 4-45,2 3 0,3 2 0,3 4 0,4 1 0,2 3 0,3 1-90,4 0 0,2 0 0,5 31-180,10-7 123,9-14-123,5-13 288,5-20-108,3-19 135,-8-16 0,-2-10-127,-1-12 1,-3-4 171,1-1 0,-1-2-31,-9 6 1,-2-2 0,0 4-15,-3 7 0,2 3-1481,4-9 1,4 11 1525,3 27-560,15 28 470,-20 5 0,-2 7 0,2 6 0,-1 2 0,0 5 0,-2 2 0,-1 2 0,-2 0 0,0 1 0,-3 1 0,-4-10 0,-2 3 0,-2-2 0,-6 15 0,-3-2 45,0-3 0,-3-3-45,0-14 0,-2-7 0,-5-4 0,6-13 393,2-8-663,9-26 3144,5-3-3233,10-26-271,7-1 568,7-9-4854,-3 13 1,1-2 4430,-4 13 1,0-1-1,6-11 1,1 0 0,-8 17-1,0 0 1</inkml:trace>
  <inkml:trace contextRef="#ctx0" brushRef="#br0" timeOffset="16401">29209 1249 22464,'0'-27'1979,"0"4"-1889,0 13 0,2 4 0,2 14-90,4 12 90,4 19-90,3 15 0,-1 10-160,-7-29 1,0 1 159,-1-1 0,-2 0 0,3 31-127,-4-9 217,-3-12-90,0-12 90,-5-12-90,-2-10 0,-3-15 404,3-12-404,4-20 0,10-14-162,-2 18 0,3-2 162,3-3 0,2-1 45,2 0 0,1 1 0,0 0 0,1 2-45,0 3 0,0 2 90,15-17 0,-1 13 90,16 26 0,-13 18-91,15 22 1,-16 15 0,1 6-90,-5 6-265,-1-2 265,-8-3 443,-1-6-443,-7-8 90,-2-8-90,-4-7 0,-2-9 0,-2-7 8,-2-5-637,0-4-631,0-6-898,0-6 2158,0-10 0,0-8 0,0-4 0</inkml:trace>
  <inkml:trace contextRef="#ctx0" brushRef="#br0" timeOffset="18227">23114 4324 21565,'-59'5'1349,"0"-1"-989,0-4-90,4 0 89,4 0 1,10 0-90,7 0-90,8 0 0,7 0 90,9 0-1,5 0 271,24 4-90,42-3-315,-21 1 0,3 0-785,21-4 1,5-2 709,-21 1 0,1-1 0,2 0-655,9-3 1,3 0 0,3 0 616,-10 1 1,2-1-1,2 0 1,1 0-474,-7 1 1,1 0-1,2 0 1,0 0 0,0 0 468,5 0 0,2 0 0,-1 0 0,2 0 0,-1 1-269,-8 0 0,0 0 0,1 1 0,0-1 0,-1 1 0,1-1 251,-1 1 0,1 0 0,-1 1 0,1-1 0,-1 0 0,0 1-133,8-1 0,1 0 0,-1 1 1,0-1-1,-2 1 133,-3 0 0,-1 0 0,0 0 0,-2 1 0,0-1 98,7 0 1,-2 0 0,0 1 0,0-1-99,3 1 0,1-1 0,-1 1 0,-6 0 297,-3 0 0,-5 1 1,0-1-268,3 0 0,1 1 0,-8 0-30,15 1 1635,-19-6-2175,-24 2 2264,-18-4-3073,-22 3-720,-15 1 2069,-17-1 0,20 4 0,-1 0 0,-6 0 0,0 0 0</inkml:trace>
  <inkml:trace contextRef="#ctx0" brushRef="#br0" timeOffset="18901">23033 3908 16435,'-18'-16'1259,"-1"2"817,1-1-1986,-1 3 808,5 3-718,5 5 346,4 2-256,5 2 1360,-5 8-1001,-11 20-359,-8 7-394,6-8 0,-3 1 169,-1-2 0,-3 2 15,-5 4 0,-5 2 0,1 0-652,-8 6 1,-2 1 591,4-4 0,-2 3 0,2-3 45,-6 2 0,2-1-45,1-1 0,2-2 0,5-3 0,1-2 45,5-4 0,3-1 135,-13 16-90,19-7 0,39-1 0,18-9-90,-2-10 0,4-2-1415,1-1 1,1-2 1414,5 2 0,0-1 0,1 1 0,2 0-863,15 6 1,0-1 862,-18-3 0,-2-1 200,11 4 1,-3-1-201,4 5 78,2 0 192,-23-9 1987,1-1-2078,-23-10 3062,-6-8-3241,-2-10 90,-10-45-90,-2-2-277,1 16 1,-1-3 276,0 5 0,0-1 0,1-5 0,1-1 0,2 0 0,0-3-1044,2 6 1,1-3 0,1 4 908,0-4 0,0 1-405,0 4 0,0-3 1,0 7-2969,0-18 3508,0 10 0,0 38 0,0 18 0</inkml:trace>
  <inkml:trace contextRef="#ctx0" brushRef="#br0" timeOffset="19846">31036 1054 21655,'3'-32'2428,"-2"3"-1888,-1 2-180,-7 4-180,-2 7 0,-7 7-91,-2 15 91,-2 17-180,-3 20 90,-1 16-90,12-24 0,3 2 0,1 3 0,3 0 45,2 0 0,3 0-248,4-1 1,3-1 202,4-4 0,3-2 0,3-4 0,5-2 0,30 12-177,11-17 177,-14-17 0,3-8 45,-5-10 0,-1-7-45,6-8 0,-6-6 0,-16 1 0,-7-4-191,-9-3 1,-8-1 190,-9 8 0,-6 2 0,-3-2 0,-4 2-45,-6 0 0,-3 3 90,-4 1 0,-3 4-90,-4 1 0,-1 3 0,-1 4 0,0 2-225,1 3 0,0 2-341,-26 0-918,16 5-1080,19 4 2609,20 6 0,23 4 0,13 6 0</inkml:trace>
  <inkml:trace contextRef="#ctx0" brushRef="#br0" timeOffset="20094">31905 1077 23274,'15'-23'1889,"-5"3"-1709,-4 1-1,-4 10 1,-2 15 90,0 21-180,0 27-45,0-14 0,0 4-254,0 7 1,0 5 238,-1 4 0,-1 7 0,1-3-638,1-13 0,0-2 1,-1 2 577,-1 14 0,-1 4 0,1-5-150,2-2 0,-1-4-457,-1-4 0,1-2 7,0-8 1,2-4-1440,-1 21 2069,0-28 0,0-23 0,0-18 0</inkml:trace>
  <inkml:trace contextRef="#ctx0" brushRef="#br0" timeOffset="20320">32027 1090 22464,'-3'-45'449,"-1"-1"1,0 4 0,3 0-270,5 6 0,3 2 180,14-22-180,19 21-90,4 31 0,3 9-90,-10 3 0,-1 7-954,15 11 1,-2 6 953,-19-1 0,-5 2 0,-4 3 0,-3 1 125,-6-1 1,-4 0-261,-9 0 0,-5-2-180,-6 0 0,-8-2-1394,-29 8 0,-9-5 1639,8-9 1,-3-4 0,4-4 0,-3-1 0,1-3 0,-10-3 0,0 0 0</inkml:trace>
  <inkml:trace contextRef="#ctx0" brushRef="#br1" timeOffset="37669">13644 5857 19897,'-4'-7'2788,"0"1"-1833,4 1-505,0 1 174,0-1-84,0 3 898,0 0-1169,0 8 181,0 7-180,0 14-90,0 16-3392,0 12 3257,0-23 0,0 4-15,0 10 0,0 6 0,0-3-457,1-1 0,0-1 427,0 3 0,0 3 0,1-6 45,0-10 0,0-4-135,4 30 90,-2-8-497,2-8 587,-3-8-90,2-8 0,-2-6 2723,-1-7-2723,0-8 1260,-2 0-1170,0-9 850,0 3-940,1-4 0,2 0 0,3 0 0,2 0 0,6 0 0,22 0 0,2 0 0,7 0 0,4 0 0,-12 0 0,0 0-1696,18 0 0,1 0 1696,-10-1 0,0 2 0,3 1 0,1 0-905,1-2 0,0 1 905,1 3 0,0 0-203,-1-4 0,1 1 203,-3 2 0,2 2 0,-7-3 0,3-1 0,1 1 0,0-1 0,2 1 0,-1 0 0,-1-1 0,1 1 0,-1-1-268,-1-1 0,-1 0 0,-2 0 268,4 0 0,-1 0 0,2 2 0,0 0 0,0-2 0,1 1 0,-1 1 0,0 0 0,1 0 0,-1 0 59,-1-2 0,0 1-59,-1 3 0,1 0 43,-1-3 0,-1-1-43,0 2 0,2 0 0,16-2 0,3 0 0,-21 0 0,1 0 0,-1 0 0,-1 0 0,1 0 0,-2 0 0,18 0 0,-1 0 0,-2 0 0,-3 0 0,-12 0 0,0 0 0,13 0 0,-1 0 0,-17 0 0,-2 0 0,0 0 0,1 0 0,-3 0 0,1 0 0,0 0 0,-1 0 0,-1 0 0,-1 0 0,1-1 0,-1 0 0,32-2 0,0-3 0,0 1 0,-2-4 0,-20 3 0,0-1 0,20-3 0,-22 1 0,-2 1 0,14-4 0,0-2 0,-1 3 0,1-2 0,2 1 0,-2-1 0,4 1 0,-2 1 0,-15 3 0,2 1 0,21-4 0,-23 4 0,0-1 0,15 1 0,-2 1 0,-2-1 0,-1 2 357,-17 0 1,1 0-358,19-1 0,-1-1 0,1 0 0,1 3 0,-12-2 0,-2 2 0,1 1 0,0-1 0,16-3 0,-15 0 0,11 2 0,-20 1 2351,-3 2-2351,-3-1 0,-1-1 2260,-2 1-2260,0-1 0,-1 2 603,1-3-603,11 3 279,-7 0-279,9 2 0,-13 0 0,-1 0 0,-3 0 0,-4 0 0,-4 0 0,-4 0 0,-2 0 0,-3-2 0,-2-3 0,-1 0 0,0-1 0,0-7 0,-5 1 0,4-13 0,-5 0 0,6-30 0,0 4-186,0 14 0,0-1 186,0-27 0,-2 13 0,1-4 0,0-2 0,1 1 0,-4-1 0,0 1 0,4 9 0,-1 5 0,-8-4 0,8-1 0,-4 20 0,1-4 0,3 23 0,-2 0-179,3 5-1159,0 1-1091,-6 7 2429,-1 4 0,-10 9 0,-2 2 0</inkml:trace>
  <inkml:trace contextRef="#ctx0" brushRef="#br1" timeOffset="40572">6351 6531 23813,'-16'-31'2159,"1"3"-1979,3 3 0,6 7 0,-1 3 0,6 5 90,-3 4-1,4 16 91,-4 15-90,4 29-180,-5-16 0,1 5-506,0 12 0,1 3 446,-1-13 0,0 2 0,0 2 30,-1 4 0,1 2 0,0 0-30,0 3 0,0 2 0,0-1-1049,0 1 0,1 1 0,0-1 1019,1 0 0,0 0 0,0-1 0,-2-2 0,1 0 0,1-1-319,1-2 0,1-2 0,-1 0 319,-2-3 0,0-2 0,0 0 0,2 18 0,1-3 0,-2-8 0,1-2-113,0-7 0,2-2 113,-1-7 0,0-2 0,0 18 547,0-11-547,0-12 2741,0-9-2741,0-4 1520,1-9-1520,2-3 444,3-4-444,14 0 0,3 0 0,20-4 0,4-1 0,14-6-174,-25 5 0,1 0 174,4-1 0,3-1 0,2 1 0,4 0 0,-1 1 0,9-3 0,3 1-819,-9 2 0,5 0 0,2 1 0,-6 0 819,-4 0 0,-4 0 0,3 1 0,13-1 0,3-1 0,1 1-409,-12 1 0,1 0 1,0 1-1,-2-1 409,4-1 0,-3 0 0,7 1-217,-4 0 0,6 0 0,3 0 1,-2 0-1,-6 0 217,6 0 0,-4 0 0,4-1 0,-2 2 0,5-1 0,3-1 0,-3 2 0,-5-1 0,3 1 0,-6 1 0,6-1 0,-5 1 0,6-1 0,2-1 0,-3 1 0,-5 1 0,3-1 0,-5 1 0,2-1-300,-2 1 0,3 0 0,0 0 1,-4-1 299,0 0 0,-3 0 0,0 1 0,2-1 0,0 1 0,0 0 0,0-1 0,1 0 0,-1 0 0,1 0 0,-1-1 0,1 1 107,-1 1 0,1-1 0,-1-1-107,0 1 0,-1-1 0,0 0 0,-1 1 0,0 0 0,-1 0 0,-1-1 0,-1 0 0,0 1 0,-3 0 0,1 0 0,-1 0 0,-2 0 0,-1 1 0,1 0 0,19-2 0,-1 1 0,-3 1 0,2 0 0,-7 1 0,2 0 0,-2 0 0,9-1 0,-1 0 0,-8 1 0,1-1 0,-2 1 0,7-2 0,-3 1 0,2-2 0,3 1 0,-4 1 0,4-1 0,-2 1 0,-13 1 0,-3 1 0,2-2 0,14 1 0,2-2 0,-5 1 0,4 1 0,-2 0 0,-5-1 0,2 1 0,-2-1 0,7 1 0,0 0 0,-10 0 0,2-1 0,-4 1 317,1-1 0,-1-1-317,-4 0 0,2 0 0,1-2 0,4-1 0,1-1 0,0 0 0,-2 1 0,1 1 0,3-1 0,-4-1 0,4 0 0,-2-1 0,-3 2 551,13-1 1,-1 1-552,-8 0 0,3 0 0,-3 1 0,1 0 0,-2 1 0,1-1 0,-1 1 0,-2-1 0,0 1 0,-1-1 0,-1 1 0,-1-1 0,0 1 0,-3 0 0,1 1 796,18-4 0,1 1-796,-16 2 0,1 0 0,15-2 0,-1 1 0,-17 0 0,-2 1 0,0 2 0,1-1 256,1 0 1,-1 0-257,1-1 0,0 1 0,1 1 0,1-1 0,1-1 0,0 0 0,1 0 0,1 1 0,0-2 0,2 1 0,-3-1 0,3 1 0,-2 0-295,9-1 1,0-1 294,-8 2 0,2 0 0,-3-1 0,5 1 0,-2-1 0,1 1 0,1-1 0,0 2 0,0-1 0,1 0 0,0 0 0,0 0 0,1 1 0,-2-1 0,4-1 0,-8 0 0,6-1 0,1-1 0,-6 2 0,-4 0 0,-3 0 0,2 0-145,6-1 1,4-1 0,0 0-1,-7 1 145,8 0 0,-5 1 0,2-2 0,-2 1 0,-1 0 0,0 0 0,-3-1 0,0 1 173,-4 0 1,3 0-174,-7 1 0,2-1 0,-1 0 0,6 0 0,1-1 0,-8 2 0,2 0 0,-3 0 47,5-1 0,-2 1-47,-1 0 0,3 1 0,17-3 0,-1 1 0,-16 1 0,1 0 0,1 0 0,3-1 0,-6 2 0,-7 0 0,-1 0 0,20-2 0,-3-1 0,2 0 0,-13 0 0,-2 1 0,7-2 0,12 0 477,-28 5 0,0 1-477,4 1 0,0 0 0,0-1 0,0 0 0,0 1 0,-3 1 0,10-2 0,1 0 0,-5-2 0,1-1 0,-1-2 0,0 5 0,-1 0 0,-1 2 0,-1 0 1879,-3-2-1879,16-3 503,-15 0-503,13 0 0,-20 3 769,-3 2-769,-4 0 0,2-2 0,-7 0 0,1-1 0,-10 1 0,-2 2 0,-4-2 0,0 0 0,-2-7 0,0-4 0,0-4 0,0-7 0,0-1 0,-5-7 0,0-2 0,-7-6 0,2-1 0,-3-5 0,1 3 0,0 1 0,0 1 0,-4-14 0,1 5 0,4 2 0,1 13 0,9 17 0,-3 4 0,4 3-2789,-9 12 91,1 3 2698,-7 9 0,-1 5 0,-1 0 0</inkml:trace>
  <inkml:trace contextRef="#ctx0" brushRef="#br1" timeOffset="49288">6871 6907 22464,'-16'-7'2249,"-1"2"-1709,3-1-91,0 1-89,7 1-180,2-1 90,16-6-180,6 3 0,21-7-3302,13 2 3257,-18 4 0,3 0 0,4-1 0,3-1-289,4-1 1,5-1 243,4 2 0,4 0 0,-1 0 0,-10 2 0,-2 0 0,3 0-247,-2 1 0,3 0 1,0 1-1,-3-1 217,1 1 0,-3 1 0,0-1 30,19-1 0,-2 0 45,-5 1 0,0 1-45,6-2 0,-2 1-45,-20 2 0,-3 2 45,7-2 0,-5 1 90,-5 0-90,-8 2 0,-9-1-629,-2 1 2662,-9 2-2842,-1 0 443,-7 0-1253,-7 0-809,-8 0 2867,-11 0 1,-11 6-1,-4 2 1</inkml:trace>
  <inkml:trace contextRef="#ctx0" brushRef="#br1" timeOffset="49654">7106 7088 21745,'-45'0'2158,"5"0"-1888,7 0-90,9 0 360,13 0-270,15-4-90,19-4-46,10 1 1,5-1-135,-6 1 0,2 1-215,15-2 1,1 1 214,-10 2 0,-1 1 45,0 1 0,0 1-45,-2 0 0,3 0 0,12 2 0,-1 0 0,-12-1 0,-1 0 0,11-1 0,-2 0 0,14-3 0,-4-2 0,-6 1 0,-5 1 0,7-4 0,-18 6 0,1-1-270,-22 4-180,-6 0-359,-4 0 69,-2 0 20,-2 0 1,0 0-1</inkml:trace>
  <inkml:trace contextRef="#ctx0" brushRef="#br1" timeOffset="59955">10712 6273 21835,'0'-15'1799,"0"1"-1710,0 0 1,0 3 0,0 4 90,0 1 90,0 3-90,2 15 0,2 6 180,2 21-90,3 11-91,-5 16-1041,-2-26 0,0 1 952,-2 4 0,0 1-45,0 4 0,0 0-241,0 1 1,0 2 225,0-5 0,0 2 0,0 1-30,0-2 0,0 1 0,0 0 30,0 4 0,0 1 0,0-2-30,0 16 0,0-8 0,0-25 0,0-4 0,0 7 0,0-41 0,0-16 0,0-16 0,0-16 0,0-13 735,0 26 1,0-1-736,-2-4 0,0-2-175,0-2 1,0-1 174,-1-1 0,1-1 0,-2-2 0,1 0 0,2 0 0,1 0 0,-2 2 0,0-2-982,1 7 1,0-3 0,0 3 981,-2-4 0,-1 0 0,2-10 0,-1 1-93,0 14 1,1 5 92,2-17 0,0 15 0,0 2 0,0 7 253,0-14-253,0 36 623,0-1-623,0 10 3286,-5 0-3286,0 0 320,-16 12-320,3-1 0,-12 13 0,2-3 0,-5 3 0,-3 6 0,4-5 0,0 2 0,5-5 0,-1 1-262,-9 9 0,-1-1 262,9-6 0,2-2 0,0 1 0,0 0 0,2-1 0,0-1 0,-18 17 0,-1 1 0,18-16 0,4 0 0,17-17 0,5-3 0,22-14 0,10-21-90,15-6 90,-21 9 0,-1-1-45,-4 3 0,1-1 0,11-14 0,2-5 45,0 0 0,0-2-420,1 0 1,0 0 419,-5 5 0,-2 3 0,10-12 0,-7 7 0,-3 6 573,-7 8-573,-2-2 0,-7 13 0,-3 0 0,-7 14 0,-3 4 0,2 2 90,1 0 700,2 8-700,4 4-90,1 11 90,4 6-90,13 31 0,-2-9 45,0 0 0,2 1-45,-9-21 0,2-1-1696,15 23 0,3-1 1741,-14-23 0,1-3-90,8 9 0,-1-2 71,13 5-26,-4-6 0,-7-7-90,-3-5 180,-9-11-90,-4-3 0,-6-6 0,-4 0 3360,-4 0-3360,-2-2 96,-16-8-96,-1-1 0,-14-4 0,-2 4 0,-7 6 0,0 2 0,-3 2 0,4 3 0,0 2-328,-17-1 0,-1 1 328,8 3 0,1 2 0,-4-1 0,0 0 0,-3 2 0,0 0 0,1-1 0,-2 0 0,7 0 0,-4 0 0,4 0 0,-7 0 0,2-1-498,-13 3 0,3 0 498,24-5 0,3-1 0,-3-1 0,1-1 0,-18 1 0,9-4 90,27 0 491,14 0-491,5 0 1341,0 0-1431,3 0 0,0 0 0,5 0 0,-2 0 0,2 0 0,0 0 0,6 0-90,-7 0 90,6 0-180,-10 0 90,3 0-90,-6 0-90,4 0 0,-4 0 90,2 0-90,0 0 1,-2 0-361,7 0 270,-3 0 0,3 0 91,-3 0 89,2 0 0,0 0 180,3-2 0,-1 0-90,0-3 90,2-5 0,-5 6 0,0-8 0,-5 7 0,0-2 0,0 0 0,0 5 0,0-2 90,4 3 0,-2-1 0,3 0 0,-2 2 89,1-6-89,3 5 0,-3-3-90,0 4 90,-4 0-90,3 0 0,-2 0-1259,3 0-2699,-2 0 3958,-2 0 0,5 0 0,0 0 0</inkml:trace>
  <inkml:trace contextRef="#ctx0" brushRef="#br1" timeOffset="60971">15902 8684 23993,'0'-21'1799,"0"5"-1709,0 5 180,0 7 90,0 6 0,0 9 89,2 12-89,2 15-180,-2 16-135,0-20 0,0 2 0,-2 5 0,0 4-622,0 1 0,0 4 0,0-2 577,0 9 0,0 2 0,0 4 0,0 5 0,0-6-90,0-9 0,0-4-180,-2 13 1,0-3-721,2-1-359,-4-12-3508,4-17 4857,0-23 0,0-23 0,0-18 0</inkml:trace>
  <inkml:trace contextRef="#ctx0" brushRef="#br1" timeOffset="61388">16012 8779 23274,'0'-57'1529,"0"3"-1439,7 6 0,5 8-90,15 6 180,33 11-90,-6 19-1426,-13 9 1,-1 7 1335,-9 7 0,-3 5 0,2 4 0,-3 3 216,-2 3 1,-5 5-217,1 14 0,-9 5 45,-16 1 0,-8 0-91,1-1 0,-6-3 46,-15-5 0,-6-7 0,3-17 0,-1-4 0,-1-2 0,-2-2 0,0-3 0,-1-3 45,3-4 0,0-2-45,3-1 0,1-2 90,-22-7-90,13-7 1405,9-8-1405,15-10 90,15-27 0,12 12 90,8 7 0,5 3 0,11 3-1,17 4 1,-11 21-1404,-5 15 0,2 6 1224,23 7 0,-19 0 0,0 2-355,-8-4 0,-3 1 355,1 1 0,-1 1-83,0 1 0,-1 0-7,-1 0 0,-1 1-225,-2-1 1,-1 0-586,19 21-269,-5-2-2699,10 2 3868,-13-21 0,8-4 0,-13-23 0</inkml:trace>
  <inkml:trace contextRef="#ctx0" brushRef="#br1" timeOffset="61857">17295 8612 20996,'11'-57'2159,"-4"5"-1799,-5 6 180,-9 10 320,-4 9-411,-11 9-179,-5 9 141,-5 13-232,-3 12-54,10 7 1,1 6-81,4 6 0,2 2-87,0 2 0,3 1 87,9 0 0,5-1-45,14 17 0,13-4 0,1-18 0,4 0 0,7 0 0,2 0-749,-1-1 0,1-1 749,1 0 0,-4-1 0,8 17-159,-24-21 0,-3 2 159,7 30 0,-11 5 0,-14-3 0,-14-2 0,-13-7-12,-1-22 0,-6-5 12,-3-9 0,-3-5 0,1 0 0,0-4 0,1-11 0,4-6 245,-9-15-155,8-5 1391,5-12-1481,17 12 384,13-13-384,13 29 0,14-2 0,1 16 31,3 8-211,-1 4-180,-1 9-360,-5 0-449,-4-1-3328,-5 4 4497,-7-13 0,-13 3 0,-7-14 0</inkml:trace>
  <inkml:trace contextRef="#ctx0" brushRef="#br1" timeOffset="69172">14615 11701 23634,'-18'-11'1709,"3"-1"-1530,-1 1 1,9 0-90,2 2 0,7-3-90,5-1 90,9-3-90,13-2 0,11 0 90,10 0 0,7 3-1706,3 2 1795,2 8 91,-3 1-95,-5 14 5,-8 9 90,-10 15-180,-11 13 89,-13 10-842,-14 9 708,-3-32 0,-3 2 0,-10 15 0,-4-1-45,4-14 0,-1-1-92,-7 9 0,-1-3 182,-12 1-90,4-10 1608,7-9-1608,8-14 5,20-11-5,15-14 0,24-7 0,14-3 355,8 6-355,-27 12 0,1 4 0,14 9 0,-1 6 0,-13 1 0,-1 4 0,7 8 0,-5 6 0,-16-2 0,-6 3 0,-3 1 0,-3 1 45,-2 1 0,-6 3-75,-12 4 0,-8 5 0,0-5 30,0-2 0,-3-1-162,-4 0 0,-4 3 0,1-8 72,-1-10 0,0-6-135,1 0 0,-1-2-674,-26 6-451,8-10-519,10-13-829,13-14 2698,18-15 0,16-15 0,11-9 0</inkml:trace>
  <inkml:trace contextRef="#ctx0" brushRef="#br1" timeOffset="69432">16466 12099 24353,'-19'-32'854,"0"-1"1,1-6-765,2-16 0,36 31 0,23 7-635,-11 9 1,4 1 544,8 1 0,4 3-664,9 0 0,5 2 0,-1 0 604,-13 0 0,-2 1 0,2-1-90,16 1 0,2 0 0,-4 0-210,-1 0 0,-4 0-90,-5 2 1,-2 0-136,-9-1 1,-1-1 718,2-1 0,-5-2 0,-6-5 0,-2-7 0</inkml:trace>
  <inkml:trace contextRef="#ctx0" brushRef="#br1" timeOffset="69621">17063 11484 22644,'-22'-32'2609,"3"4"-2070,5 14 810,8 46-629,2 19-1518,4-3 1,0 4 887,-1 2 0,-1 1-617,0 8 1,-1 1 556,0-20 0,0 1 0,-1 0-60,1 0 0,0 1 0,-1 1-420,-2 13 0,0 3 1,0-4-316,0 5 1,1-1 74,1-13 0,0 1 1,0-5 689,0-9 0,-1-4 0,-6 15 0,-5-14 0</inkml:trace>
  <inkml:trace contextRef="#ctx0" brushRef="#br1" timeOffset="71644">17871 11276 21205,'0'9'2878,"0"2"-2428,0 0 90,-3 5-91,-4 0 1,-3 2-90,-4-2 0,1-2-3302,1-7 3391,6 1-269,2-7 0,12-11-180,4-8 180,13-16 0,7 2-90,7 1 0,-8 12 0,1 2-90,15-1 3392,14 3-3392,-14 42 0,-19 9 0,-12-6 0,-3 4-216,-8 32 216,-7-28 0,-3 1-366,-1 3 1,-3 2 365,-4 1 0,-4 1 0,-1 1 0,-3 1 0,-1-2 0,-1-1 0,-1-3 0,-1-1 0,-3 6 0,-1-1-1539,5-11 0,2-2 1539,4-3 0,1-2 0,1 2 0,20-23 134,8-3-134,37-10 0,3-2 249,-11 2 1,4-1-250,10-3 0,3 0 0,0-1 0,0 1 1440,0 0 1,-3 1-1441,-8 0 0,-5 1 0,1-1 0,-11 4 0,-8 1-540,-9 2-180,-5-3-359,-6-4-1979,-2-13 809,-1 2 2376,2-12 1,1 6 0,0-3 0</inkml:trace>
  <inkml:trace contextRef="#ctx0" brushRef="#br1" timeOffset="72055">19500 11303 23004,'0'-25'2518,"0"2"-2338,0 0-90,0 3 0,0 4-90,0-1-90,0 9-270,0 0-719,3 8-810,2 0 1889,3 4 0,0 5 0,0 5 0</inkml:trace>
  <inkml:trace contextRef="#ctx0" brushRef="#br1" timeOffset="72242">19605 12149 25612,'-4'13'900,"-3"9"-900,2 7 90,-7 15-180,0 10-180,-6 5-613,8-25 1,-1 0-18,-1 0 1,-2 0-495,-2 2 0,-2 0 1394,-5 2 0,-2-1 0,-6-1 0,-3 0 0,-4 2 0,-1-1 0</inkml:trace>
  <inkml:trace contextRef="#ctx0" brushRef="#br1" timeOffset="72828">15991 14270 17011,'-41'-17'2519,"13"2"-168,14-12-2261,29 10-90,18 3 0,9 1-45,15 2 0,6 2-381,-6 1 0,3 0 0,-1 2 156,-7 0 0,-2 2 1,0 0-91,1 1 0,-1 0 0,-4 0-495,-2 2 1,-3 0-315,-3-2 0,-2 0 1169,20-2 0,-17-4 0,-10 0 0</inkml:trace>
  <inkml:trace contextRef="#ctx0" brushRef="#br1" timeOffset="73224">16263 14071 22464,'-33'4'2429,"3"1"-2069,4 8 269,-20 29-359,14-2 0,0 5-1387,-2 2 1,1 2 1146,7-9 0,1 2 0,1-1 15,-2 8 0,3 0-45,0-2 0,1 1 45,4-2 0,2-1-45,2-5 0,3-1 0,4-5 0,2-2 709,5 20-709,16-18 0,13-16 0,19-14 0,13-13-22,-25 1 1,4 0 21,22-7 0,3 1 0,-17 4 0,2 1 0,3 3 0,5 0 0,-6 3 0,-8 5 0,-2 3 45,20 11 0,-4 7-45,-7 17 45,-23-11 0,-6 4 0,-13 6 0,-9 3-45,-10 0 0,-5 1 347,2 0 1,-4-2-348,-8-3 0,-2-4-90,-13 4-1169,-16-2 89,19-18-89,-5-8-1080,29-21 2452,13-12 1,15-11 0,8-7 0</inkml:trace>
  <inkml:trace contextRef="#ctx0" brushRef="#br1" timeOffset="73427">18099 14509 23364,'17'-49'1394,"-10"15"0,-2 0-1304,-2-12 90,-6-10-90,2 29-90,-3 6-450,4 4-539,0 7-540,4 3-990,2 5 2519,8 6 0,5 8 0,3 4 0</inkml:trace>
  <inkml:trace contextRef="#ctx0" brushRef="#br1" timeOffset="73623">18355 14930 22464,'14'31'2429,"0"3"-2159,2 7-180,1 4 0,-3 3-1,-2 4-89,-6 0-179,-9 2-541,-13 1-899,-19-1-3297,11-27 1,-4-2 3884,-8 1 0,-3-2 1,-9-1-1,-2-1 1,-5 0-1,-1-1 1</inkml:trace>
  <inkml:trace contextRef="#ctx0" brushRef="#br1" timeOffset="74129">11955 14975 22374,'-19'0'1439,"7"0"-1259,12-2 180,12-2 0,14-3 90,13-4-91,14-3-269,-21 5 0,2 0-391,6-1 0,2-1 346,5 0 0,1 0-45,6-2 0,0 1-521,4 0 0,0 1 341,2 0 0,0-1-180,-1 2 0,0 0-45,-2 2 1,-2 0-136,-4 0 1,0 1-1530,6-1 0,-1 2 2069,-20 2 0,-2 1 0,3-1 0,-3 2 0,-7 2 0</inkml:trace>
  <inkml:trace contextRef="#ctx0" brushRef="#br1" timeOffset="74333">12028 15396 23094,'-34'10'944,"0"1"1,-23 5-855,20-7 0,45-5-90,23-10 45,6 1 0,7 0-90,3-3 0,8-2-765,1 2 0,10-1 1,1 0-1,-6 0-752,-8 2 0,-5 0 1,3-1 1561,7 0 0,7 0 0,-4 0 0,-11 1 0,-11 1 0,-7 0 0,21-5 0</inkml:trace>
  <inkml:trace contextRef="#ctx0" brushRef="#br1" timeOffset="74858">9043 14338 20755,'-12'-24'1889,"5"4"-1439,-2 7 0,8 6-1,-2 13 1,6 12-180,4 17 0,1 12-90,4 12-449,-7-24 0,-1 2 314,1 2 0,0 4 90,-1 18 0,0 5-1637,-2-3 0,0 0 1591,0-2 1,0-1-45,-2-10 0,0-5 135,2 6 180,2 11-180,-2-15-90,2 11 90,-4 8-135,-4-27 0,-1 1 0,1-1 0,0 0-45,-2 0 0,-2-2 0,-2 13 90,2-5 239,4-4-329,0-7 90,4-5-90,0-6 3392,0-5-3392,0-2 0,-3-1-90,2-7-89,-3 4-271,4-11-1619,0 3 720,0-10-990,0-7 2339,0-16 0,0-17 0,0-9 0</inkml:trace>
  <inkml:trace contextRef="#ctx0" brushRef="#br1" timeOffset="75113">9100 14274 16677,'4'-48'1709,"2"11"1085,2 17-2525,6 26 1208,6 22-1207,9 22-180,-11-16 0,2 2 202,3 4 1,3 4-263,3 2 0,2 5 0,1-2 163,-7-9 1,0-1 0,2 2-194,7 12 0,2 2 0,-2-3-45,2 4 0,-1-1-247,-7-10 1,0 3-1,-1-3-428,7 14 1,-3-2 179,-1-2 1,-3-3-316,-9-16 1,-3-5-1665,-7-4 2519,-2-13 0,-14-8 0,-1-6 0</inkml:trace>
  <inkml:trace contextRef="#ctx0" brushRef="#br1" timeOffset="75309">9051 15283 24533,'-49'-16'2159,"6"0"-2069,11-2 0,24-14 0,23 2-90,6 6 0,7 0 0,8 1 0,5 0-1016,10-3 1,4 0 865,-14 8 0,2 0 0,1 2-210,3 0 0,1 0 1,0 2-121,0 0 0,1 1 0,-1 2-240,-2 1 1,1 2 0,-2 1 719,17-3 0,-2 2 0,-6 4 0,-2 1 0,-5 1 0,0 0 0</inkml:trace>
  <inkml:trace contextRef="#ctx0" brushRef="#br1" timeOffset="76822">15752 16753 23364,'-14'-23'3328,"1"1"-3058,-1 1-91,2 3-179,1 4 90,5 3-90,-5 6 0,1 21 0,-16 23 0,2 10 0,-2-9 0,-3 0-408,5-14 0,-1 0 408,-13 9 0,-3 0 0,2-9 0,-4 0-30,-4-1 0,-6 2 0,0-3-600,9-3 0,0-3 0,-3 1 630,1-1 0,-4 0 0,0 0 0,1-2-30,-4 0 0,2-1 0,-5-1 30,8-4 0,-4 0 0,-2 0 0,-1-1 0,1 0-511,-5 1 0,-2-1 0,0 0 0,0 0 0,0-1 511,-1 1 0,0-1 0,0 0 0,0-1 0,1 0 0,0 0 0,-1-1 0,1 0 0,2-1 0,3 0-428,1-1 1,3-1 0,1 0 0,-1 0 427,0 1 0,-1-1 0,0 0 0,0 0-130,1-1 0,-1-1 0,1 0 0,0 1 130,0-1 0,0 1 0,0 0 0,1-1 0,-16-1 0,0 0 0,1 0 30,1-1 0,0 1 0,1-1-30,2-1 0,1 0 0,1-1 0,0 0 0,1-1 0,1 0 0,2-2 0,1-1 0,0 0 0,1-1 0,2 1 0,-1-2-179,2 0 0,0-1 1,1 0 178,2 1 0,0-1 0,0 0 0,2-1 0,0 0 0,-2-1 146,-14-4 1,-3-1 0,4 0-147,14 3 0,2 2 0,-3-2 298,-5-2 1,-4-1 0,0 0 0,3 0-299,-1 0 0,3 0 0,0-1 0,0 1 0,1 0 0,2 0 0,-17-5 0,7 0 0,21 8 0,3 1 0,2 2 0,1 0 0,-25-9 1015,8 1-1015,9 1-90,7 2 0,4-5 0,9 6 2588,6-3-2498,9 7 1984,1-4-1984,0 2 492,-10-12-492,1-5 0,-3-1 223,2-6-223,2 7 0,-6-12 0,-12-2 0,5 10 90,-12 1-90,20 25 90,3-1-90,5 7 180,2 26-1,-1 4-179,-2 32-268,0 6 358,2-7 0,0 2-601,2-14 0,-1 0 511,-2 17 0,0-2 0,3-21 0,0-2 45,0-3 0,2-2-45,-3 25-44,4 0 44,3-26 0,0 1-90,0-27 320,-4-7-320,-1-13-90,-4-14 0,0-20 466,3 15 1,0-2-287,2-5 0,0-4-30,0-1 0,-1-4 0,2 3 30,0-7 0,1-1 30,-1 0 0,-1-4 0,2 6 15,1 11 0,1 2-45,-2-6 0,0 3 0,2 0 0,0 7 48,4 7-48,4 6 0,32 4 0,5 9-45,10 5 0,10 0-269,-15 2 0,1 1 0,0-1 104,0 1 0,0-1 0,5 0-928,4-2 1,7 0 0,-1-1-1,-8 1 1048,3 0 1,-3 0 119,-2-2 0,4 1 0,-10 0-523,7 2 943,-18 0 0,-15 2-1,-16 10-41,-16 6-49,-16 20-59,-8 1 0,-9 9 0,3-3-165,-2 3 0,0 1 423,6-8 1,-4 4 0,0 0 0,3-4-529,4-4 0,2-3 0,0 1 0,-1 0 0,0 0 0,0 0-30,-15 14 0,1-1-167,1-2 0,0-2 167,3-4 0,1-1-180,3-4 1,1-3-226,4-4 0,1-2-854,-19 12-630,12-17-7942,15-11 9095,10-17 1,14-7-1,5-7 1</inkml:trace>
  <inkml:trace contextRef="#ctx0" brushRef="#br1" timeOffset="85676">27743 3971 21565,'0'-18'3058,"0"0"-2608,-4 2-180,4 3-91,-8 3-179,7 6 90,-2 2 0,-3 16-90,-13 42 0,8-26 0,-1 3 0,-6 18 0,-1 2-425,3-7 1,-1 1 379,-1 2 0,0 2-1034,-1 1 1,1 0 988,0-2 0,-1 0-90,2-2 0,0-1-135,1-5 0,1 0-135,2-6 1,0 0-2139,-1 7 1,2-3 2587,0-3 0,5-1 0,13-46 0</inkml:trace>
  <inkml:trace contextRef="#ctx0" brushRef="#br1" timeOffset="85928">27662 4216 21924,'6'-35'1079,"0"1"1,4-27-810,-1 9-90,-4 13-90,-1 10 270,2 15-90,2 10-91,6 19-89,5 15 0,7 20-90,-10-20 0,1 4 0,8 20 0,1 3-1139,-5-13 0,0 0 1094,5 14 0,-1 0 0,-8-19 1,-1-1-246,-1-3 1,-2 0-251,10 26-89,-3-9-181,-6-11-179,-2-10-450,-5-6-720,-4-13 2159,-6-4 0,-7-12 0,-5-1 0</inkml:trace>
  <inkml:trace contextRef="#ctx0" brushRef="#br1" timeOffset="86107">27593 4627 17175,'-31'-11'1889,"3"0"211,11 4-1920,7 0 682,12 0-862,10 0 90,12 0 0,13-1 325,12 3-640,-8 1 1,2 1-136,-9 1 0,0 0 260,11-1 0,-2-1-9731,16-5 9500,-4-4 0,-1-5 1,-1-3-1</inkml:trace>
  <inkml:trace contextRef="#ctx0" brushRef="#br1" timeOffset="86582">28588 3944 23274,'10'-45'1799,"0"4"-1440,-4 5 1,-2 8-180,-2 8-180,-2 9 90,2 4 0,4 17-90,4 13 45,3 14 0,1 6-45,-2-7 0,-1 2-291,5 16 0,0 4 291,-1 7 0,-1-2-430,-3-14 0,-1-1 430,2 13 0,-1-2 0,-4-24 0,-2-3 0,3 25 0,-2-12-90,-4-3 0,0-21-90,-2-3 350,0-20-349,-5-9 1001,-6-7-912,-9-16 90,-7-5 0,-7-4 90,-3 4-90,-5 7 0,8 19 0,-4 6 0,-2 9 0,-1 5 0,-1-2 0,2 5 45,2 9 0,5 3-45,-3 15 0,11 4 89,15-3-89,29 15 0,6-20 0,27 8-315,-18-30 1,3-4-406,21 3 66,-20-8 0,-1-2-875,11-9-810,-3-9 2339,-3-12 0,-3-6 0,0-7 0</inkml:trace>
  <inkml:trace contextRef="#ctx0" brushRef="#br1" timeOffset="87074">29274 3881 22374,'12'-34'1709,"-1"6"-1529,-3 6 0,-4 8-90,-2 7 90,-1 7-90,3 13 0,4 13 0,5 16 0,1 15-421,-6-23 0,0 2 331,0 4 0,-1 0 45,1 0 0,0 2-45,0 15 0,2-1 0,-2-15 0,1-1 0,0 8 0,0-2 0,3 5 0,-2-14 0,-4-6-90,0-11-90,-4-8-90,0-8 1,-2-15 840,-5-9-751,-4-12 90,-9-9 90,-3 2 0,-7 1 0,0 10 0,-7 8 90,-1 11 0,-5 15-90,0 8 90,0 16 0,7 4-90,9 6 90,11 4 0,16 3 0,12-1 0,15-1-90,11-4 90,13-7-135,-10-15 0,2-3 0,-10-7 0,1-2-135,8 3 0,-2-4-360,8-10-179,-9-5-450,-8-11-900,-11-8 2069,-10-10 0,-6-3 0,-6-4 0</inkml:trace>
  <inkml:trace contextRef="#ctx0" brushRef="#br1" timeOffset="87458">30845 4306 23544,'19'-21'1799,"-3"3"-1620,-9 5 1,-4 4-90,-8 4 0,-7 11 0,-9 12-90,-8 19 90,0 15-344,15-21 1,2 2 253,3 2 0,3 2-45,0 0 0,3 1 0,6 0 0,3-1 0,2-3 0,2-2-197,23 24 62,14-15 90,4-20 90,6-13-89,-4-21 89,-4-16 89,-10-17-89,-23 17 0,-4-3 45,-2-2 0,-3 0-45,-3-2 0,-4-1-45,-8-12 0,-5 0-495,-3 4 1,-2 3-91,-1 0 1,-1 3-1620,-17-12 2249,20 33 0,7 9 0,7 5 0</inkml:trace>
  <inkml:trace contextRef="#ctx0" brushRef="#br1" timeOffset="87891">31560 4283 23634,'6'-13'1529,"-1"-1"-1439,-4 3 89,1 4 1,0 9-90,4 15 90,1 17-180,-1 21 0,-4-22 0,0 4 0,-1 6 0,0 6 0,-1-3 0,-2 9 0,0 3-123,1 5 1,-1 6 0,1-4-13,-2 4 0,1-5-329,0 0 1,1-4 283,0-18 0,2-7-360,-1-12 0,0-19 181,0-28 224,1-15 0,3-10 225,1 4 0,1-5 0,1-2-412,-1 0 0,1-4 0,1-1 1,0 2 441,2-9 0,1 1 0,2-2 59,-1 7 1,1-2 0,0 2 0,1 7-140,3-10 0,2 6 19,-4 9 1,2 0 0,0 6 30,2 6 0,2 7 0,24-14 0,7 21-416,9 28 326,-28 3 0,-2 4 0,2 8 0,-3 4 45,-1 2 0,-3 3-90,-4 1 0,-3 2-90,-2 0 0,-8 3-855,-13 11 1,-10 0-315,-3-11 0,-5-3 1214,-18 12 1,-8-5-1,-5-12 1,-3-6 0,13-6-1,0-1 1,1 0 0</inkml:trace>
  <inkml:trace contextRef="#ctx0" brushRef="#br1" timeOffset="88510">27950 6509 24713,'-18'-12'989,"-4"11"-899,-6 21 90,-9 25-1131,15-10 0,-1 3 996,-2 9 0,-1 3-15,8-10 0,-1 2 0,1 0-1034,-1 5 0,0 1 0,0 1 944,0 2 0,0 2 0,1-1-60,0 1 0,1 0 1,0 0-534,2-2 0,0-1 0,1-1 173,1-3 1,2-1-1,0 0-833,-2 13 0,2-3 1313,4-8 0,1-3 0,-1 19 0,7-15 0</inkml:trace>
  <inkml:trace contextRef="#ctx0" brushRef="#br1" timeOffset="88792">27804 6631 24353,'0'-62'1169,"0"6"-989,0 12 0,0 3-90,5 30 0,17 37-90,-1 27 0,-4-8 0,1 3-1602,-5-3 1,-1 1 1601,0 4 0,0 2 0,0 2 0,-2 1-18,0-1 0,-1 1 18,-1-2 0,0 0 0,-2-3 0,0 0-90,0-5 1,0-2-136,-1-5 0,0-1-511,6 24-74,-1-16-179,-4-11-720,-2-18-630,-2-10 2906,-6-19 1,-4-10-1,-5-9 1</inkml:trace>
  <inkml:trace contextRef="#ctx0" brushRef="#br1" timeOffset="88959">27727 7278 21385,'-41'-3'2788,"4"1"-2518,9 2 0,7 0-90,11 0 0,5 0-90,8-2-270,22-3-900,24-4 181,8-2 179,-22 4 1,1-2-1530,19-11 2249,1-5 0,1-7 0,0-2 0</inkml:trace>
  <inkml:trace contextRef="#ctx0" brushRef="#br1" timeOffset="89358">28584 6861 18073,'10'-9'2699,"-4"-2"-1124,-2 2-856,-4-6-39,-7 7-320,-2-1 122,-11 7-123,-5 2-89,-7 10-180,-10 7 90,-8 14 485,-5 6-620,21-11 0,1 3 0,8-2 0,3 0-45,-14 24 0,37-9 0,26-20-45,7-9 0,5-2 45,-7-2 0,1-1-106,13 3 0,0 0 16,16 9 90,-10 5 0,-13 7 0,-13 4 90,-14 5-135,-19-9 0,-7 1-45,-13 16-45,3-17 0,-4-1-225,-15 3-1079,-8-1-989,6-13 2428,10-23 0,19-16 0,20-22 0</inkml:trace>
  <inkml:trace contextRef="#ctx0" brushRef="#br1" timeOffset="89759">28856 6979 21475,'23'-36'1979,"-3"2"-1799,-8 4-1,-6 3 91,-2 7 0,-4 2-180,0 4 90,0 7 0,0 3 90,-8 12 0,-4 6-91,-9 13-89,-3 7 90,3 5-180,3 4 90,9-2-90,4-2 90,9-4-90,5-3 0,10 0 0,8-3 0,5 1 0,5-1 0,1 2-90,1 6 90,0 1 0,-7 3 0,1 14 0,-18-17 0,-6 9 0,-19-22 0,-8-2 0,-9-3 0,-5-4-90,-3-2-90,-1-7-89,3-3-271,4-4-989,5 0-1170,13 0 451,4-4 2248,14-3 0,8-7 0,6-2 0</inkml:trace>
  <inkml:trace contextRef="#ctx0" brushRef="#br1" timeOffset="90714">29497 7047 12930,'15'-16'809,"-1"0"-809,-2 5 90,-2 4-90,0 3 540,-2 4 539,0 0 360,-1 0 2159,2-2-2518,-6 1-541,3-3-269,-6 2-90,0-3 0,0 0 0,0 1 90,0-1-90,0-1 0,0 1-180,0-2 90,0 5 2248,0 0-2158,-4-4-180,0-4 90,-4 0-90,-1-2 0,5 7 0,-3-4 0,6 4 0,-3 1 0,4 2 0,0 2 90,0 6 90,-3 9-90,-4 17 0,-2 9 0,-1 6-90,2-7 0,0 1-334,-4 18 0,2 1 334,5-14 0,1-1-667,1-4 0,1 0 667,2-4 0,0 0-495,-1 3 1,2-3-4094,13 7 4588,-1-22 0,13-51 0,-6-27 0</inkml:trace>
  <inkml:trace contextRef="#ctx0" brushRef="#br1" timeOffset="90875">29725 6301 22824,'2'-62'1259,"0"7"-1169,-2 7-90,0 25-270,-4 9-359,3 31-900,-2 15-8302,3 16 9118,0 7 0,5 6 0,2 0 0</inkml:trace>
  <inkml:trace contextRef="#ctx0" brushRef="#br1" timeOffset="91307">30090 6753 23004,'-16'9'1349,"-6"4"-989,-3 3 0,-7 9-180,-3 6-90,0 6-1,5 6-89,5 0 0,7 0-89,10 12 89,2-19 0,6 4-90,2-28 90,4-8 0,12-27 0,2-4 90,7-20-1,-2 6-89,-3 0 90,6-3-90,-10 18 0,12 13 90,-3 56-90,-1 14 0,-12-10 0,-2 4-1420,-5-5 1,-2 1 1419,-1 3 0,-2 2 0,-2-7 0,-1 2 0,-1-3-197,-3 5 1,-3-2 196,-3 10 0,-4-4 0,-18 4-90,-8-16-180,0-10-180,1-17-179,5-6-181,5-18-449,9-9-630,9-17 1889,12-12 0,14-10 0,-4 26 0,1 0 0</inkml:trace>
  <inkml:trace contextRef="#ctx0" brushRef="#br1" timeOffset="91673">30314 7011 12833,'37'-30'2699,"-5"5"192,-8 9-2441,-4 7 1318,-5 17-1408,-1 13-180,-4 16-90,0 16 0,-6 11-2,-1-10 1,-2 1-89,-1-14 0,0 0 0,0 11 0,0-2 3009,0 4-3009,0-13 0,0-16-90,-4-14 90,4-17-90,-4-17 90,4-18 0,5-15 0,5 2 0,3-5-443,7 0 0,2 0 488,0-2 0,3 3 45,1 10 0,1 7 862,12 5-772,1 18 270,12 44-360,-14 11-90,-14-2 0,-3 3 0,-8-4 0,-4 1-90,1-1 0,-1 0-450,3 29-539,-6-8-1540,-2 2 2619,-4-24 0,1-3 0,2-24 0</inkml:trace>
  <inkml:trace contextRef="#ctx0" brushRef="#br1" timeOffset="92089">31804 6744 21924,'21'-43'2159,"-3"4"-1709,-1-3-180,-9 19 0,1 2 89,-9 23 181,-18 44-450,2-1 0,-2 7-60,2-2 0,-1 5 0,0-1-387,2-5 1,2 0-1,0-1 357,3 1 0,0-1 0,4-4 0,2-1 0,2-4-54,4 27 144,6-17-90,24-25-90,3-26 90,20-31 0,-31 8 0,-3-4-287,2-6 0,-3-3 332,-1-2 0,-3-2-45,-3-2 0,-2-2 45,-3 0 0,-4 1-45,-2 1 0,-2 1 0,-3 3 0,-2 2 45,-1 3 0,-2 2 926,-15-24-1061,-5 14-270,-9 14-269,-5 15-541,-7 12-719,0 13 1889,4 10 0,6 10 0,7 6 0</inkml:trace>
  <inkml:trace contextRef="#ctx0" brushRef="#br1" timeOffset="92556">32275 6834 18178,'21'-11'1799,"-3"0"546,-8 4-1985,-2 2 914,-6 3-914,0 14 410,-2 9-680,0 24-90,0 20-513,0-25 0,0 3 513,0 6 0,0 1 0,0 2 0,0 1-254,0 1 0,0 0 254,0-2 0,0-1-45,0-3 0,0-1-90,0-6 1,0-1-316,0 26-90,-4-14-89,3-14-91,-2-13 0,3-11-179,0-34 629,0-15 225,3-24 0,3-8 135,-3 15 0,1-1 233,2 0 0,0-3 1,0 2-144,1-7 0,0 2 89,1 0 1,-1 2-3,-1 5 0,0 2-42,-1 6 0,0 2-90,-1 6 0,0 2 135,4-20-90,2 11-1,4 14 1,8 9-90,9 11 180,33 27-225,-33 2 0,-2 5-45,2 1 0,-4 3-135,-9 5 0,-9 2-404,-21 14 1475,-25 2-1656,10-28 1,-3-1-734,-7 1 1,-3-2 1452,-5-3 0,-2-2 0,-4 0 0,-2-3 0,-2-1 0,0-1 0</inkml:trace>
  <inkml:trace contextRef="#ctx0" brushRef="#br1" timeOffset="93291">25969 4700 14542,'-31'0'1619,"4"0"1003,5 0-2352,8 0 1408,6 0-1498,4 0 770,4 0-860,2-5 3302,5-2-3392,8-6 0,9-7 0,7-3 89,4-2-89,-2 0 90,-3 6 0,-8 4 0,-4 4-90,-5 6 0,-3 1 0,-2 4 90,0 6-90,7 25 0,-5 5 90,5 26-90,-8-5 0,-5-12 0,0 1-172,-1-11 0,0-1 172,-1 12 0,0-1-90,0 10-90,0-6-90,0-6-989,0 3 359,0-13-629,0 3-720,0-15 2249,0-9 0,0-4 0,0-8 0</inkml:trace>
  <inkml:trace contextRef="#ctx0" brushRef="#br1" timeOffset="93474">25924 5346 21475,'-23'0'2518,"5"0"-2338,7 0 0,13-6-180,14-1 0,17-9 0,16-2-180,12-1-208,-27 9 1,2 0-1007,13-1 0,2-2 1318,-15 2 1,0-1 0,10-2-1,-2-2 1,10-11 0</inkml:trace>
  <inkml:trace contextRef="#ctx0" brushRef="#br1" timeOffset="93657">26813 4989 24803,'-5'5'540,"3"-1"-720,-3-4-360,5 0-270,0 0-2608,0 12 3418,0-1 0,-5 15 0,-2-3 0</inkml:trace>
  <inkml:trace contextRef="#ctx0" brushRef="#br1" timeOffset="94264">25761 7187 22644,'-36'0'1799,"1"0"-1709,3-2 90,5 0 450,-2-7-361,12 1-179,2-5 0,11 2-90,4-5 90,13-8 0,1 4-90,16-4 0,22 6 0,10 18 0,3 8-214,-6 24 214,-24 13 0,-16-1 0,-4 3 0,-5-10 0,-4 3 0,-5 5 0,-2 6 0,-4-4 0,-5-4 0,-3-2 0,-9 14 0,-4-2 0,2-19 0,-1-4 45,-2-1 0,0-2-45,2-4 0,-1-2 45,-1 1 0,1-1-45,-11 2 90,9-1-90,20-18 0,17-4 0,23-6 90,2-4 62,6-2 0,6-2-197,1-2 0,1-1-135,1 1 0,0 1-348,0 0 1,-4 2-642,10-1 1166,4-1 0,-21 3 0,4-3 0</inkml:trace>
  <inkml:trace contextRef="#ctx0" brushRef="#br1" timeOffset="94464">26549 7599 25882,'-5'-9'1889,"3"0"-1709,-3 1 90,5 2-180,0 1 0,0 1-450,0-1-270,4 1-449,0-1-360,6 3-540,-1 0-720,-1 2 2699,-4 0 0,-2 4 0,-2 1 0</inkml:trace>
  <inkml:trace contextRef="#ctx0" brushRef="#br1" timeOffset="124894">2051 5468 23813,'-45'22'1440,"21"-11"-1261,39-18-134,12-3 0,9-3 90,19-4 0,7-2-1191,-8 4 0,2-1 0,4-1 1078,-9 3 1,1 0-1,4-1 1,4 0-274,-8 3 1,4-1-1,3 0 1,2 0-1,0 0 1,-2 1-1,-2 0 233,9-2 0,-2 1 0,-1 0 0,2 0 1,2 0-265,-7 2 0,3-1 0,2 0 1,0 1-1,-1-1 0,-3 2 1,-3 0 191,1 0 0,-4 1 0,-1 1 0,-2 0 0,0 0-269,8-1 1,-1 1-1,-2-1 1,-1 1 88,8-1 0,-2 0 1,-1 0-877,-1-1 0,0 1 1,-6 0 1145,-5 1 0,-5 0 0,-1 1 0,-13-1 0,-26 4 0</inkml:trace>
  <inkml:trace contextRef="#ctx0" brushRef="#br1" timeOffset="125093">3021 5726 24173,'-44'24'360,"-1"0"0,9-3 0,5-1-270,-2 9-1,45-15 1,45-10-45,-6-8 0,7-5-1069,-8 1 0,4-2 0,3-1 1001,-8 1 1,3-1 0,1 0-1,1-1-593,4 0 1,3-1 0,0-1 0,-1 1 322,3-1 1,-1 0 0,1-1-1,-1 1-359,-2 1 0,1 0 0,-2 0 0,-1 0 652,-4 0 0,-2 1 0,0-1 0,-2-1 0,8-2 0,-1 0 0,-2-1 0,-5 0 0,-1 0 0,0 1 0</inkml:trace>
  <inkml:trace contextRef="#ctx0" brushRef="#br1" timeOffset="125576">4788 4541 23723,'-23'-20'1620,"3"8"-1351,2 16 181,1 31-315,9 0 0,0 6-2126,0 17 0,0 7 2021,3-13 0,0 3 0,1 2 0,0 6 0,1 2 0,1 2-144,0-16 0,0 1 0,1 0 0,1 0 114,0 0 0,1 0 0,1 1 0,0-2-60,1 15 0,1-2 1,1-1-91,1-5 0,1-1 0,1-2-60,0-6 0,2-2 0,0-3-330,5 12 1,1-5-68,-1-12 1,3-6-1013,12-1-270,-1-41 314,-13-39 1,-6-16 1799,-2 2 0,-3-5 783,-2 18 0,-1-6 1,-1-1-1,-1 2-626,-2 3 0,0 1 1,-1 0-1,-1-1-112,0-3 0,0-1 0,-1 0 0,0 1-23,0 0 0,-1 0 1,1 0-1,-2-2 88,1 2 0,0-1 1,-1-1-1,0 0 0,0 2-223,-1-4 1,0 1-1,1 2 1,0-1-91,0-1 1,0-1-1,1 2 1,2 6 22,0-14 0,8 11-45,31 5 0,-3 44 0,6 8 0,15 3 0,4 4 0,-11 0 0,3 1 0,1 2-30,6 2 0,1 3 0,1 2-748,2 1 0,1 2 0,-2 3 718,0 2 0,-2 2 0,-3 3 30,-4 2 0,-4 2 0,-3 3-286,-6 2 1,-5 2 0,-5 3 315,-8 3 0,-5 2 0,-6 2 0,-7 2 0,-5 2 0,-6-1 30,-7 4 0,-6 0 0,-4 0-8,3-14 1,-3-1-1,-2 0 1,-2-1-37,-2 1 1,-3 0-1,-1-2 1,-2 0 13,0-1 0,-2-1 0,0-1 0,-1-1 0,0-2 0,0-1 0,-1 0 0,1-1-117,2-3 1,0-1 0,0-1 0,1 0-184,-9 5 0,0 0 1,1-1 421,1 1 1,0 0 0,4-2-1,4-2 1,4-1 0,2 0-1,0 1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6:55:15.238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FFFFFF"/>
    </inkml:brush>
    <inkml:brush xml:id="br2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12223 2556 23993,'0'-37'1979,"0"5"-1799,-6 12 180,-4 13 180,-10 24-91,-10 32-1200,9-7 1,-1 7 780,5-8 0,-1 3 0,0 2 0,-3 8 0,-1 2 0,0 2-702,4-11 1,0 1 0,1 1 0,-1 0 671,-1 2 0,0 1 0,0 0 0,0 0 0,0 0 0,0 0 0,0 0 0,1 0-465,0-2 1,1 1 0,-1-2 0,1 1 464,-4 11 0,1 0 0,1-2-266,1-4 0,2-2 0,1-1 116,2-7 0,1-3 0,0 1-572,-5 24 0,1-6-3866,-2-7 4588,6-23 0,20-81 0,1 13 0,-1-1 0</inkml:trace>
  <inkml:trace contextRef="#ctx0" brushRef="#br0" timeOffset="217">12154 2633 22734,'17'-42'749,"1"1"1,-2 4 0,-2 2-480,8-19-91,-5 15 181,-5 21 0,0 20-90,0 23-180,6 29-45,-7-16 0,0 3-678,2 10 1,1 3 632,2 7 0,0 2 0,-5-18 0,0 1 0,0-1 0,1 2 0,1 0 0,0 0-1035,0 0 0,0-1 0,0-1 765,0-2 0,1 0 0,0-2-315,4 16 1,2 0-2310,6 6 1,-1-3 2893,-7-23 0,-1-2 0,2 4 0,1-5 0,-1-9 0</inkml:trace>
  <inkml:trace contextRef="#ctx0" brushRef="#br0" timeOffset="425">11813 3370 22584,'-60'-23'1439,"7"3"-910,20-1-440,15 3 388,24 0-432,21 4 0,10 2-45,1 1 0,5 2-412,0 1 1,5-1 0,0 2 321,-2 1 0,-1 0 0,5 0-405,3 1 0,4 0 1,2 0-1,-4 0-255,3 0 1,-3-1-1,2 0 750,-4 1 0,2-1 0,0 1 0,-5 0 0,16-3 0,-5-1 0,-1 0 0,-1 0 0</inkml:trace>
  <inkml:trace contextRef="#ctx0" brushRef="#br0" timeOffset="667">13510 2863 23813,'-16'-29'1530,"7"1"-1441,2 6-89,7 2 90,7 4-90,38 0 0,11 9-90,-10 2 1,6 4-211,-6 4 0,2 3 0,1 1-836,-1 0 1,0 2 0,0 1 475,0 0 1,-1 1-1,-2 1 660,18 11 0,-11 2 0,-13 6 0,-2 9 0</inkml:trace>
  <inkml:trace contextRef="#ctx0" brushRef="#br0" timeOffset="867">13721 3338 21655,'-41'21'719,"1"-1"1,1-1-1,2-1-494,5-3 0,1-1 225,-19 8-90,13-6 269,13-3-449,19-8-90,16-1-45,37-7 0,19-6-135,-15 2 0,4-2 0,1 0-653,-7 2 1,2 0-1,1 0 1,0-1 404,1-2 1,1 1 0,-1-2 0,-2 1-533,3-1 1,-2 0-1,0 0 870,-2-1 0,0-1 0,0-1 0,-2 0 0,-1 0 0,0-1 0,-2 0 0,0 0 0,0 0 0</inkml:trace>
  <inkml:trace contextRef="#ctx0" brushRef="#br0" timeOffset="1175">16040 2461 24083,'0'-48'990,"0"5"-720,23-5-91,7 17-523,-2 13 1,6 4 388,0 8 0,3 3-369,6-1 0,1 2 324,4 1 0,2 2-60,-4 0 0,2 2 0,-2-1-120,5-2 0,-2 1-135,12 5 0,-5 0-494,1-4-1933,-19 4 2742,-48-6 0,-16 0 0,-38 0 0</inkml:trace>
  <inkml:trace contextRef="#ctx0" brushRef="#br0" timeOffset="1601">16239 2248 21655,'-29'0'1889,"5"0"-1710,6 0 181,4 0 90,1 6 0,-2 8-180,-6 11-1,-7 13-179,-9 12 0,6-4 0,-2 3-90,8-10 0,-1 1-448,-8 14 0,2-1 493,13-18 0,1-1-45,-2 3 0,1-2 90,-4 10-90,4 0 90,24-33-90,12-4 0,19-12 90,13-1-90,4 0 0,4 1-555,-8 2 0,2 3 555,-3 0 0,3 2 0,-2 2 0,13 6 0,-2 5 0,2 5 0,-1 3 0,-2 3 0,0 6-733,-14-1 0,0 4 0,-4 0 733,0 4 0,-3 2 0,4 10 0,-10 0-811,-19 11 811,-26-8-9,-21-12 9,-20-7 0,7-23 0,-3-3 0,12-3 0,0-1 0,-12-2 0,2-2 0,-7-2 691,11-4-871,11-1 1801,16-16-2970,17-1 89,19-16 1260,17-2 0,-9 15 0,1 0 0,4-3 0,0 1 0</inkml:trace>
  <inkml:trace contextRef="#ctx0" brushRef="#br0" timeOffset="1800">18054 2352 23299,'2'-43'1619,"0"2"-1183,-2 5-166,0 0-270,0 14-34,2 5-416,2 13-511,4 8-748,3 3 1730,-1 7 0,-4 6 0,-2 3 0</inkml:trace>
  <inkml:trace contextRef="#ctx0" brushRef="#br0" timeOffset="2008">18087 2823 21876,'36'25'809,"1"0"1,0 0-1,-6 1 1,0 2-750,9 6 0,4 4 0,-8 0 29,-9-1 1,-7 1-90,-1 2 0,-3 1 45,-5 2 0,-3 0-270,-5 2 1,-5 0-361,-5 2 0,-7 1 585,-9-2 0,-7 3 0,-2-4 0,4-7 0,-2-2 0,-2 0 0,-14 11 0,0 1 0,1-1 0</inkml:trace>
  <inkml:trace contextRef="#ctx0" brushRef="#br0" timeOffset="3118">9924 8214 22661,'19'-46'1709,"-5"7"-1098,-5 14-251,-6 18 180,-12 27-1,-9 27-1563,1-8 1,-3 4 1158,-5 11 0,-3 5-105,7-13 0,-2 2 0,0 1 0,-3 6 0,-2 3 0,1 1-30,5-11 0,0 1 0,0 2 0,0 0-324,-2 2 1,1 2-1,-1-1 1,1 2 300,1 0 1,-1 2-1,1-1 1,0 1-46,0-2 1,0 1-1,1-1 1,0-1-113,2-2 0,1-1 0,-1-1 1,2 0-121,-4 11 0,0-2 0,2-1-150,3-8 0,1-2 1,1-2-1078,-1 12 1,2-5 1526,4-15 0,4-5 0,7-2 0,7-26 0</inkml:trace>
  <inkml:trace contextRef="#ctx0" brushRef="#br0" timeOffset="3352">9977 8209 23993,'13'-40'390,"-1"0"0,-1 4 0,0 2-300,5-12 89,0 28 91,0 29 0,5 36-180,-9-9 0,0 4-995,3 9 1,0 7 926,-2-10 1,1 7 0,0 1-1,0-3-435,2 6 0,-1-2 1,1 6 412,-3-11 0,2 5 0,0 3 0,0 0 0,-1-2 0,-1-4-531,1 1 0,-1-4 1,-1-1-1,1 4 387,0-2 0,1 4 0,-1 1 1,1-3-1,-2-3-186,3 10 0,-1-5 0,0-1-120,0-4 1,-1-1-1,1-1-764,4 15 0,0-4 1053,-3-10 0,-1-5 0,7 19 0,-8-19 0</inkml:trace>
  <inkml:trace contextRef="#ctx0" brushRef="#br0" timeOffset="3586">9259 9435 24443,'-40'-11'359,"1"-1"1,5 1 0,1 0-270,-17-12 0,24 2-90,19 1 90,29 2-90,21 2 0,11 0 0,-4 3 0,6 0-417,-2 3 1,8-1 0,3 0-1,-2 2-78,-7 3 1,-1 1-1,0 1 1,0-1-392,0 0 0,0 1 0,-1-1 1,-2 2 885,7 1 0,-3 1 0,-7 0 0,-10 1 0,-4 0 0,24 0 0</inkml:trace>
  <inkml:trace contextRef="#ctx0" brushRef="#br0" timeOffset="3918">11914 8897 23903,'-20'-25'1979,"-2"-10"-1889,12 7-90,9-4 0,23 11 45,17 8 0,13 2-75,0 5 0,7 3 0,1-1-177,2-2 0,1 1 1,2 1-19,-9 3 0,2 1 0,1 1 0,-1 1-1546,1 1 0,1 0 0,-1 1 1,-4-1 1770,0 1 0,-4 1 0,2-1 0,9 2 0,2 0 0,-8 0 0,-9-1 0,0 1 0</inkml:trace>
  <inkml:trace contextRef="#ctx0" brushRef="#br0" timeOffset="4117">12272 9132 15731,'-58'12'809,"1"1"1,4-2 0,2-1-277,8-1 1,3-1-444,-21 0 1506,22 4-1416,25-11 891,24 5-981,30-6-90,1-1 0,10-1 0,1-1 199,-5 1 0,0 0 0,4-1-424,4 0 0,4-1 0,1 1 1,-2-1-707,9 0 0,-2-1 1,1 1 232,-15 0 1,1 0 0,-1 0 0,0 0 697,16-2 0,-2 0 0,1 0 0,-3-1 0,0 0 0,-1 0 0,-2 0 0,0-1 0,0 1 0</inkml:trace>
  <inkml:trace contextRef="#ctx0" brushRef="#br0" timeOffset="4407">15926 8209 24006,'10'-37'509,"-1"-1"1,-1 4 0,0 0-240,1-25 214,-4 16-125,-5 20 104,-9 27-193,-6 32-180,2-2 0,-1 4-788,-2 13 0,0 3 698,4-12 0,0 2 0,-1 4 22,0 5 1,-1 6-1,-1 2 1,1 0-23,2-9 0,0 1 0,0 0 0,0 2 0,0 1-120,1-3 0,0 2 0,-1 1 0,1 0 0,0-1 0,1-3-481,-2 12 0,0-3 1,1-2-1,1-1 181,0 6 0,0-2 1,3-7-526,2-9 1,2-6-1754,-1 17 2698,10-32 0,4-32 0,7-20 0</inkml:trace>
  <inkml:trace contextRef="#ctx0" brushRef="#br0" timeOffset="4662">15926 8078 24353,'1'-48'479,"0"0"1,0 3 0,0 2-435,1 8 0,0 2 135,4-15 90,4 27 90,8 32-180,12 33-90,-9-10 0,1 5-1155,5 8 1,1 3 1064,-6-12 0,0 2 0,1 0-683,1 2 0,1 2 1,0-1 682,1 2 0,1 1 0,-1-1 0,1 1 0,-1 0 0,1 0-53,-2-2 1,1 0-1,0 0 23,-2-2 0,0 1 0,-1-2-195,9 17 1,1 0-286,-8-13 0,0 1 1,-2-3 59,1 2 0,-1-2-45,4 7 1,-4-3-1125,-2-4-810,-11-15 2615,-4-15 0,-17-18 0,-3-7 0</inkml:trace>
  <inkml:trace contextRef="#ctx0" brushRef="#br0" timeOffset="4888">15756 8942 14182,'-45'-6'749,"-1"1"1,4-1 0,1 0 143,7 1 1,1-1-714,-20-5 1503,19 2-1593,19 0-90,23 0 90,27-1-90,27-1 0,-13 5 0,7 0 0,0 1-35,-9 0 1,0 1-1,3 0 35,1-1 0,3 1 0,1-1 0,-4 2-60,3 0 0,-3 1 0,-1 0-150,-3-1 0,0 1 1,-2 0-286,16 0 0,-3 0-450,-9 0 1,-4-1 944,-8-1 0,-2 0 0,18-6 0,-9-4 0</inkml:trace>
  <inkml:trace contextRef="#ctx0" brushRef="#br0" timeOffset="5167">17547 8562 24263,'18'-25'1439,"2"0"-1169,6-2 0,7 2 180,7 0-270,12 5-567,-19 9 0,1 2 387,6 0 0,4 2 30,5 1 0,6 2 0,-2 0-30,11 0 0,0 1-356,-6 1 0,2 0 1,-3 2 310,2 1 0,-4 2-225,-3-1 0,-2 1-270,-8 1 1,-1 1-1395,0-2 0,-4-1 1934,0 2 0,-16-4 0,-34 0 0</inkml:trace>
  <inkml:trace contextRef="#ctx0" brushRef="#br0" timeOffset="5386">17973 7960 22157,'-21'-27'1439,"5"2"-467,8 7-702,4 9 459,4 9-369,2 17 0,4 21-270,6 24-85,-3-24 1,2 6 24,1 3 0,0 6 0,0-2-356,2 11 0,-1 0 266,-1-6 0,-1 3 1,-1-3-1511,0 5 0,-2-2 1075,1-1 0,-1-1-225,0-2 1,2-1-1229,-1-5 0,0-2 1948,2-5 0,0-1 0,1-7 0,1-2 0,13 26 0</inkml:trace>
  <inkml:trace contextRef="#ctx0" brushRef="#br0" timeOffset="5994">19654 7725 18572,'10'-35'764,"1"-1"1,7-27 1213,-6 13-1799,-2 16 1317,-2 16-1226,0 28-90,0 27-90,-3-3 0,-2 4-81,2 11 1,-1 4 35,0 8 0,0 3 238,-2-18 1,0 1-1,0 3-283,0 1 0,0 3 0,0 1 0,0-3-322,-1 2 1,0-2 0,-1 1 351,2 13 0,-1 2 0,0-6-30,-1-5 0,0-3 0,0 4 0,0-1-7,0-15 0,0-3 7,1-2 0,-2-6 755,-3-12-755,3-35-90,-6-29 90,6 12 0,1-2 140,-1-9 0,-1-3-140,1-6 0,2-7 0,-1 14 0,0-3 0,0-4 0,0 1 0,0-4 0,0-1 0,0-1 0,0 1-96,0-2 1,0 1 0,0-1 0,0 2 95,0 2 0,0 1 0,0 1 0,0 4 0,0-19 0,0 4-45,0 4 0,0 3 45,0 5 0,2 2 93,-1 8 1,2 0-94,1-2 0,0 2-90,1-18 90,0 13 0,-5 26 0,-5 27 715,-6 12-715,-11 18 0,-8 17 0,11-21 0,-1 1 655,-2 5 0,-1 1-655,0 1 0,-1 0 45,-8 13 0,-1 0-45,10-16 0,-1-1 0,-13 14 0,-1-4 0,0-6 0,-11 1 22,20-26-472,1-8-180,9-3-449,1-10-450,12-7-1170,4-15 2896,12-14 0,10-9 0,9-8 1</inkml:trace>
  <inkml:trace contextRef="#ctx0" brushRef="#br0" timeOffset="6252">20779 7051 23364,'18'-13'2338,"-1"-1"-2068,-5 1 90,-2 1-90,-4 1-90,0 4-180,-4 0 90,0 5-180,-2 0-90,2 2-1619,2 0 90,0 4-8122,4 3 8780,-3 9 1,0 6 0,-1 6 0</inkml:trace>
  <inkml:trace contextRef="#ctx0" brushRef="#br0" timeOffset="6472">21018 7911 23903,'46'22'2159,"9"7"-2441,-23-13 0,1 2 642,5 4 0,0 1-46,2 3 1,1 3-165,-5-2 0,0 4 0,-1-2-150,4 6 0,-1 0 0,7 11 0,-5 0 0,-18-15 0,-3 1-180,-1 10 0,-6 2-1169,-14-1 0,-8 1 134,-3-2 1,-8-3 1100,-19-1 0,-9-6 1,-7-9-1,-5-3 1,15-7-1,0 1 1,0-1-1</inkml:trace>
  <inkml:trace contextRef="#ctx0" brushRef="#br0" timeOffset="7091">24795 7630 25163,'-43'-28'539,"1"0"1,13 0 0,4-1-450,3-1 0,9-1-792,42-23 792,8 33 0,9 3-710,-6 4 0,3 1 1,3 0 649,9-1 0,3 1 0,2 1-349,-11 3 1,2 0-1,1 1 1,1 0 318,4 0 0,1 0 0,0 1 0,1 1-486,3-1 0,0 2 1,0-1-1,0 1 486,2 0 0,0 0 0,-1 0 0,1 0 0,-2 0 0,-1 1 0,1 0 0,1-1-269,-3 0 0,2 0 0,0 0 0,-2 1 0,-3-1 89,12-1 0,-5 0 0,0 0 23,-10 2 1,3-1-1,-4-1 1,-9-2-1958,-3-7 0,-14-3 2341,-18-10 1,-57-11-1,4 24 1,0 0-1</inkml:trace>
  <inkml:trace contextRef="#ctx0" brushRef="#br0" timeOffset="7517">24913 6685 24443,'-21'-23'1709,"-3"7"-1619,-8 5 0,-14 17-90,14 2 0,-3 4-636,-8 6 0,-1 3 681,-7 5 0,-1 2-1269,-4 5 0,0 2 1224,19-9 0,0 0 0,1 2 0,1 0 0,1 2 0,1 0-324,-12 16 1,3 1 368,6-2 0,5 1-45,5-3 0,7 2-136,8 11 0,14 2 181,22-3 0,10-1-45,-12-17 0,2-1 0,6-1-7,11-2 1,7-2-1,4 0 1,-2 0 6,-4-1 0,0 0 0,0 0 0,0 0-69,1 0 0,1 0 1,-1 0-1,-1 1 69,-5 0 0,0 1 0,-2 0 0,-5-2 0,11 13 0,-5 0 93,4 6 0,-3 0 132,-14-16 0,-2-2 128,4 9 1,-8-17-174,-18-39-180,-13-25 45,-4-5 0,-4-7-139,1-6 0,1-4 94,4 14 0,1-3 0,0-1 0,2-4 0,0-3 0,2 0-30,1-4 0,1 0 1,1-1-61,1 1 0,0-1 0,2 1-486,1 2 1,0 1 0,1 1 335,0 4 0,0 0 0,0 2-216,1 6 0,0 1 0,0 0-894,-1-4 1,1 1 0,0 3 1349,-1 0 0,0 4 0,0-3 0,0 5 0,-2 5 0</inkml:trace>
  <inkml:trace contextRef="#ctx0" brushRef="#br0" timeOffset="8636">29071 6079 21655,'-15'-23'989,"1"3"-989,4 2 0,4 4-90,2 3 90,4 4 0,0 2 0,0 3 450,0 2-180,-3 0 90,2 0 89,-3-2-89,4 2 989,0-2-899,0 8-180,0 6 0,0 12 0,-4 10-1,0 10-179,-4 7 0,-2 4-1155,1 2 1155,3-3-90,2-2-61,4 10 61,0-18 0,0 6 0,0-23 0,2 2 0,-1-9 90,0-1 958,-1-12-868,0-3-12,0-16-168,-3-3 0,-3-20 0,-3-10 0,-1-17 0,2 7 0,-1-7 0,0 19 0,-2 0 0,1-1-312,-1-1 1,1 0-1,-2 1 312,-9-16 0,0 5 0,6 19 0,0 4-244,-14-27 334,5 9-90,-2 0 0,14 20 0,-1-2 0,13 20 918,0 3-918,0 5 171,4 8-171,4 15 0,1 2 0,3 12 0,-6-6 0,-2 17 0,-2-9 0,-2 10 0,-6-13 0,-15 14-90,-16-1 90,12-18 0,0-2-90,-17 10 0,9-11 0,18-17-90,7 1 0,5-7-89,3 3-361,1 2-449,5-1-540,5 6-1170,7-6 2789,6-1 0,9-4 0,4 0 0</inkml:trace>
  <inkml:trace contextRef="#ctx0" brushRef="#br0" timeOffset="8854">29725 6545 24983,'12'13'1349,"0"-5"-899,-7 2-270,-2-9-90,-3 3-90,0-4-90,2 0-360,0 4-540,2 1-629,-1 6 1619,-5 5 0,-8-2 0,-5 4 0</inkml:trace>
  <inkml:trace contextRef="#ctx0" brushRef="#br0" timeOffset="9942">30878 5713 24083,'-24'-31'1260,"-3"13"-1171,-5 24 91,0 27 0,-1 12-180,2-2 0,1 3-335,1 0 1,-1 5 0,0 3 334,3-6 0,0 3 0,1 0 0,0-3-465,-1 4 1,0-3 0,-1 3 464,3-4 0,-2 3 0,0 0 0,3-6 0,-9 14 0,3-6 44,2-6 1,3-2-149,4-8 1,1-4-77,-10 13 90,15-26 0,6-27 90,17-29 0,9-14 0,-1 3 0,2-4-444,1-2 0,4-4 1,1 1 503,0 4 0,1 1 0,3-3 30,2-2 0,2-3 0,1-1 0,-2 5-30,0-1 0,0 3 0,1-2-60,1 1 0,2-4 0,0 2 0,-1 10 717,4-3 1,4 18-673,12 34 0,-2 18-45,-17 1 0,-5 12-23,-7 7 1,-1 10 0,-3 5-1,-3-4-337,-2 5 1,-3-1-1,-1-1-187,2 1 1,0-1-1,-2 1 547,-1 4 0,-2 1 0,-2-7 0,-1-9 0,0-4 0,-1 9 0,1 1 0</inkml:trace>
  <inkml:trace contextRef="#ctx0" brushRef="#br0" timeOffset="10109">30492 6463 23454,'-29'-16'1079,"12"1"-1079,52-3 0,17 4-1418,-3 4 0,4 2 968,-1 1 0,4-2 450,2 0 0,5-2 0,-2-1 0,-13 2 0,-1-2 0,1 0 0,16-4 0,0-1 0,0 1 0</inkml:trace>
  <inkml:trace contextRef="#ctx0" brushRef="#br0" timeOffset="10491">31901 5523 23544,'0'-53'1169,"0"6"-1079,2 10-90,0 10 180,6 23-90,1 19-90,3 30 0,-6-13 0,0 2-273,0 7 1,0 2 272,1 3 0,0 3 0,-1-2 0,0 3 0,0-2-405,2 5 1,-1 0 404,3 14 0,-2-4-45,-3-25 0,0-3-258,5 23 123,-1-10-180,-5-14 0,0-16-89,-4-8 848,-8-20-399,-22-28 180,-3-1 113,7 9 0,-1 2-23,-16-6-116,-5 13 26,-3 17-46,11 19 1,0 8-90,9-4 0,2 3-253,-8 13 1,4 3 207,14-6 0,5 0 90,-2 31-204,21 1-471,16-26 1,7-1-316,-5-12 1,5-2 902,11 2 0,4-7 0,-8-12 0,-1-6 0,3-4 0,0 1 0</inkml:trace>
  <inkml:trace contextRef="#ctx0" brushRef="#br0" timeOffset="10985">32648 5337 22914,'0'-66'1169,"0"7"-1079,0 16 90,-3 16 0,-2 22 180,-12 49-270,3 12-748,3-8 0,1 3 703,2-4 0,1 0-45,2 4 0,2 2 0,-2-2 0,0 0 0,5-1 0,0-2 0,-2-5 0,0 0 156,2-7 0,0 0-246,2 2 0,0-1-180,0 14-269,4-17 359,-4-31 90,0-30 1093,-5-10-913,-6-2-90,-5 1 90,-8 12-90,-6 10 90,-7 20 90,-8 15-180,0 15 45,13-2 0,1 6-45,6 1 0,4 4 45,-1 8 0,7 1-45,12-4 0,7-3 0,3-12 0,6-4 0,27 17 0,1-26 0,2-8-90,0-6 0,-5-6-180,-3-6 90,-3-4 1,-3-6-91,-5-2-90,-4 2-90,-5 0-719,-7 5-900,-4-2 2069,-4 1 0,-6 1 0,0-1 0</inkml:trace>
  <inkml:trace contextRef="#ctx0" brushRef="#br0" timeOffset="11990">28604 8607 23544,'-55'-8'1079,"2"-2"-899,0-1 180,6 0-91,9 1-89,7 3-90,13-1 0,8 3 0,10-2-90,12 3 90,12-1 0,17 1 0,2 1 0,5 1-90,-11 3 0,0 2-153,16 0 1,-2 3 152,10 19 45,-28 5 0,-6 8-45,-14 11 0,-7 4 0,0 2 0,-7 1-432,-13 5 0,-9-2 432,-2-15 0,-3-4 0,0-1 0,-4-1-132,-1-3 0,-4 0 0,3-3 132,4-4 0,1-1 45,-13 11 0,7-5 209,25-21-344,39-1-315,10-11 1,7-2-91,3-1 0,3 1-356,-8 0 1,2 0 0,2-1 850,9-2 0,2-1 0,-2 0 0,-12 1 0,-2 0 0,3 0 0,12-3 0,1 1 0,-1 0 0</inkml:trace>
  <inkml:trace contextRef="#ctx0" brushRef="#br0" timeOffset="12156">29729 9145 25882,'-16'-9'990,"1"0"-900,3 2-90,6 3-270,2 2-720,4 2-629,0-2-899,0-1 2518,0-5 0,0-2 0,0-3 0</inkml:trace>
  <inkml:trace contextRef="#ctx0" brushRef="#br0" timeOffset="12553">30399 8146 24713,'-24'-13'1079,"-5"17"-899,-5 26-45,13-4 0,1 5-769,-2 7 0,1 3 679,0 5 0,1 2 0,0 3 0,2 2-45,2 0 0,1 0 0,2-1 0,2 1-90,1 12 0,4 1-270,2-10 0,3-3 0,0-2 1,3-4 97,6 3-547,0-44 507,2-28-58,4-28 315,-5 13 1,1-5-547,1-12 1,2-3 710,-3 12 0,0-1 0,0-1 60,1-4 0,1 0 0,0 0 0,1-1 0,0 0 0,0 1-61,-1 3 1,1 0 0,1 1 15,4-14 0,2 2 370,2-2 1,5 7-236,-1 24 0,2 7 0,27-2-180,-27 41 0,-3 12-1128,-3 9 1,-3 5 1082,1 6 0,-2 2-45,2 4 0,-1 4-193,-4-6 0,1 5 0,-2-1-467,0-3 1,-1-1-1,-1 0 0,0-1 1,0 1-1,-1-3 740,1 9 0,-3-6 0,-3 2 0,-2-7 0</inkml:trace>
  <inkml:trace contextRef="#ctx0" brushRef="#br0" timeOffset="12735">30192 8910 23454,'-42'-13'1079,"6"1"-989,14 1-90,13 0-180,15-1-270,24-3-315,14 1 1,10 0-286,-4 0 1,5 0 0,1-1 855,1-1 1,1-1 0,1 0-1,-11 2 1,1 0 0,-1-1-1,-2 0 1,-1-2 0,0-1-1,0 1 1</inkml:trace>
  <inkml:trace contextRef="#ctx0" brushRef="#br0" timeOffset="12993">31312 8273 20845,'30'-46'2789,"-12"3"-2340,-14 11 91,-20 11-90,-18 17-1,-19 15-314,19 2 0,0 3-1095,-3 4 0,0 2 960,2 4 0,1 2 45,3 1 0,3 1-45,4 1 0,5 2 45,5-2 0,5 1-45,9 29-248,23-4 248,-4-30 0,5-2 0,3-3 0,3-1 0,2 0 0,1-2-45,0-1 0,0-2 45,-3 0 0,-1 0 0,18 13-90,-11-2 90,-13 2-270,-11 1 867,-27 16-1676,-9-11-810,-25 7 1889,0-20 0,2-10 0,1-6 0</inkml:trace>
  <inkml:trace contextRef="#ctx0" brushRef="#br0" timeOffset="13303">31743 8358 24173,'-7'-22'1349,"-4"3"-899,-8 2 0,-1 7-180,0 4-90,-1 10-90,1 9-90,2 16 0,7 13 0,4 12-260,8 7 260,7 5 0,-2-32 0,3 0-45,2-1 0,2 0 45,1-1 0,3-1 0,0-1 0,2-1-180,16 23 90,0-7 0,-9-9-89,-4-6-271,-7-10-899,-5-2 269,-12-7-269,-6 0-720,-11-6 2156,-5-1 1,-1-4-1,-1 0 1</inkml:trace>
  <inkml:trace contextRef="#ctx0" brushRef="#br0" timeOffset="15363">32259 8358 19946,'0'-20'2608,"0"0"-2338,0-5-90,0 2 0,-4 0 90,-1 3 89,-3 2-89,0 2 0,-2 1 0,-4 3 0,-2 5 0,-8 3-90,-5 14-1,-5 5-89,-7 12 0,0 6-90,13-4 0,1 1 0,-10 18-1296,16-15 0,2 0 1296,2 10 0,9-2 0,7-5-360,15 2 180,3-14-90,12-4 90,0-14 90,2-12 0,10-18 2773,-13-2-2683,-8-1 0,-3-5 90,3-25 0,-3 2-90,-8 6 90,-7 26 0,-2-5-90,0 12 0,0-1 90,0 12-90,0 3-540,0 2 360,3 0 0,0 0 90,1 0 90,-2 0-90,-2 0-180,2 4 1,0-3-361,2 3-629,0-4 1259,0 0 0,-1 0 0,-2 0 0</inkml:trace>
  <inkml:trace contextRef="#ctx0" brushRef="#br0" timeOffset="15676">31784 8413 18416,'-4'-7'4048,"3"0"-3598,-3 3-90,4 1-90,-3 1 179,2 2 1,-6 10-180,6 9 0,-3 45-270,5-19 0,2 3 0,3 14 0,1 1-443,0-10 0,2-3 128,2-7 0,2-4-764,7 4 1079,10-14 0,-8-20 0,8-11 0</inkml:trace>
  <inkml:trace contextRef="#ctx0" brushRef="#br0" timeOffset="15837">31788 7906 20845,'-4'-32'1799,"3"5"-1889,-3 11-270,8 7-629,2 15-1170,8 8 2159,5 9 0,5 9 0,3 0 0</inkml:trace>
  <inkml:trace contextRef="#ctx0" brushRef="#br0" timeOffset="16174">32137 8367 22014,'0'21'1530,"0"3"-811,2 23-359,0-1-270,1-12 0,0 2 90,1 27-135,0-12 0,0 3-45,-2 1 0,-1-1-316,1 2 0,-1-2 316,-2-6 0,-3-5 0,-8 9-125,-11-7 125,-8-8 90,-5-10-90,-3-7 0,2-11 0,5-3-90,0-26 624,34-11-804,25-26-270,19 10-30,-14 22 0,0 2-959,15-9 1529,-12 9 0,1-1 0,16-12 0,-18 12 0,0 0 0</inkml:trace>
  <inkml:trace contextRef="#ctx0" brushRef="#br0" timeOffset="16518">32596 8395 21115,'1'-28'2698,"0"5"-2338,1 12 90,-2 13-180,0 16 90,0 18-91,-6 16-179,0 12-165,0-29 1,-1 1 74,1-2 0,0 2 45,1 8 0,0 0-45,-5 14-90,5 4 90,-2-39 0,3-16 0,-1-16 0,1-18 0,10-16 0,6-18 135,7 7 0,5-3-45,2 2 0,3 0-307,0 0 1,2 4 306,-4 13 0,0 9 90,7 18 0,-1 24-234,1 24 99,-17-9 0,-1 3-90,1 4 0,-1 3-180,-1 3 0,-2 2-270,0 2 0,-2 0-1734,-1 0 1,-3 1 2228,-1 0 0,-2 1 0,-5-3 0,-2 0 0,-1 0 0,-1 0 0</inkml:trace>
  <inkml:trace contextRef="#ctx0" brushRef="#br1" timeOffset="25652">9571 12949 23634,'13'-39'2968,"-3"5"-2608,-6 7-1,-2 9 181,-11 15 90,-8 19-3932,-14 30 3302,10-9 0,0 6 0,-4 15 0,1 5 0,4-12 0,1 2 0,-1 2 0,4-7 0,0 1 0,1 2 0,-1 0-513,-1 5 1,0 1-1,0 1 1,1 0 512,-1 4 0,0 1 0,0 1 0,0-1 0,0 1 0,1 1 0,-1-1 0,1 0 0,0-2 0,0 0 0,1 0 0,0-1 0,1-4 0,0-2 0,1 1 0,-1 0-398,0 6 1,-1 2 0,2-1 0,0-5 397,0-2 0,2-4 0,-1 0-210,1 5 0,-1 0 0,3-8-542,3-12 0,1-7-1047,0 3 747,8-27 1052,5-41 0,1 1 0,1-4 0,1-11 0,1 0 0</inkml:trace>
  <inkml:trace contextRef="#ctx0" brushRef="#br1" timeOffset="25887">9514 13252 24623,'11'-39'1619,"2"7"-809,3 50-496,0 17 1,0 9-225,0 7 0,1 6-423,-3-7 0,2 5 0,0 3 0,1-2 333,0-1 0,0-1 0,1 1 0,-1-1-674,1 2 0,-1 0 0,1 0 0,0-1 584,-1-3 0,1 1 0,-1-3 0,-1-3-270,6 17 0,-1-6-277,-1-5 1,-2-2 51,-2-7 1,-1-2-136,-2-8 1,-2-2-1812,7 17 2531,-9-21 0,-4-13 0,-5-11 0</inkml:trace>
  <inkml:trace contextRef="#ctx0" brushRef="#br1" timeOffset="26103">9039 14301 17265,'-58'-11'1529,"10"2"1119,17-2-2558,15 4 1261,45-8-1351,14 3 0,-1 2 0,9 1 0,-2-1-192,9 0 0,1 0-138,-4 2 0,3 0 1,-3 0-436,7 0 1,-2 1-496,-3 1 1,-1 0 1564,-4 0 0,-2-1 0,-4 1 0,-2-2 1,-4 0-1,0 0 0</inkml:trace>
  <inkml:trace contextRef="#ctx0" brushRef="#br1" timeOffset="26759">11508 13722 23723,'-28'-9'1979,"3"2"-1709,1-1 90,7 5-90,7-3-180,5 3 90,5 1-180,3 0 90,11 2 0,16 0-1,23 0-89,-16-1 0,5 0-1651,9 0 0,3-1 1741,11 0 0,2 0-60,-16 0 0,2-1 0,0 1-756,3 1 0,2-1 0,-1 0 726,3-1 0,1 0 0,-1 1-217,0 0 1,0 0-1,0 1 217,-4-2 0,0 1 0,-1 0 0,-4 0 0,-1 1 0,-1 0 0,14-2 0,-2 1-148,3-1 0,-3-1 193,-23 3 0,-2-1 787,7 0 1,-6-4-1643,-20-5 1276,-24-9-2085,-20 0 1619,-9 3 0,-5 1 0,-18-3 0,17 5 0,-1 0 0</inkml:trace>
  <inkml:trace contextRef="#ctx0" brushRef="#br1" timeOffset="27053">12438 13103 15208,'-12'-32'2339,"0"3"758,0 1-2647,5 6 0,-2 6 404,-1 50 1,1 21-619,2-22 1,0 3-177,-1 15 0,0 8 0,1-2-96,3 7 0,2-2 36,0-15 0,1 0 0,0 0 0,1 3 0,0 1 0,0 0 0,1 1 0,1 0 0,-1 0 0,0 0 0,1-1 0,-1 1 0,2-3 0,0 0 0,0 0-125,-1-4 1,1 0 0,0-2 124,1 17 0,0-2 0,0-8 0,0-2-385,-1-7 1,0-2-246,1 23 144,-2-13-3022,-2-5 3508,0-23 0,0-3 0,0-20 0</inkml:trace>
  <inkml:trace contextRef="#ctx0" brushRef="#br1" timeOffset="27503">14034 13388 22104,'-7'-5'2249,"-2"1"-2069,8 4 719,-2 0-539,10 0 0,7 0 0,15 0-90,17 0-90,17-2-531,-23 0 0,5-1 441,9 0 0,6 0 0,-1 0-434,-11 0 0,-2 0 0,6 0 362,-3-1 0,5 1 0,3-1 0,-1 1 0,-4 0-18,16-2 0,-4 1 0,0 0 0,0-1 0,0-1 0,-4 1 0,10 1 0,-8-1 0,2-1-90,-6 3-360,-17 1 1,-11 2-271,-17 0-269,-11 0-1825,-15 0 2814,-1 0 0,-17 6 0,0 2 0</inkml:trace>
  <inkml:trace contextRef="#ctx0" brushRef="#br1" timeOffset="27827">14525 13867 17043,'-33'12'1349,"-1"-1"1,-29 9-991,6-4 1994,8-2-1274,3 3 183,50-4-992,24-6 0,11-3-136,10-1 1,8-2-165,-6-2 0,7 0 0,2-1 0,-1 0 120,-4-1 0,0 0 0,0-1 0,-1 0-189,2 1 1,0-1 0,-1 0 0,-1 0 98,12-2 0,-2-1 0,-6 1 0,-3-2 0,-3 0-220,6-2 0,-3 0 220,-18 2 0,-2 1-41,4-2 1,-4 1-140,-2-1 672,-9 2-1482,-6 2-359,-7 3 1210,-5 2 139,-5 0 0,-1 0 0,0 0 0</inkml:trace>
  <inkml:trace contextRef="#ctx0" brushRef="#br1" timeOffset="28538">18188 12429 22914,'9'-57'3058,"-3"5"-2428,-5 9-180,-1-1-271,0 25 1,0 13 0,0 36-45,1 17 0,-2 13-75,0-7 0,-1 5 0,0 1-444,0 0 1,0 0 0,-1 4 419,0-11 0,-1 3 0,-1 1 0,0-1 0,1-5-6,-1 4 0,1-5 0,-1 2-30,-2 15 0,-1 2 0,1-6 45,2-2 0,0-4-45,1-6 0,2-1-2,-1-8 0,2-1 2,1 2 0,0-2 90,0 8-90,0-2 0,0-34 0,2-28 0,2-14 0,1-18 0,0-10 0,-2 10 0,1-3 0,0-1-718,0-1 1,0-2 0,0 0 717,-1-6 0,-1-1 0,1 4 0,-1 12 0,1 3 0,0-2-366,-1-17 1,1-3 0,0 2 365,-1 14 0,1 3 0,0-2 0,1-11 0,-1-2 0,0 4 0,1 2 0,0 4 0,0 4 0,0 1 0,0 8 0,-1 1-491,1-23 491,-2 14 0,-2 13 0,0 10 2605,0 8-2605,0 4 1504,-9 16-1504,-8 11 0,-17 25 63,11-15 1,-1 3-64,-4 4 0,-3 3 0,-1 0 0,-3 2 0,2-2 0,-5 6 0,-2 2 0,5-8 0,-6 5 0,0-1 0,6-6 0,0-1 0,2-2 0,-19 15 0,5-6 0,15-15 0,7-7-539,9-9-720,8-3-2519,19-20 3778,9-3 0,22-19 0,3-1 0</inkml:trace>
  <inkml:trace contextRef="#ctx0" brushRef="#br1" timeOffset="28788">19540 12026 25073,'17'-27'2428,"-3"2"-1708,-8 3-360,-2 1-360,-4 3 0,0 2 0,0 3 0,0 2-630,0 2-629,0 4-360,0 1-810,0 14 2429,0 2 0,0 19 0,0 2 0</inkml:trace>
  <inkml:trace contextRef="#ctx0" brushRef="#br1" timeOffset="29036">19638 12913 25253,'16'23'1664,"12"26"0,4 13-1664,-15-20 0,-1 2 0,1 1-296,5 6 0,0 2 0,-2 2 296,-4 3 0,-4 2 0,-5-7-1526,-7-9 1,-4-3 1525,-1 13 0,-5-3 0,-8-15 0,-5-2-110,-2-1 0,-5 0-969,-5-1 0,-3-1-1427,-3-1 0,-3-1 2506,-4-3 0,-2 0 0,-1 0 0,0-1 0,-2-1 0,1 0 0</inkml:trace>
  <inkml:trace contextRef="#ctx0" brushRef="#br1" timeOffset="30106">22955 12542 24353,'0'-16'1979,"0"0"-1799,4 3 0,6-1 90,17 1-91,24 1-1846,-11 6 1,5 1 1666,13 0 0,6 1 30,-13 1 0,4 0 0,1 0-210,-8 1 0,0 0 0,3 0 0,3 1 180,0 0 0,4 0 0,3 0 0,1 0 0,-1-1 0,-3 1-353,-1 0 0,-1 0 1,-2-1-1,2 1 1,2 0 352,1 0 0,2 0 0,2 0 0,0 0 0,-1 0 0,-2-1 0,2-1 0,-2 0 0,0-1 0,-3 0 0,-3 1-237,12-1 0,-4 0 1,1-1 236,-11 0 0,1 0 0,-2-1 0,-7 0-90,1-2 0,-7-2-270,17-11 1024,-28-3-1564,-24 1-2338,-50-6 3238,-10 9 0,8 10 0,-4 3 0,4 3 0,1-1 0</inkml:trace>
  <inkml:trace contextRef="#ctx0" brushRef="#br1" timeOffset="30559">23272 12045 23184,'-7'-53'2608,"-5"-5"-2428,6 21 0,-11 5 180,-19 40-270,-6 16-90,9 0 0,-2 4-1114,1 4 0,-1 3 1114,-5 6 0,-1 0 0,-3 4 0,0 1-1267,-2 2 0,0-1 1267,3-1 0,0-1 0,5-2 0,1 0-150,7-4 1,3-1 194,5-4 0,5 0-45,3 27 0,22-5 0,25-2 0,-9-26 0,5-2 0,4 2 0,5 1 0,3-1 0,3 2 0,0-1-320,7 4 0,1 0 320,-7-4 0,4 1 0,-4-2 0,2 0 0,-3-4 0,-2-1 0,0-3 90,-6-2 0,-1-2 0,24 5 0,-17-14 1275,-11-16-1230,-23-43 0,-9-16-45,0 19 0,-2-2-81,-2-11 0,-1-7 1,-1 4-10,0 13 0,0 2 0,1 0 0,-1-4 0,1 0 0,0-3-615,1-1 0,1-4 0,0-1 1,1 5 284,-1-2 0,2 3 0,-1-2 15,1 7 0,0-4 1,1 3-1,1 4-853,2-9 1,3 6-3749,-1 7 1,3 4 4287,3 6 0,2 3 0,15-14 0,3 9 0</inkml:trace>
  <inkml:trace contextRef="#ctx0" brushRef="#br1" timeOffset="31169">26647 11737 20575,'14'-52'2429,"-2"4"-2159,-5 7 539,-4-2-359,-10 15-90,-6 0 0,-13 19-91,-10 5 1,-11 4-90,8 8 0,-1 4-180,-23 7-1651,24-1 0,1 4 1741,-8 18-363,13 6 273,14 6 0,12 4 0,17 1 0,10 0 45,-5-28 0,5 0-45,18 13 0,5-1 0,-8-8 0,3-1-177,-4-3 0,3 1 1,-2-2 176,7 4 0,-2-1-277,1 2 1,-1 0 276,-2 2 0,-3 0 0,-2-1 0,-2 2 1382,0 12 0,-10 3-1382,-21 4 0,-14-1 0,-7-4 0,-11-6 0,-4-15 0,-7-5 0,0-6 87,-10-3 0,-2-9-87,-8-5 0,4-4 610,-1-2-610,-4-4 276,28 0-996,20 4-359,1 1-1080,15-2 2210,6-1 0,6-5 0,7-1 1</inkml:trace>
  <inkml:trace contextRef="#ctx0" brushRef="#br1" timeOffset="31619">27735 12140 22914,'-9'-33'899,"0"0"1,-11-31-630,-11 12-90,-2 11 0,-5 20-1,-1 21-89,0 27-90,3 23-416,19-13 0,1 3 371,1 5 0,2 4-75,4-2 0,2 5 0,0-1-120,2-1 0,1-1 0,1 1 150,1-3 0,1 0 1,2-2-46,2 11 0,4-9-45,12-6 0,3-18 90,5-21 0,-1-22 180,1-19-90,-1-20-1084,-13 23 1,-2-2 1173,2-6 0,-1-3 120,-3 1 0,1-4 0,-1 2-322,1-6 0,0 0 201,-4 10 1,0-2 0,-1 4 45,-1 5 0,-2 4-45,0-19 589,-2 16-229,0 34-360,0 24-90,0 33 45,0-22 0,0 4-90,-1 21 0,2 4-540,2 1 1,3 2-231,-1-15 1,2 1 0,1-3 814,3 5 0,3-5 0,1-12 0,3-8 0,9-1 0</inkml:trace>
  <inkml:trace contextRef="#ctx0" brushRef="#br1" timeOffset="32553">28076 12040 22734,'8'-50'1619,"0"5"-1349,-1 10 360,4 27-451,-4 20-89,5 32 0,-2 17-545,-6-6 1,0 3 499,0-12 0,-1-1-90,-1 16 0,-1-1 90,0-22 0,-2-2-45,-1 5 0,-1-2 0,-4 7 0,-3-16 0,3-41 0,6-27 909,8-16-909,7-1 0,3-3 45,-2 12 0,4-2-431,3-3 1,4-4 0,-1 7 430,-1 8 0,2 4 0,14-6 0,1 10-84,2 24 129,8 23-1,-23 28 1,-5 14 0,-7 6-90,-11-17 0,-2 0 0,1 18 45,-6-25 0,-2-2-45,-10 7 0,-2-23-90,-5-1 0,6-28 0,7-8-89,8-44 179,12 2 31,-1 12 1,2-1-32,3 7 0,3 1 45,2 0 0,1 0-45,1 1 0,1 2 0,-2 5 0,1 2 314,17-14-45,9 27-89,-4 43-180,0 12 45,-19 8 0,-3 3-45,-8-19 0,-1 0 0,2 10 0,1 0 45,-2-8 0,-1-4-45,8 11 0,6 1-90,-8-26 999,20-12-999,-4-10-90,20-15 90,-5-14-259,-25 13 0,1-2 304,1-4 0,1-1 45,-1-4 0,-1-2-45,-1-1 0,0-3 75,-4 1 0,-1-2 0,-2 1 15,2-5 0,-2 1 0,4-13 0,-3 3 45,-4-7-212,-8 9 212,-4 11 0,-11 12 0,-6 13 360,-28 34-270,5 19-90,9-5 0,2 5-93,6 3 0,2 2 48,1 3 0,1 1-45,2 1 0,2 1 45,3-1 0,3-1-45,1-1 0,3-2 0,3-3 0,3 0 45,2-5 0,4 0-45,17 6 0,6-3 0,-5-12 0,3-2 0,17 6 0,3-4-45,-9-12 0,4-3-45,-2-4 0,5-1 0,-1-1-150,1-1 0,-1-1 1,0-1 59,-2 0 0,0-1 0,-2 0-225,12-1 1,-8 0-676,-3 0 210,-13 4-659,-11 1 1529,-17 14 0,-12-1 0,-12 8 0</inkml:trace>
  <inkml:trace contextRef="#ctx0" brushRef="#br2" timeOffset="39907">8706 15970 20755,'-8'5'3418,"4"-1"-2698,-5-4-181,4 0 1,-2 0-90,-2 0-90,4 0-90,-1-2-91,2 0 1,4-1-90,8-1-90,4 0 90,16-3-90,6-2 0,4-1 0,-3 2 0,5 0-1131,16-4 1,10-3-1,-2 2 1131,-14 3 0,-3 1 0,5 0 0,0-1 0,4-1 0,1 0 0,-3 1-756,7-1 0,-2 0 0,0 1 756,1 1 0,0 0 0,0 0-301,-3 0 1,0 1 0,0 0 300,-5 2 0,-1 0 0,-2 0 0,18-1 0,-4 0 0,-9 2 0,-2-1-146,1 3 1,-3-1 145,12 0 0,-3 2 1679,-35 2-1769,-9 0 2419,-7 0-2689,-5-2 1586,-6-1-2216,-3 1 630,-7 0-3687,-16 2 3199,-1 6 0,-18 3 0,3 7 0</inkml:trace>
  <inkml:trace contextRef="#ctx0" brushRef="#br2" timeOffset="40787">8698 16432 14902,'-35'0'2249,"5"0"462,5 0-2441,13-2 1319,4-3-1319,14-2 859,6-2-949,16 0-90,17 0 0,18 0 1250,-24 3 1,1 1-1341,7-1 0,2 0 45,2-1 0,5-1-45,1 0 0,5 0 0,-3 0 0,-12 1 0,-1 0 0,4 0 0,6 0 0,7-2 0,-1 1 0,-6 0 0,10-1 0,-3 1 0,-11 1 0,1 0 0,-3 1 90,5 1 0,-6 1-45,-15 1 0,-2 0 0,4 1 0,-4 1 135,-4-3-180,-6 1 0,-6-1 0,-3 1 90,-2-1-90,0 2 0,4-3 800,-3 3-800,-1 0 0,-5 2 0,-3 0 900,-2 0-1260,-8 0-1709,5 0 360,-5 0-810,7 0 2519,0 0 0,0 6 0,0 1 0</inkml:trace>
  <inkml:trace contextRef="#ctx0" brushRef="#br2" timeOffset="43788">12016 15817 25163,'13'-2'989,"6"-3"-809,7-2 270,29-8-360,-6 0 0,-13 6 0,1-2-973,-5 0 0,1 0 928,2-1 0,1-1 0,2-2 0,1-2-201,19-10 1,0-2 200,-13 6 0,0-2 15,-6 4 0,0-3 0,-1 1-60,1-4 0,-1-2 45,-1-1 0,-1-1-1,0-3 1,-1-2-251,-3 0 0,1-3 236,-3 0 0,1-3 0,0-3-30,1-2 0,0-2 0,0 0 30,0 0 0,-1-1 0,1-1 15,-3 3 0,0-3 0,-1 1 0,-2 4 0,5-14 0,-1 2-852,-5 6 1,1-2 0,-3 3 806,0-5 0,-2 1 0,0 0 0,-1-1-545,-2 1 1,-1-1 544,-2 2 0,-2 0-3,-2 0 0,-2-1 3,0 0 0,-2 0-53,-1 0 0,-1 1 53,-1-2 0,0 1 0,-1 1 0,0 0 0,-2 1 0,0 1 0,0 0 0,0 1 0,-1 2 0,0 0 0,-2 0 0,-2 1 0,1 1 0,-2 1 0,-3 0 0,-1 0 0,0 1 0,-2 1 0,-1 1 0,-2-2 0,-11-16 0,-2 0 0,4 14 0,0 1 0,2 7 0,-1-2 0,0 4 0,-2-2 0,-1 1 0,-10-12 0,-2 1 0,10 14 0,0 0 0,-10-9 0,0 3 0,10 16 0,1 3 0,-3 0 0,-1 3 0,-2 2 0,-1 2 779,-4 2 1,-1 2-780,-3 1 0,-1 2 0,-4 2 0,-2 2 0,2 0 0,-6 2 0,-6 4 0,-8 2 0,2 2 0,11 2 0,2 1 0,-2 1 0,-9 0 0,-2 1 0,2 4 0,7 5 0,2 4 0,6-1 972,5 3 1,2 0-973,-11 6 0,1 4 0,6 6 0,4 1 0,9-11 0,1 2 0,-9 10 0,0 3 0,4 3 0,1 2 0,10-14 0,-1 2 0,1-1 0,0 1 0,1 0 0,0 0 0,-9 19 0,2-2 0,10-16 0,1-1 0,0 0 0,0 0 0,0-2 0,1 1 0,1-2 0,0 0 293,-1-1 1,1 0-294,2 1 0,0 1 0,0-3 0,-1 3 0,-4 14 0,-1 2 0,7-13 0,0 1 97,-5 11 0,2 1-97,7-15 0,1-2 0,1 4 0,0 1 0,3 1 0,1 3 0,2 3 0,0 4 0,1-1 0,1 9 0,0 2-230,0-7 1,0 4 0,0-4 229,2 8 0,1-3 0,0 2 0,1 0 0,3 0 0,0-1 0,1-2 0,0 0 0,1-3 0,1-1 0,1-3 0,0-2 0,0-3 0,1-1 0,0-4 0,2 0 0,4 9 0,1-1 0,-3-15 0,-1-2 0,5 9 0,0-4 659,6 7-659,15 6 0,-13-14 0,12 1 0,9-5 0,-17-15 364,16 9-364,-10-13 605,-10-3-605,20 3 1334,-23-5-1334,4-3 0,-11 1 0,0-7 0,-1 3 0,8-4 0,-7 0 0,4 0 0,-8 0 0,0 0-270,-7 0-270,1 0-1709,-8 0-2158,0 0 4407,3-4 0,9-1 0,5-4 0</inkml:trace>
  <inkml:trace contextRef="#ctx0" brushRef="#br2" timeOffset="46244">18095 15269 20036,'0'-9'3687,"0"2"-3237,-4 1-180,3 1 90,-2 1-180,3 1 269,0 1-179,-4 2 0,-1 10-90,-4 5 0,-2 12-90,-1 5 0,-2 2 0,0 2 45,-4-1 0,-1 0-135,-4 12 45,1-3 0,-1-1 45,1-3-90,-6 12 0,-3-2 89,4-10-89,-8 13 0,8-19 0,-1 1 90,2 0 90,-19 13-90,20-22 0,-1-1 0,0-1 0,0-1 0,-24 21 0,16-17 0,-11 12 0,11-11 0,-9 9-90,15-17 0,0 0 90,-3-1-90,-23 11 90,7-7-90,-10 3 0,18-10 0,11-11 0,-4 5 90,-3-9-90,-24 11 0,10-6 0,-14 1 0,16-3 0,3 0 0,1-3 0,0 3 90,-12-4-90,13 0 0,-13 4 0,17-3 0,-3 3 0,-18-4 0,14 0 0,-13 0 0,17-4 0,0-1 0,1-4 0,-1 0 0,-1 0 0,-1-2 0,-5-1 0,-2 0 0,-4-1 0,13 7 0,-2-1 0,-6-1 0,0 0-712,-1 1 0,0 0 712,-1-1 0,2 1 0,13 2 0,-1 0 0,-18-2 0,-5-1 0,-5 1 0,-2 0-368,22 3 0,-1 0 0,1 0 368,-22-3 0,3 1 0,16 3 0,3 1 0,-2 0 0,0 0-262,1 0 0,-1 0 262,0 0 0,1 1 0,0 0 0,0 0 0,1 0 0,-3 0 0,4 0 0,-3 2 0,1-1 0,-7-1 0,0 2 86,6 0 0,-1 0 0,2 1-86,-4-2 0,3 1 0,-2 4 0,0 0 0,0-4 0,1-1 0,-1 5 0,0 0 0,0-4 0,1-1 0,0 4 0,-2 0-822,4-1 0,-3-1 0,2 0 822,-9 1 0,1 0 0,7 1 0,-1 0 0,1 0-307,-4 0 0,1 0 307,-1 1 0,0 1 114,1-1 0,-3 1-114,-7 1 0,-6 0 0,2 0 0,11-1 0,1-1 0,-1 0-50,-11 3 1,-1-1 0,3 0 49,-5 1 0,7-2 0,19-4 0,1 1 725,-16 2 0,1 0-725,15-3 0,0 1 721,-12 1 0,1-1-721,17-1 0,3 0 0,-32-2 0,6 0 0,19 0 0,1 0 0,-16 0-7,18 0 1,0 0 6,-11 0 0,0 0 1160,1 0-1160,-19 0 0,17-4 0,-12-1 1084,13-6-1084,13 4 0,-3-2 0,17 6 457,2 1-457,-7 2 0,6 0 214,-6-2-214,9 2 0,1-4 0,1 3 0,2-1 0,5 0 0,-2 2 0,8-4 0,-2 3 0,3-1 0,0 0 0,0-2 0,0 1 0,0-3 0,0 1 0,0-8 0,0-11 0,0 5 0,0-4 0,0 18 0,0-1 0,0 3 0,0 1 0,-4 4 0,-2 11 0,-6 14 0,-1 8 0,0 5 0,2-5 0,0 1-1123,-4 16 0,0 0 1123,4-13 0,0 1 0,-3 19 0,0-1 0,6-19 0,0-1 0,-2 11 0,3-10-180,3-30 0,8-22 90,0-36 90,4-5 0,1 6 0,-1-2 0,-2 12 0,0-1 0,5-23 0,0 2 90,0-3-45,-5 27 0,-1 1 2291,3-17-2336,0 10 0,-1 4 0,-1 14 0,1 13 0,15 6 0,2 7 0,16 6 0,0 7 0,7 3-90,4 5 0,2 0-361,0 4 271,-2-4 1,-3 1-1,-3-3 0,-4-1 90,2-4 90,-15-2 0,-2-1 90,-30 10 0,-12 2-90,-20 17-292,-13-1 382,6-3 0,-2 2-1229,11-10 1,-1 1 1138,-11 11 0,0-1 0,18-14 0,1-2 129,-4 5 0,1-2-129,-8 9 0,-1-1 90,24-18-90,8-10 0,-2-2 0,8-6-1257,-3 0-93,4-6 2004,6-8-10485,4-13 9116,9-14 1,10-15 0,-12 24 0,0 0 0</inkml:trace>
  <inkml:trace contextRef="#ctx0" brushRef="#br2" timeOffset="47677">15634 10665 19946,'-20'0'2518,"-3"0"-2248,1 0 90,-2 0 0,-1 0 89,1 0 1,-1 4 0,3-3 0,2 7 89,3-7-89,5 3 90,6-4-1,-1 0-269,6 0 360,-3 0-270,33-2-360,4-4 0,4-2 0,7 1 0,6 0-532,-4-1 0,8-2 1,1 1-1,-3 0 532,2 1 0,-1 0 0,3 1 0,0-1 0,4-1 0,2 1 0,0 0 0,-6 2 0,2-1 0,0 1 0,-1 0 0,-2 0 0,1 0 0,-3 1 0,0-1 0,5-1 0,-2 0 0,5 0 0,3-1 0,-1 0 0,-2 0 0,-7 1-896,15-2 0,-6 0 0,2-1 896,-6 1 0,4-2 0,-2 1 0,-5 1 0,-5 0 0,-4 1 0,0 0-238,-2-1 0,-1 0 0,0 0 238,18-2 0,-2-1 0,-2-1 0,0-1 0,-3 3 0,-1-1-125,-2 0 1,2-1 124,-8 4 0,2 0 0,1-1 0,-3-1 0,-1 1 0,2-1 0,8-1 0,1-1 0,-2 1 0,5-3 0,-4 0 0,-7 2 0,-4 2 0,10-5 0,-5 3 0,-4-1 0,-13 3 0,2 0 0,17-6 0,-14 6 0,1 0 0,21-7 0,-27 10 0,1 0 0,2-1 0,1 0 0,1 0 0,1 0 0,2 0 0,0 0 0,0 0 0,1 0 0,-3 0 0,1 0 0,13-4 0,-2 1 0,-14 4 0,1-1 585,24-9 0,1-2-585,-25 7 0,-1-1 0,12-6 0,-1-1 0,3-4 2790,-12 5-2790,-17 9 1277,2 2-1277,-9 2 541,2 2-541,-9 3 0,-2 2 0,2 0 0,-2 0 0,3 0 0,0 0 0,-2 0 0,2 0 0,-4 0 0,-2-2 0,0 0 0,-2-3-2159,-11 3-899,-2 6 3058,-19 7 0,-10 14 0,-10 5 0</inkml:trace>
  <inkml:trace contextRef="#ctx0" brushRef="#br2" timeOffset="48858">9705 14699 20665,'-7'0'2069,"-2"0"-1889,9 0 360,-4 0-360,4-2-1,0 2-89,0-4-90,0 3-4227,0-1 4227,5-2 0,6-3 0,5-4 0</inkml:trace>
  <inkml:trace contextRef="#ctx0" brushRef="#br2" timeOffset="49648">14326 13469 15628,'-34'14'5577,"-1"-7"-5037,3-1-181,1-6-89,3 0 540,-4 0-360,12 0-91,2 0 1,9 0 0,8 0 629,-2 0-629,3-4-180,3-1-180,5-2 90,12-1-90,11 1 90,17 0-90,15 0-773,-23 5 0,2 0 818,5-1 0,1 1-45,5 1 0,0 0-1440,4 0 0,0 0 1440,-1 0 0,0 0 0,-1-1 0,-2 1-588,-4-1 0,-2 0 588,-5-1 0,-1 1 0,-6 0 0,-1-1 0,2 1 0,-1 0 0,10-1 825,1 1-915,-28 0 2616,-2 2-2886,-7-2 1981,-3 2-2520,-5 0-270,-1 0 1169,-5 0 0,-4 6 0,-5 1 0</inkml:trace>
  <inkml:trace contextRef="#ctx0" brushRef="#br2" timeOffset="50337">14115 14193 20935,'-30'-2'3238,"10"-1"-2968,2-1 0,13-1 90,5 1-90,7-1-91,8-1-89,15 1 0,15-4-90,17 4-1399,-21 1 1,1 0 1443,10-1 0,2 1-45,8-4 0,2 0-376,-16 2 0,0-1 1,1-1 375,2 0 0,1 0 0,-1-1 0,1 0 0,0 0 0,0 0 0,-3 1 0,0-1 0,-1 1-56,17-3 1,-2-1 265,-17 4 0,1-1 0,-3 0-983,7-1 0,-3 1 863,-2 0 0,-5 2 0,5-4 1514,-30 9-1604,-4-1 989,-4-1-989,-3 4 315,-2-2-944,-3 2 333,-9 0 296,2 6 0,-15 6 0,3 6 0</inkml:trace>
  <inkml:trace contextRef="#ctx0" brushRef="#br2" timeOffset="53480">5194 9286 22194,'-44'0'1619,"8"0"-1439,17-2 90,15-5 0,30-6-90,30-8-2216,-9 7 0,5 1 2066,-7 3 0,2 1 0,2 0-30,7 0 0,1-1 0,2 2-182,3 0 1,2 1 0,-1 1 91,0 1 0,0 1 0,-1 0-60,-3 1 0,0 1 1,-2 0-61,-5 2 0,-1 1 0,-1 0-195,15 2 0,-3 1-405,-9 2 1,-4 2-340,-8-1 0,-3 2 1149,17 11 0,-26 5 0,-15 2 0</inkml:trace>
  <inkml:trace contextRef="#ctx0" brushRef="#br2" timeOffset="53679">5299 10064 23094,'-37'9'539,"0"0"1,-26 3-540,22-6 180,25-8-90,32-9 0,40-9-90,-7 1 0,7-1-1447,-8 5 0,3-1 0,3 1 1267,8-2 0,3 0 0,0 1-68,-13 4 1,0 0 0,1 1-1,-1 1-397,-1 0 1,0 1 0,0 0 0,0 0 644,12-2 0,-1-1 0,-2 0 0,-7 1 0,-2 0 0,-1-1 0,-4-1 0,0 0 0,1 0 0</inkml:trace>
  <inkml:trace contextRef="#ctx0" brushRef="#br2" timeOffset="54179">6761 8797 22734,'-10'-44'1169,"0"8"-989,-2 18 0,-4 18 180,-3 24 0,-5 28-270,9-13 0,0 3-847,-2 13 0,1 4 757,3-14 0,1 3 0,0 1 30,0 5 0,1 2 0,0 0-984,0 3 1,1 1-1,0 0 924,1 0 0,0 0 0,1 0-30,1-3 0,1-1 0,0-1-452,2-5 1,1-1 0,0-1 196,0 14 0,0-2-225,7 9 1,-8-25-990,-14-54 1799,5-10-151,2-18 1,1-14 0,0 0-102,1 7 1,1 0 0,0-1 101,0-4 0,0-1 0,0 0 0,-2-1 0,1 1 0,0 0-1,0 0 1,0 1 0,0 1 572,0 1 0,0 2 0,0 0-557,-3-18 0,0 3-45,3 6 0,1 1-90,2 7 0,2 2-147,6 6 1,4 3 146,16-23 0,23 15 0,-15 28 0,5 6 0,5 3 0,1 5 480,4 7 1,1 5-481,0 7 0,-1 5 0,-2 8 0,-4 5 0,-3 7 0,-5 5 0,-4 7 0,-5 5-474,-11-15 1,-3 1-1,-2 2 474,-2 3 0,-2 1 0,-3 0 0,-2 1 0,-3 1 0,-3 3 201,-3 0 0,-2 2 0,-3 1 0,-2-1-246,-2 0 0,-3-1 0,-1 0 0,0-1-113,0 0 1,0 1-1,0-2 1,-2-2-158,1-4 0,-2-1 0,0-3 1,2-3-991,-11 15 1,1-5 1304,2 0 0,1 0 0,4-5 0,1 1 0,2-2 0,0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6:56:14.482"/>
    </inkml:context>
    <inkml:brush xml:id="br0">
      <inkml:brushProperty name="width" value="0.09071" units="cm"/>
      <inkml:brushProperty name="height" value="0.09071" units="cm"/>
      <inkml:brushProperty name="color" value="#FFFF00"/>
    </inkml:brush>
    <inkml:brush xml:id="br1">
      <inkml:brushProperty name="width" value="0.09071" units="cm"/>
      <inkml:brushProperty name="height" value="0.09071" units="cm"/>
      <inkml:brushProperty name="color" value="#92D050"/>
    </inkml:brush>
    <inkml:brush xml:id="br2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11971 2940 23723,'-12'-27'1530,"-2"4"-1351,-1 11 181,-3 14 180,-5 22 90,-10 30-1605,11-10 0,-1 5 1095,5-7 0,-1 3 0,0 1-60,-3 10 0,-1 1 0,0 3-38,5-12 1,-1 0-1,0 2 1,-2 4-8,3-5 0,-2 5 0,0 2 0,-1 0 0,1-1 0,1-3-530,-4 11 0,1-3 0,0 0 0,-1 3 515,4-11 0,0 2 0,-1 2 0,0-1 0,2-2 0,0-3 0,0 2 0,2-4 0,0-1 0,-1 1-371,-1 7 0,-1 2 0,1-2 0,2-4 251,1-2 0,1-5 0,0 1-360,-1 3 0,0 1 0,3-9-509,2 5 762,12-33-1212,12-37 449,-1-3 1,2-5 989,5-13 0,1-5 0,-5 9 0,0-1 0,1-2 0,2-3 0,-1-1 0,0 0 0</inkml:trace>
  <inkml:trace contextRef="#ctx0" brushRef="#br0" timeOffset="297">11821 3071 22014,'7'-43'779,"0"0"1,0 3 0,-2 0-510,0 6 0,-1 1 269,1-24-179,0 12-1091,-1 9 911,0 9 322,0 13-232,3 14 0,6 26-180,5 26-475,-6-12 0,0 4 430,3 10 0,1 3-1006,-5-14 0,-1 2 0,2 1 991,0 2 0,0 1 0,2 4-30,0 2 0,2 5 0,0 1 0,-2-4-295,2 2 0,-1-2 0,0 2 295,1-3 0,0 3 0,0-1 0,-1-5 0,-2-5 0,-2-4 0,2 2-30,2 10 0,1 1 0,-2-3-228,0 3 1,-1-1-103,0-7 0,0 2 1,-3-6-541,4 17-89,-1-2-91,-8-33-616,-4-15 1696,-6-6 0,-4-15 0,-5-3 0</inkml:trace>
  <inkml:trace contextRef="#ctx0" brushRef="#br0" timeOffset="620">11358 4179 24443,'-47'-6'1529,"4"-3"-1439,11-1 0,9-1 90,11 4-90,14-1 0,16 1 0,20-2-90,25-3 0,-19 8 0,7-1 0,-1 1-926,12-2 0,2 0 926,-5 1 0,3 1 0,-3 0-45,3 0 0,-4 1 0,-3-1 0,-3 1 0,-7 1 0,-2 0 45,-7 0 0,-1-1 0,18-1 249,-15-1-789,-8-3 0,-15 0-269,-4-5-360,-9 3-990,-2-3 2514,-3 0 1,-2-3 0,-3-2 0</inkml:trace>
  <inkml:trace contextRef="#ctx0" brushRef="#br0" timeOffset="1029">13510 3700 23723,'-43'-4'1620,"3"-1"-1531,5-4 91,6 0 0,7 2-90,12 0 0,2 5 0,17 0-90,10 2 0,11 0 0,7 0 0,15-3 0,3 0-558,4 1 0,1 0 558,-15-1 0,2-1 0,-3 1 0,7-1 0,0 1-90,-5-2 0,2 0 0,-3 0-45,5-1 1,0 1-136,-3-1 0,3 0 0,-5 1-405,-5 0 1,-4 0 269,0 2 0,-3-1-1124,4 0-899,-27 4 2428,-10 0 0,-14 0 0,-7 0 0</inkml:trace>
  <inkml:trace contextRef="#ctx0" brushRef="#br0" timeOffset="1261">13539 4139 24353,'-42'20'1439,"8"-4"-1349,8-7 90,8-1 90,9-7-90,7 3-90,14-4 90,14-4-135,13-1 0,8-3-45,-1 1 0,5-1 0,0 0-496,1 0 1,1 0-1,5 0 136,1 1 0,6-1 1,0 0-1,-3 1-960,5-1 1,-2 1 0,0-1 1319,-1 0 0,-1 1 0,-3-1 0,-8 0 0,-3 0 0,-5 0 0,-3-3 0,-1 1 0</inkml:trace>
  <inkml:trace contextRef="#ctx0" brushRef="#br0" timeOffset="1638">17425 2596 24173,'7'-37'330,"0"-1"0,0 3 0,-2 2-61,3-21 1,-4 11 0,-2 12 90,-2 12 0,0 16 0,0 28-136,-6 28 1,-2 12-180,0-3 0,0 5-608,0-17 0,0 4 1,-1 1-1,0-2 593,-2 11 0,1-2 0,-2 3-30,2-12 0,-1 3 0,-1 2 0,1-2 0,0-3 0,1-1 0,1-3 0,0 0 0,0 3-72,-2 4 0,0 4 0,0 1 0,0-2 0,3-6-749,1 6 1,2-6 0,1 1-230,-2 2 1,0 1 0,3-7-256,5-4 1,2-7 1304,2 0 0,8-47 0,1-12 0</inkml:trace>
  <inkml:trace contextRef="#ctx0" brushRef="#br0" timeOffset="1944">17607 2538 22824,'2'-37'1169,"-1"1"1,0-30-990,-1 12-91,0 13 91,0 10-90,0 10 0,0 10 360,11 23-360,3 16-45,0 1 0,2 3-351,1 6 1,0 3 349,6 10 1,1 2-1098,-6-12 0,1 0 0,1 2 1053,1 2 0,1 0 0,0 1 0,2 2 0,1 1 0,-1-1-705,1 0 1,-1 0 0,1-1 704,-1-1 0,1-1 0,-1 0-49,-2-3 0,0-1 0,1 1 19,4 6 0,2 1 0,-2-4-100,0 3 0,0-3-95,4 7 0,-2-5-404,-1-2-91,-9-13 1776,-5-12-2585,-6-9 2338,-4-13-809,-2-13 0,-2-13 0,0-9 0</inkml:trace>
  <inkml:trace contextRef="#ctx0" brushRef="#br0" timeOffset="2196">17498 3266 22734,'-56'0'2159,"8"0"-1979,11 0-180,14 0 180,12 0 179,29-4-3571,43-5 3212,-24 3 0,3 0 45,15-2 0,2 0-260,-8 1 0,1 1 65,-6-1 0,2 0 1,-3 1-166,4 0 0,-1-1-1169,14-5 0,-5-1 1484,-12-6 0,-7-13 0,-27 0 0</inkml:trace>
  <inkml:trace contextRef="#ctx0" brushRef="#br0" timeOffset="2731">18891 2913 20395,'-15'21'3149,"1"-3"-2610,4-9 1,3 1-90,0-9-91,6 3 271,-2-4-540,12 0 180,27-10-180,3 3 0,5 0-537,2-4 0,2 1 492,13-2 0,0 1 0,-9 2 0,2 0-15,-2 1 0,3 0 0,-1 0 15,9-1 0,0 1-468,-9 0 0,2 0 1,-4 0 422,3 1 0,-4 0 0,-2 0 0,-2 0 0,-5 3 0,-3-1-45,26-1 135,-16 3-90,-13-1 0,-11 4 0,-7-2 844,-6 2-934,-6 0 1305,-2 0-4273,-4 0-393,-6 6 3451,-4-5 0,-12 9 0,-5-5 0</inkml:trace>
  <inkml:trace contextRef="#ctx0" brushRef="#br0" timeOffset="3264">19528 2443 22284,'0'-32'2069,"0"4"-1529,0 2-1,0 5 1,0 3-270,0 4-90,0 5-90,0 3-90,0 3 90,2 11 0,4 11 0,2 10 0,1 6 45,2 17-1,0 3-89,1 3 0,-1 2-1146,-4-13 1,-1 1-1,-1-2 1101,0 10 0,0-1 45,-1 1 0,0-1-221,0-2 0,0 1 176,-1-9 0,-1 2 0,1-4 0,1 4 0,0 0 0,0 18 0,0-2 0,-1-26 0,-1-3 0,1 28 0,-1-19 0,-1-22 0,2-1 90,-1 4 3038,3-7-3038,0 5 436,2-10-616,-3-1 90,2-6 0,-4-1-90,0-4-899,0 0 0,0-4-361,0-5-898,4-11 2248,0-12 0,4-11 0,0-8 0</inkml:trace>
  <inkml:trace contextRef="#ctx0" brushRef="#br0" timeOffset="3949">21250 2167 21835,'4'0'1619,"0"0"-1260,-4 8 181,-7 10-90,-6 16-90,-13 16-270,10-21 0,-1 1-548,-3 4 1,-1 0 502,1 1 0,-1 0 0,1-1 0,0-1 45,1-4 0,1-2 180,-12 18 90,5-15 0,7-18-270,10-17 0,8-22-90,12-19 0,-1 16 0,4-3-520,4-5 1,3-1 519,4-5 0,3 1 0,3 0 0,3 2 45,1 0 0,1 3-45,1 6 0,0 2 0,-2 5 0,1 3 0,-3 5 0,1 7 444,9 10 1,-2 7-265,18 16-1551,-22 22 1,-7 10 1415,-18-10 0,-7 3-15,-3-1 0,-3 4 0,-4-1-271,-4-7 0,-3-1 0,-5 2 241,-5 5 0,-5 2 0,-2 1 0,0-3 0,-1 2 0,-1-4 0,-3 3-79,2-4 0,-4 3 1,1-2-1,0-5 79,2-5 0,1-4 0,1-1 0,-13 10 0,2-3 0,6-6 0,1-3 117,2-1 0,2-2-27,-5 3 2299,8-5-2389,27-25 1009,16-9-919,15-7-135,10-1 0,5-1 45,-7 5 0,1 0 381,21-5 0,1 1-381,-13 7 0,1 2 30,0 3 0,4 0 0,-3 2-30,7-1 0,2 1-90,2 1 0,5 0 0,-4 1-715,2 1 0,-4 0 265,-1 0 0,-3 0-180,-16 1 1,-5-2-1530,-2-5 2218,-7-5 1,-5-14-1,-2-5 1</inkml:trace>
  <inkml:trace contextRef="#ctx0" brushRef="#br0" timeOffset="4145">22756 2293 22914,'11'-59'2069,"-1"3"-1620,-4 10 91,-2-2-360,-2 20-180,0-1-90,2 17-180,0 5-449,4 3-541,-4 8-1348,2 5 2608,-3 7 0,-2 11 0,-1 3 0</inkml:trace>
  <inkml:trace contextRef="#ctx0" brushRef="#br0" timeOffset="4347">22927 3003 24893,'28'39'1799,"4"1"-1170,1 8-179,-6-10 0,-1 4-315,-1 4 0,-2 4-906,-6-6 1,-2 3 0,-3-1 230,0 10 0,-10 2-899,-16-4 0,-9 4 0,-4-6 1439,2-14 0,-3-5 0,-5 2 0,-2 1 0,-5 2 0,-2 0 0,1-4 0,-11 2 0,0-1 0,1 1 0</inkml:trace>
  <inkml:trace contextRef="#ctx0" brushRef="#br0" timeOffset="5036">12036 6712 17067,'-10'-2'4408,"0"0"-3959,5-3-89,-2 3-90,6 0 1709,-2 2-1259,-3 0 899,-13 26-990,-7 6-359,4 2 0,0 5-1786,-2 5 0,-1 3 1576,5-8 0,0 1 0,-1 3-60,-2 5 0,0 2 0,0 2-757,-3 4 1,-1 2 0,1 0 756,5-12 0,1 0 0,-1 1 0,1 0-206,-1 0 0,1 0 0,-1 1 0,0 2 206,0 1 0,-1 2 0,1 1 0,-1-1 0,3-3-30,-6 13 0,2-4 0,0 4-258,6-13 0,-2 4 0,1 1 1,2-3-1,2-7-297,0 13 1,3-5-136,-2 7 0,8-8-1348,17-20-541,10-30 2609,13-38 0,-13 2 0,-1-6 0,2-9 0,1 0 0</inkml:trace>
  <inkml:trace contextRef="#ctx0" brushRef="#br0" timeOffset="5235">11866 6870 23723,'13'-38'659,"1"-1"1,-2 4 0,0 4-300,6-12 90,-2 26 90,0 33-181,4 32-179,-9-10 0,0 5-833,3 12 0,1 3 683,-4-12 0,-1 1 0,1 1-997,2 5 1,-1 2-1,2 0 997,0 3 0,1 1 0,0-1-30,2 0 0,0 0 0,2 3-588,1-4 0,1 3 0,1-1 0,0-3 288,0 1 0,0-4 1,1 1-321,-2-5 1,1 1-1,-1-1 1,0-4-101,7 9 1,-2-4-316,-3-6 1,-1-3 1052,-2-5 1,-1-4-1,7 16 1,-4-11 0</inkml:trace>
  <inkml:trace contextRef="#ctx0" brushRef="#br0" timeOffset="5444">11516 7969 25073,'-53'0'1259,"10"-6"-1169,20-3-90,23-9 0,28-6 0,14-1-135,-1 1 0,7 0-1582,2 0 0,6-2 0,1 1 1147,0 2 1,0 0-1,3 1 570,-11 4 0,1 1 0,1-1 0,0 1 0,1-1 0,0 0 0,0 1 0,1-1 0,0 1 0,0-1 0,0 1 0,0 0 0</inkml:trace>
  <inkml:trace contextRef="#ctx0" brushRef="#br0" timeOffset="5708">13725 7291 25432,'-29'-36'-269,"14"2"89,25 2 90,31 5 135,-8 15 0,5 1-626,10 1 1,4 0 580,6 1 0,6 2-135,-15 3 0,5 0 0,0 1 0,-2 1-195,2-1 0,-2 1 1,2 0-964,-3 0 0,3 1 0,-1-1 1,-2 0 1292,6 0 0,-3-1 0,-4 0 0,1-2 0,-2 0 0,7-3 0,0 0 0</inkml:trace>
  <inkml:trace contextRef="#ctx0" brushRef="#br0" timeOffset="5902">14477 6662 23544,'-41'-32'1888,"4"5"-1618,3 7 90,18 18 270,5 17-181,19 29-269,-1-9 0,1 3-1009,2 13 0,0 4 829,-3-12 0,0 3 0,0 1-377,0 6 0,1 2 0,-1 0 347,-1 3 0,0 1 0,0 4-263,0-2 1,0 4 0,1 2-1,0-2-314,0-3 0,0 0 0,1-1 0,0 0 112,0-2 0,-1 0 0,1-1 1,1-3-346,3 7 1,0-4-1,2-7 840,0-8 0,2-5 0,1-6 0,1-3 0,16 20 0</inkml:trace>
  <inkml:trace contextRef="#ctx0" brushRef="#br0" timeOffset="6146">15744 7160 25073,'-4'-43'1889,"3"2"-1799,-3 5-90,8 4 0,8 5 0,14 4 0,17 3 0,7 6 0,6 2-880,-8 4 1,1 0 729,-2 1 0,4 0 0,-3 2-837,11 2 1,-1 1 491,-1 1 1,2 0-556,-11 3 1,2 1 0,-2 0-211,2 2 1,-1 1 1259,9 1 0,-5 4 0,-4 7 0,-12 0 0</inkml:trace>
  <inkml:trace contextRef="#ctx0" brushRef="#br0" timeOffset="6345">16085 7522 25253,'-41'17'389,"1"0"1,4 0 0,1-2-300,-15 5 90,15-2 0,19-5 0,16-5-91,22-2 1,22-10-135,-8 0 0,3-1-683,12-3 0,4-2 488,-12 1 0,1 0 0,1 0-839,5-2 0,2-1 1,-1 0 538,4 0 0,0-1 1,0 0-211,0-2 1,0 0-1,0 0 750,0 0 0,0-1 0,-1-1 0,-1 0 0,-2 0 0,0-1 0,0 0 0,-1 0 0,1 0 0</inkml:trace>
  <inkml:trace contextRef="#ctx0" brushRef="#br0" timeOffset="6930">18456 6472 24443,'-14'-25'1889,"1"3"-1799,0 6 0,-1 7 0,-3 9 180,-12 19-180,-8 7 0,-2 5-90,2-5 89,11-12 181,-4-7-90,8-5 90,0-23-180,21-16-90,14-9 0,19-7 0,15 17 0,-18 18 0,1 4 0,3 4 0,1 3 0,4 5 0,-1 4-118,3 7 0,0 5 163,3 7 0,-1 5-1702,2 5 0,-2 5 1657,-1 5 0,-2 4 0,-4 0 0,-3 3-421,-7 2 0,-5 2 421,-7-2 0,-6 2 0,-8 0 0,-8 0 0,-8-1 0,-8 0 90,-8 0 0,-6-3-30,9-16 0,-3-2 0,-2-1-30,-1 0 0,-3-1 0,0-1-30,0-3 0,-2 0 0,1-2 0,-20 8 0,1-3 0,6-4 0,0-2 0,8-4 0,1-2 0,9-3 0,3-1 0,-13 0 0,39-5 136,30-6-136,8-1 0,5-2 0,10 1 0,4-1 754,10 0 0,8-1-754,-14 2 0,6 0 0,2 1 0,-3 0-214,6 0 1,-2 0-1,6 0 214,-15 0 0,6 0 0,3-1 0,0 1 0,-2-1 0,-6 1-446,0 0 1,-4 1 0,-1-1 0,3 0 445,12-2 0,3 1 0,0-1 0,-7 0 0,-7 0 0,-3 0 0,-3 0 0,19-1 0,-4-2 0,-10 1 0,-2-3-678,1-2 1,-4-3-582,12-12 494,-30 7 1,-5-4-1305,-10-16 308,-8-10 1761,-10-6 0,1-7 0,-2-5 0</inkml:trace>
  <inkml:trace contextRef="#ctx0" brushRef="#br0" timeOffset="7114">20673 6219 24443,'9'-31'1889,"-3"1"-1529,-4 5-90,-2 3-91,0 6-358,1-4-631,2 7-629,1 2-720,-2 7 2159,2 4 0,-4 6 0,2 2 0</inkml:trace>
  <inkml:trace contextRef="#ctx0" brushRef="#br0" timeOffset="7297">20966 6821 24893,'38'49'2788,"-1"1"-2338,-3 4-2087,-17-24 0,-1 1 1637,0 4 0,-2 2 0,1 3 0,-3 2 0,-2 4 0,-3 1 0,-4 2 0,-4 1 0,-5 3 0,-10 3-540,-3-15 1,-8 4-1,-2 0 1,0-3-421,-6 6 1,-1-3-1,-5 1 799,-2 0 1,-4 3-1,-2-2 1,0-3-1,6-9 1,-1-3 0,-1-1-1,0 0 1,-3 1-1,0 0 1,0 0 0,0 0-1</inkml:trace>
  <inkml:trace contextRef="#ctx0" brushRef="#br0" timeOffset="8931">11143 9421 24353,'-12'-4'2159,"-1"-1"-1889,1-4-90,5 0 89,9-8-179,18 2-90,21-9 0,22 3-352,-21 10 0,7-1 1,3 1 328,-5 2 1,3 1-1,1 1 1,0-1-452,1-1 1,0 0 0,0 1 0,1 0 450,2 0 1,2 2-1,-2-1 1,-4 2-68,0-1 0,-3 1 0,-1 0-90,19-3 0,-3 2-45,-7 1 1,-2 1-433,-10 0 1,-1 1 26,22 1-179,-19 0-1800,-9 2 742,-20 0 1867,-15 0 0,-24 4 0,-13 1 0</inkml:trace>
  <inkml:trace contextRef="#ctx0" brushRef="#br0" timeOffset="9146">11468 9602 24533,'-62'0'1979,"7"0"-1889,16 0 180,15 0-1,18-2 1,20-6-180,24-8-1696,20-4 0,9 0 1651,-8 4 0,4-1-75,-1 2 0,5 0 0,-2 2-353,-10 3 1,-1 2-1,2 0-22,2 1 0,3 0 1,0 1-1,-3 0-15,2 1 1,-4 0-1,3 0-240,-6 1 0,3 0 1,-1 1-1,-5-1-644,15 0 0,-4 0 1304,-3 0 0,-1 1 0,-3-2 0,-1 0 0,-1 1 0,0-1 0</inkml:trace>
  <inkml:trace contextRef="#ctx0" brushRef="#br0" timeOffset="9751">18452 8562 22554,'-53'14'1439,"6"-3"-1169,10-4 90,9-3 0,10-4 89,7 0 91,11 4-180,14-3-90,19 9-90,21-8-135,-17 1 0,4 0-1184,7-3 1,2 0 1138,5 0 0,2 0 0,1 0 0,2 0-1364,-1 0 0,0 0 1274,-3 0 0,0 0-180,-5 0 0,-1 0-184,-5 0 0,0 0-670,5 0 0,-1 0-765,14 0 1889,-28 0 0,-3 0 0,-9 0 0,-6 0 0</inkml:trace>
  <inkml:trace contextRef="#ctx0" brushRef="#br0" timeOffset="10022">18562 8892 21098,'-58'8'2248,"-2"2"-1045,27-9-1023,8 7 90,39-7 0,24 3-135,-7-4 0,7 0-15,13 0 0,7 0 0,0 0-565,-10-1 1,-1-1 0,6 1 462,-2 0 0,7-1 0,1 1 0,1-1 0,-5 1-18,2-1 0,-3-1 0,0 1 0,-1-1 0,0 1 0,-1-1 0,0 1 0,-3 0 0,4 1 0,-3-1 0,-6 1-90,18-3 323,-10-3-593,-26 0-846,-12-11-2662,-32 4 3868,-7-2 0,-16 7 0,6 5 0</inkml:trace>
  <inkml:trace contextRef="#ctx0" brushRef="#br0" timeOffset="14652">28746 3885 17780,'-3'-47'539,"1"-1"1,-1 4 0,1 1 586,-1 5 0,-1 2-1037,-3-21 1552,3 19-1191,-1 28-405,1 39 0,1 22-45,0 0 0,0 5-293,-1 5 1,0 7 0,-1 0 292,1-17 0,0-1 0,-1 2 0,-1 5 0,-1 1 0,-2 6 0,0 2 0,0 2 0,0-1 0,0-4 0,-1 1 0,1-2 0,0 0 0,-1 0 0,-1 4 0,2-8 0,-1 2 0,-1 2 0,1 0 0,-2 1 0,1-1 0,-1-1 0,1-4 0,-1 1 0,0 0 0,-1-1 0,1-2 0,0 0 0,0-3 0,-1 6 0,1-4 0,-1 0 0,1-1 0,-2 3 0,-1 8 0,-1 3 0,-1 0 0,1-3 0,1-6-125,-2 2 1,2-5 0,0-3 124,1-6 0,1-2 0,-1-1 0,1 1 0,-1-1 0,1-2 0,-2 4 0,1-3 0,2-4 0,3-3 1648,-2 1-1648,22-26 0,55-14 0,-13-4 0,9-3 0,3-1 86,-14 4 0,1-1 0,2 0 1,2 0-87,3-1 0,4 0 0,1-1 0,0 1 0,-1 0 0,-4 2 0,0 0 0,-1 0 0,1 1 0,1 0 0,-6 0 0,1 1 0,1 0 0,0 0 0,1 0 0,0 0-247,2 1 0,0 0 1,1 0-1,0 1 1,3 0-1,3 0 247,-10 1 0,4 0 0,2 1 0,2-1 0,0 1 0,0 0 0,-1 0 0,-2 0 0,-3 1-230,4-1 1,-2 0 0,-2 1 0,-1 0 0,0 0 0,2 0 0,2 0 229,2 0 0,1 0 0,2 0 0,1 1 0,-1-1 0,0 1 0,-2 0 0,-1 0 0,0 0 0,-1 1 0,-1 0 0,-1 0 0,-1 0 0,-2 0 0,-2 0 0,5 0 0,-4 0 0,-1-1 0,1 2 0,3-1-179,5 1 0,5 1 0,2-1 0,-2 1 1,-3 0-1,-8-1 179,8 2 0,-7-1 0,0 0 108,-8 0 0,2-1 0,-1 0 0,-5 0-108,22 3 0,-7-2 494,-20-2 0,-2-1-494,4 3 0,-3-2 1776,17-5-1776,-24-7 0,8-13 0,-26-19 0,-8 11 0,-2-3 828,1-12 1,-2-3-829,1-14 0,0-3-241,-1 12 0,0-1 0,-1-3 241,0 10 0,-1-2 0,1 0 0,0-2-322,0-4 1,1 0 0,0-2 0,1 0 321,0-2 0,0 0 0,1-2 0,0 1 0,1-1 0,0 0 0,1-1 0,1 1 0,0 0 0,0 1 0,1 0 0,0 0 0,1 1 0,-1 0 0,1 1 0,0 0 0,0 1 0,1 0 0,-1 1 0,0 1 0,0 1 0,0 1 0,1 0 0,-1 1 0,0 2 0,-1 1 0,1 0 0,0 1 0,3-13 0,0 0 0,-1 2 0,0 4 0,-1 2 0,-1 1 0,0 5 0,-1 1 0,1 1 0,2-17 0,0 4-93,-1 6 0,-2 2 93,0-6 0,-1 3 0,-4 17 0,-2 2 0,3-4 0</inkml:trace>
  <inkml:trace contextRef="#ctx0" brushRef="#br0" timeOffset="14652">33866 3046 23853,'-28'-46'0,"-12"16"0,0 12 0,-7 4 245,-8 4 0,-4 4-245,9 2 0,-2 0 0,-2 0-45,6 1 0,-2 1 1,-1-1-1,-1 0 45,-9 1 0,-1 0 0,-2 1 0,-2-1-356,7 1 0,-2 0 0,-1 0 0,-1 1 1,-1-1 355,5 0 0,-1 1 0,-1 0 0,-1-1 0,-1 1 0,0 0-192,6 0 1,-2 0-1,0 0 1,-1 0 0,0 0-1,0 0 1,0 0 191,-2 0 0,0 0 0,1 0 0,-2-1 0,0 1 0,-3 1 0,-1-1 0,7 0 0,-3 1 0,-1-1 0,-2 1 0,-1 0 0,0 0 0,1 0 0,1 0 0,2 0 0,2 0-66,0 0 1,1 0 0,2 1 0,2-1 0,-1 1 0,0-1 0,-2 1-1,-1 0 66,-2 0 0,-2 0 0,-3 0 0,1 1 0,-1-1 0,1 1 0,3-1 0,2 1 0,4 1 0,-14 0 0,5 2 0,2-1 0,2 1 0,1 0 0,4-1 0,2 1 0,0 0 0,2 0 0,1 0 135,-6 2 0,3-1 0,1 1 0,-1 1-135,1 1 0,-1 0 0,2 1 0,3 2 437,0 2 0,3 1 0,1 2-437,-18 9 0,9 3 0,9 12 1998,33-12-1998,13-13 2987,15-7-3796,3 5 947,18-3-1398,3 4 1,7 0-360,5 2-810,6 0 2429,0-2 0,0-1 0,-2-1 0</inkml:trace>
  <inkml:trace contextRef="#ctx0" brushRef="#br0" timeOffset="15515">30951 3193 22194,'-23'-18'1170,"5"2"-990,4 7-1,8 5 181,2 2 0,4 0 1079,0 1-629,0 33-540,-5 3-338,0 1 0,-1 3 112,-1-1 1,-2 1-444,-2 5 1,-1 3 398,1 4 0,0 2 0,-1 3 0,0 1 0,-2 2 0,1 0-500,1 2 0,0 0 500,-1-3 0,-1 2 0,3-9 0,-1 2 0,0-2 0,2-5 0,1-2 0,-1-1 0,-3 21 0,2-4 45,3-17 0,3-7-45,5-2 90,9-12-90,11-10 0,24-6 0,-10-8 0,3-2-322,12-1 0,4-2 322,-10 1 0,2-2 0,1 0 0,6-2 0,2 0 0,1 0 0,5-1 0,1 1 0,1-1-331,3 0 1,0-1-1,0 1 331,-15 4 0,0 0 0,0 0 0,0 1 0,15-3 0,0 1 0,-2 0 0,-2 2 0,-1 1 0,-1 0 0,-5 0 0,0 1 0,-2 0 0,16 1 0,-4 1 0,-7 0 0,-4 0 296,-10 2 0,-3 0-296,20 0 90,-15 0-90,-15 0 0,-10 0 0,-6 0 914,-7 0-914,-4 0 2481,-3 0-2212,0-2 214,0-3-393,0-8-90,-5-7 0,-2-16 0,-3-6 0,-1-4 0,2 3 0,0-1-414,0 1 1,0-4-1,1 2 414,-1-14 0,1 0 0,1-3 0,0-1 0,4 2 0,0 0 0,1 2 0,0 2-177,2 6 0,0 0 177,-1-7 0,-1 2 0,2 18 0,-1 1-45,-3-5 0,1 4-405,2 2-180,-8 9-179,2 11-181,-7 7 1102,0 5-1731,-8 8-676,-3 3 2295,-11 7 0,-9 6 0,-6 3 0</inkml:trace>
  <inkml:trace contextRef="#ctx0" brushRef="#br0" timeOffset="17045">11431 769 23544,'0'-5'2698,"-7"1"-2338,-6 18 89,-11 16 1,-3 8-225,2 0 0,0 4-758,-1 0 0,-1 3 0,-2 4 578,3-3 0,-1 4 0,0 1 0,2-3-676,-3 4 0,3-1 1,-2 1 630,1-1 0,-1 2 0,0 0 0,3-5 0,3-1 0,2-5 0,0 1-135,-6 15 0,1-1-135,5-7 0,2-2-180,3-8 1,2-1-541,-1 21-4677,22-28 5667,10-36 0,17-39 0,-19 9 0,0-1 0</inkml:trace>
  <inkml:trace contextRef="#ctx0" brushRef="#br0" timeOffset="17247">11285 792 23634,'22'-55'1619,"-1"7"-1260,-5 25 1,0 21 45,-4 28 0,-1 15-285,1 0-1,1 5 1,-1 2-972,0 1 0,0 2 1,1 2 851,1 9 0,1 2 0,-1-4 30,-3-12 0,-1-3 0,2 3-150,3 15 0,1 2 0,-1-2-60,-2-17 0,-2-2 0,2 2-120,1 8 0,1 1 1,1-4-869,3 5 0,-1-6 133,-7-16 1,-1-3 1034,11 27 0,-17-47 0,-4-12 0</inkml:trace>
  <inkml:trace contextRef="#ctx0" brushRef="#br0" timeOffset="17449">11074 1443 16383,'-58'-11'1439,"7"-1"144,11 5-1493,13 3 1491,13 2-1581,18 2 1044,49-2-1404,0-2 0,5-1-180,3 2 1,4-2-290,-15 0 1,5-1-1,1 0 1,-5 0 828,15-1 0,-1-1 0,-8 0 0,3 0 0,-5 0 0,3-2 0,0 1 0</inkml:trace>
  <inkml:trace contextRef="#ctx0" brushRef="#br0" timeOffset="17702">12495 1244 23364,'-23'0'1889,"5"-2"-1799,4-2-1,8-3-89,11-3 0,13 3-179,19-1-271,16 3-270,12 0 225,-28 4 1,0 0-226,0 1 1,1 0 719,10 0 0,-1 0 0,17 0 0,-27 0 0,0 0 0</inkml:trace>
  <inkml:trace contextRef="#ctx0" brushRef="#br0" timeOffset="17887">12588 1497 19583,'-41'20'899,"1"-1"1,1-1 0,2 0-720,4-2 0,1-2 0,-19 9 89,13-6-89,15-9 887,15 2-977,18-9 0,51-1-90,-28-3 0,2-1-420,19-3 0,3 0 285,-6-1 0,-2 0-225,3-1 1,0 0-226,-1 0 0,0 0-360,-2 0 1,-1 0 944,-1-1 0,0 0 0,-3 0 0,-1-1 0,0 0 0,-1-1 0</inkml:trace>
  <inkml:trace contextRef="#ctx0" brushRef="#br0" timeOffset="18147">14249 1000 22995,'-22'-16'1529,"3"0"-1128,9 0-221,21-5-43,14 5-137,28-3 45,-20 12 0,3 2-297,6-1 1,3 1 161,3 0 0,3 1-270,-6 2 0,4 1 1,-4-1-91,4 0 0,-1 0-135,9 2 1,-4 0-1395,-5-2 2008,-17-2 1,-15-1-1,-11-2 1</inkml:trace>
  <inkml:trace contextRef="#ctx0" brushRef="#br0" timeOffset="18613">14420 873 20845,'-33'5'2609,"4"-1"-2250,7-4-89,6 0 90,0 6 0,0 4-90,-4 12-90,-5 8-3393,-5 10 3213,-3 8 90,-3 6-532,1 1 442,2-1 0,5-6 0,5-7 0,5-7 90,10-9-90,2-5 0,6-5 90,0-7 3083,0 4-3173,6-11 751,4 5-751,12-6 0,11 0 0,3 0 0,5 0 0,-6 0 0,2 0-303,16 0 1,1 0 302,-10 4 0,0 0 44,1 2 1,-1 3-45,-3 2 0,0 5 0,6 10 0,-3 4 45,-16-7 0,-4 2-45,3 8 0,-8 2 0,-21 15 90,-19-16 0,-7-2 0,2-7 0,-2-3-922,-13 6 0,-3-3 922,10-10 0,1-4 90,-30 5-90,6-7 90,-3-5-180,24-4 316,0 0-676,28-4-270,6-3-449,10-6 1324,8-5-2854,8-7 2609,9-7 0,8-4 0,4-5 0</inkml:trace>
  <inkml:trace contextRef="#ctx0" brushRef="#br0" timeOffset="18848">15415 1045 14359,'12'-23'1978,"0"3"756,-6 4-2554,0 5 1369,-2 2-1369,2 2 733,-3 5-823,4 0 2550,-4 2-6778,1 6 4138,-2 1 0,-2 9 0,0 0 0</inkml:trace>
  <inkml:trace contextRef="#ctx0" brushRef="#br0" timeOffset="19047">15585 1402 22824,'8'23'2878,"0"2"-1259,15 24-989,-4-6-450,-4-11 0,2 2-45,-1 3 0,-1 0-135,6 21 0,-9-21 0,-1 0-1972,-5 13 803,-15-1-630,-16 3 359,2-24 1,-4-1 1439,-8 0 0,-3 0 0,-9 2 0,-2-1 0,-5-1 0,-1 0 0</inkml:trace>
  <inkml:trace contextRef="#ctx0" brushRef="#br0" timeOffset="20360">31698 1963 22284,'14'-53'2429,"-32"78"-2339,-1-2-90,-5 22 0,-5 16-1097,5-15 1,-3 7 0,-2 3 0,1-1 0,3-6 1096,1 1 0,1-5 0,-1 6-180,0-2 0,-3 8 0,-1 3 0,0-1 1,4-4-1,5-11 365,-1 6 0,5-6-1220,-8 22 1,7-10 1034,18-33 0,8-25 0,7-15 0</inkml:trace>
  <inkml:trace contextRef="#ctx0" brushRef="#br0" timeOffset="20643">31597 2108 22284,'12'-41'1709,"0"3"-1349,0 8-90,-1 5 0,-1 7-180,-2 9 90,2 3 0,14 26-91,14 29-89,-16-13 0,2 6 0,0 2-30,-2-2 0,0 1 1,1 3-241,-2-1 0,1 4 0,0 0 0,-3-5-45,6 9 1,-3-2 314,5 15 0,-5-10 0,-10-27 0,1 7 0</inkml:trace>
  <inkml:trace contextRef="#ctx0" brushRef="#br0" timeOffset="20930">31386 2456 15204,'-29'0'1259,"4"4"1548,13 1-2537,10 0-90,19-1-90,22 0-90,22-3 375,-22 1 0,2 0-375,4-1 0,0-2 402,-1 0 0,2-2-447,10-3 1,-2-1-91,-16 2 0,-1-1-45,5-2 0,-3-1-450,-3 2 2248,-11 3-1618,-17 6 0,-12 9 0,-11 5 0</inkml:trace>
  <inkml:trace contextRef="#ctx0" brushRef="#br0" timeOffset="21465">31333 3560 21205,'-5'-5'1619,"3"3"-1349,10 0-90,10 2 90,40-6-270,-15 0 0,3 0-971,1 0 0,0 0 971,3-2 0,-2 0 0,11-3 467,-9 2-557,-11-2-90,-9 4-90,-9 2-180,-9 3-89,-6 2-2520,-5 0 3450,-8 0 0,-7 0 1,-9 0-1</inkml:trace>
  <inkml:trace contextRef="#ctx0" brushRef="#br0" timeOffset="22196">31329 3569 16168,'-5'-3'5307,"2"1"-4408,3 2-89,-51 107-1982,35-66 1172,-13 20 0,3-2 375,18-33-285,3-5 103,2-3-13,3-8-180,0-4 90,0-6 604,10 0-694,2-2 89,14-3-89,17-8 0,-7 2 0,13-4 90,-14 8-90,-3 1 90,1 3-90,-3 1 0,-1 2 0,-3 0 90,-4 8-90,6 12 0,-8 3 0,2 8 90,-12-9 0,-2 13-90,-6-9 0,0 8 0,-2-11 90,-6-1-90,-1-1 0,-7-1 0,-4-4 90,-6 0-90,-7-9 90,-3-1 0,-1-6 0,2 0 90,7 0 0,4 0 0,5 0 0,9 0-1,2 0 1,6 0-90,0 0-90,6 0 0,10-8 90,13-4-450,-1 2-179,-4 0-1530,-15 10-90,-7 0 2159,-2 0 0,-7 0 0,-2 0 0</inkml:trace>
  <inkml:trace contextRef="#ctx0" brushRef="#br1" timeOffset="27696">8251 4704 23723,'-31'-16'810,"12"2"-720,25 5-90,25 5 0,29 2 45,-18 2 0,4 0-1252,10 0 0,4 0 1177,-15 0 0,2 0 0,1 0-30,4 0 0,0 0 0,1 0-120,1 0 0,1 0 0,5 0 34,-4 0 0,7 0 1,2 0-1,-2 0 1,-5 0-1,3 0 1,-4 0-1,3 0 1,-6 0-1,0 0 1,0 0-1,0 0 1,0 0-1</inkml:trace>
  <inkml:trace contextRef="#ctx0" brushRef="#br1" timeOffset="27891">8901 5188 24353,'-52'16'389,"-1"0"1,6-2 0,3-1-345,10-2 0,3 0-45,-6 5 0,45-2 0,27-8 0,16-5-120,4-1 0,7-3 1,1 0-1061,1 0 0,0 0 0,3-2 932,-10 2 1,2-2 0,0 0-1,1 0-787,3 0 1,3 0 0,-2-1 0,-4 1 990,3 0 0,-4 0 1,2 0-1,-7 0 1,3 1-1,-2-1 0,-5 1 1,10-1-1,0-1 1</inkml:trace>
  <inkml:trace contextRef="#ctx0" brushRef="#br1" timeOffset="28264">8796 8517 24173,'-23'20'1979,"3"-4"-1799,5-7 0,7-4 90,26-10-90,13-2-135,0 0 0,4-1-628,5-2 1,3-1 537,10-2 1,2-1-684,8-1 0,2 0 488,-19 5 0,0 0 0,1 1-90,1-1 0,0 1 1,-1 1-31,-2 0 0,-1 0 0,-1 1-270,17-3 1,-2 2-226,-9 3 1,-2 0-91,-10 2 1,-3 0 944,11 3 0,-31 6 0,-16 2 0</inkml:trace>
  <inkml:trace contextRef="#ctx0" brushRef="#br1" timeOffset="28416">9267 8594 21025,'-58'18'989,"1"0"1,3 0-1,2-2-1485,8-3 1,3-1 540,7-1 0,3-2 447,-12 5-402,23-3 118,22-6-208,24-1 0,25-8-341,-15 0 1,3-1 205,10-3 0,2 0-507,8-3 1,2-1 281,-18 4 0,2-1 0,0 1-300,1 0 1,2-1-1,-2 1 660,20-4 0,-1-1 0,-5 1 0,-1 0 0,-4-1 0,-1 1 0</inkml:trace>
  <inkml:trace contextRef="#ctx0" brushRef="#br1" timeOffset="29355">9689 8101 24263,'-23'-14'1799,"1"3"-1619,6 1-180,5 6 180,6 2-90,7 2 0,9 6-90,11 4 0,23 10 0,16 3-685,-4-2 0,3 1 640,-13-4 0,-2 1 45,15 6 0,-4 3 0,-23-7 0,-5 5 0,-5 17 0,-7 5 45,-12-10 0,-5 2-1,-5 17 1,-8 0-201,-9-12 0,-7-1 216,1-3 0,-4 3 0,1-3-15,-4 4 0,0 0-682,6-9 0,-2 2 1,3-4 636,3-6 0,3-2 0,-16 17-331,9-12 331,10-8 902,9-7-902,6-9 250,7-3-340,4-19 2172,-1-6-2172,0-16 0,-1-9-90,-2 3 0,-2-3 0,1-2-257,0-2 0,0-1 0,1-2 257,-2-9 0,1-3 1,-1 3-31,1 10 0,1 1 0,-1 0-30,1-2 0,-1 0 0,1 0-60,0 1 0,1-1 1,0 2-211,-1 1 0,0 1 1,0 0-241,1 3 1,-1 1-1,1 1 750,-1-16 0,0 2 0,1 6 0,0 2 0,-2 5 0,0 1 0</inkml:trace>
  <inkml:trace contextRef="#ctx0" brushRef="#br1" timeOffset="30071">9880 4374 22284,'-35'0'1799,"3"0"-1709,5 0 540,-1 30-270,11 12-271,7 0 1,2 12 0,1 3-1131,2-5 1,1 3 0,1 1 0,0 1 1040,-1 1 0,1 1 0,0 0 0,0 1 38,1 4 1,0 2 0,0-1 0,1-4-39,0-1 0,2-4 0,-1 0 30,0-4 0,0-1 0,0 0-345,0 5 0,0 1 0,0-4 315,1-1 0,0-2-45,-1 5 0,0-7-45,2-20-90,-2-22 2710,0-35-2620,0-30 90,1 14 0,0-5-302,1-12 1,0-5 301,-1 17 0,0-1 0,1-5 22,1-3 1,0-4-1,1-3 1,-1 1 44,2 1 1,-1-1-1,1 1 1,0 0-23,-1 1 0,1 1 0,0 0 0,1 2 0,0 2 0,1-1 0,1 4 0,0 6 339,3-5 1,1 6-385,-3 5 0,6 8 0,35 19 0,-13 34 0,3 10 0,3-2 0,3 3-299,-10-3 1,2 2-1,-1-1 299,8 7 0,-1 3-60,-5-1 0,1 4 0,-4-1 15,3 5 0,-3 1 15,-7-7 0,0 3 0,-6-3 30,-6 1 0,-7-1-45,-4-1 0,-6-1-45,-5-1 1,-8-1-496,-24 14 0,-9-4 90,6-8 1,-4-2-76,3-5 0,-5 1 1,2-4 507,-10 3 1,0-3 0,2-1 0,0-1 0,1 0 0,-1 0 0</inkml:trace>
  <inkml:trace contextRef="#ctx0" brushRef="#br1" timeOffset="32564">11317 5948 22104,'-16'-11'1979,"-2"-3"-1529,0 0 0,-1-1-1,3 1-89,4 2-90,5 1-90,4 2-90,4 0 0,11 0 180,36-6-135,1 5 0,6 0-917,7-2 0,5 0 842,-8 3 0,4 0 0,-1 0-938,1 1 0,0 0 0,2 0 923,-9 2 0,2 0 0,1 0 0,0 1-23,6-2 1,1 1-1,1 0 1,0 0-382,-10 1 1,1 1-1,0-1 1,1 1-1,0-1 395,2 1 0,1-1 0,1 1 0,-1-1 0,2 1-231,-10 0 0,0 0 0,0 1 1,1-1-1,2 0 0,4 0 217,-2 0 1,3 0-1,2 0 1,2 0-1,1 0 1,1 0 0,-1 0-1,0-1-12,-5 1 0,0 0 0,1 0 0,0-1 0,0 1 0,1 0 0,-1-1 0,0 1 0,1-1-65,-1 1 0,1-1 0,0 1 1,0-1-1,0 0 0,0 0 0,-1 1 1,0-1-1,-1 0 55,5 0 0,1-1 0,-1 1 0,0-1 0,-1 1 0,-2-1 0,-1 0 0,-3 1 15,2-1 0,-2-1 0,-2 1 0,-1 0 0,0-1 0,1 1 0,-1-1 0,1 0 0,-1 1 0,0-1 0,0 0 0,0 0-15,9-2 0,-1 1 0,0-1 0,0 0 0,-1 1 0,-2-1 0,0 1 0,-1-1 0,0 0 0,0 0 0,-3 1 0,0-1 0,-1 1 0,1-1 0,-1 1 0,-2 0 0,-1 0 0,1 0 0,-1 1 0,0-1 140,11-1 0,0-1 1,0 0-1,0 1-140,-3-1 0,1 1 0,-1-1 0,0 1 0,-1-1 0,-1 1 0,1-1 0,-2 0 0,0 0 0,-1 0 0,0 0 0,-1-1 0,0 1 0,-1 0 0,-1 0 0,1 0 0,-3 0 0,-1 0 0,0 1 0,0-1 0,13-3 0,0 0 0,-2 1 146,-4 1 0,0 0 0,-2 0-146,-5 2 0,0 0 0,2 0 0,10-1 0,2 1 0,-4 0 0,-14 3 0,-3 2 0,1-1 0,10-1 0,2 0 0,-4 1 0,1 1 0,-3 1 0,1 1 0,0-1 0,-1 0 0,3 0-16,-3 0 1,4 1-1,-2 0 16,10-1 0,1 1 0,-9 0 0,4 1 0,-4 0 0,8 1 0,-2 0 0,2 0 0,0 0 0,-2 0 0,4 0 0,-16 0 0,4 0 0,0 0 0,-5 0 0,14 0 0,-2 0 0,-3 0 0,3 0 0,-7 0 685,-8 0 1,-5 0-686,19 0 0,-26 0 0,0 0 0,23-2 0,-13-1 0,-7 0 0,-1-2 0,9-3 0,14 1 0,-19 1 0,17 6 0,-14-2 0,12 2 0,-20 0 2166,-3 0-2166,-2 0 0,-3 0 0,-5 0 1832,-4 0-1832,-4 0 1607,-1 0-2146,-5 0-1447,-9 6 1986,-12 3 0,-19 11 0,-8 3 0</inkml:trace>
  <inkml:trace contextRef="#ctx0" brushRef="#br1" timeOffset="37597">17254 4582 20485,'-10'-5'1799,"3"3"-1619,4 0 3328,3 2-3238,5-2 0,4-1 0,12-3-90,10-1-90,14-2-1,15-2-124,-24 4 0,4 0 155,6-1 0,6-1 0,-1 0-836,11-1 0,1-1 746,-5 2 0,3-1 0,-3 1-30,7 1 0,-3 0 0,-3 0 0,0 1 0,-6 0 0,-1 0-246,8-1 0,-3 0 291,-19 3 0,-2 0 0,5 1 0,-5 0-45,-4 2 90,-9 2 108,-9 0-198,-6 0 1453,-4 0-1813,-4 0 613,-6 0-882,0 0-361,-8 0-269,-3 0-2879,-17 10 4138,6-4 0,-15 11 0,12-5 0</inkml:trace>
  <inkml:trace contextRef="#ctx0" brushRef="#br1" timeOffset="38983">17445 4772 19856,'-10'0'3058,"3"0"-2698,0 0 0,6 0 1708,-2 0-1888,22-2 0,4-3-90,23-4 90,5 0 0,10-4-287,-27 6 1,3 0 241,23-5 0,3 0-328,-14 3 1,2 0 222,4-1 0,5 0 0,-2 0 15,7-1 0,-2 1-45,1 1 0,-3-1 0,-10 1 0,-5 1 90,9-1-262,-18 2 0,0 1 172,19-2 45,-20 2 0,-1 1-45,15 1 45,-15 1 0,1-1-45,18-1 0,-19 2 0,0 0 0,12-2 0,20 1-2723,-3 1 2723,0-1 0,-11 2-367,-17-3 277,-1 3 402,1 0-312,1 0 0,21-1 0,-25 0 0,1-1 0,1 3 0,0-1 1157,1 0 0,-1 0-1157,16 2 380,-15 1 0,0-2-290,22-1-45,-22 2 0,-1 0-45,15-4 90,3 1-304,2 1 214,6-2 90,4 3-90,-32-1 0,3 0 45,14 1 0,3 0-1435,4-1 1,0-1 1389,0 2 0,-2 0 0,-3-1 0,-4 0 521,14-1-476,-20 1 0,-1 0-45,21-3-367,-21 3 0,-1 0 367,16-3 0,1 3 162,0-2-162,0 1 0,-2-1 0,0 1 0,-20 2 0,0 0 0,17 1 0,-10 0 0,-2 0 0,4 0 0,-1 0 0,1 0 0,-2 0 2800,23 0-2800,-34 0 0,-3 0 0,-1 0 0,-3 0 0,0 0 1672,1 0-1672,-1 0 117,-1 0-117,0 0 0,0 0 0,0 0 0,-1 0 0,-2 0 0,6 0 0,-6 0 0,3 0 0,-5 0 0,-1 0 0,1 0 0,-4 0 0,11 0 0,-5 0 0,10 0 0,-5 0 0,-1 0 0,7 0 0,-10 0 0,18 0 0,-23 0 0,11 0 0,-17 0 0,4 0-450,-5 0-1889,-6 0 720,-14 0-719,-8 0 2338,-11 6 0,-4 6 0,-6 6 0</inkml:trace>
  <inkml:trace contextRef="#ctx0" brushRef="#br1" timeOffset="41768">29367 9874 22374,'-4'-26'1889,"0"4"-1709,4 4-90,0 4 90,4 3-90,8 6-90,14 1 90,17 4-90,16 8 0,-24-3 0,1 0 0,3 4 0,0 0-45,1-1 0,1 0-269,-2 0 1,-1 0 43,-1-1 0,0-1-539,26 2-721,-11-2-808,-13-6 2338,-13 0 0,-17-4 0,-8-1 0</inkml:trace>
  <inkml:trace contextRef="#ctx0" brushRef="#br1" timeOffset="42183">29538 9883 19046,'-21'0'3418,"1"0"-3148,6 0 90,0 0 0,0 4-1,-1 5-89,-3 9 0,-15 27-180,8-4-45,7-12 0,1 1 45,-2 13 90,9-2-180,4-5 90,6-6-90,6-6 90,2-6-90,10-2 0,7-4 0,9-1 0,9 0 0,10 0 0,4 5-271,2 0 271,-4 2 45,-23-3 0,-3 2-45,12 21 90,-8 2-90,-31-1 0,-19-12 0,-12 1 0,-6-5 0,-10 3 271,13-15-361,-1 5-180,19-15-270,8 3-269,2-4-2969,4 0 3778,9-4 0,5-3 0,8-5 0</inkml:trace>
  <inkml:trace contextRef="#ctx0" brushRef="#br1" timeOffset="42420">30261 10312 22284,'0'-11'1260,"2"0"-1170,20 6-1,41 1-134,-28 6 1,3 2-382,15-1 1,1 1 335,-8 2 0,-2 0-90,0 0 0,0 1-45,-4-2 1,-1-1-891,4 0 1,-3-1-955,7-1 2069,-6-8 0,-37-6 0,-9-4 0</inkml:trace>
  <inkml:trace contextRef="#ctx0" brushRef="#br1" timeOffset="42673">30646 10009 20575,'0'-20'2519,"0"-6"-2069,0 10-1,0 7-269,0 35-180,-3 11 90,2 25-90,-2-12 0,-1 2-424,1-12 0,1 1 244,0 17 0,0 0-90,-2-17 1,1-3-1,2 1 0,1-1-225,-2-3 1,0 1-2966,2 4 1,0-1 3459,0 11 0,4 2 0,0-30 0</inkml:trace>
  <inkml:trace contextRef="#ctx0" brushRef="#br1" timeOffset="43267">31276 10100 19406,'18'-16'2788,"-1"2"-2248,-2 7-360,-4 3 0,-3 12 90,-4 2-90,-4 12-90,0 3 89,0 5-89,-5 4 270,-8 6-180,0-10 0,1 0 90,1-21-180,10-3 90,-9-6 0,10-6-91,-4-3-89,4-11 90,5-8-90,26-30 0,-4 25 0,3-1 0,0 0 0,2 2-45,4 3 0,0 4 135,11 3-180,11 16 180,-16 30-90,-6 31 90,-29 8-90,-9-26 0,-7 0 0,-8 4 0,-4-1 0,4-10 0,-1 1 0,-11 15 0,-2-2 0,-2-1 0,-4 2 0,19-25 0,9-5 0,4-7 0,8 2 0,5-9 0,10 3 0,11-4-90,10 0-3481,7 0 3301,9 0 0,4 0-270,-13 1 0,2 2-494,-2 1 0,-1 1-1,-1 0 1,-3 0 1034,19 4 0,-43 3 0,-8-2 0</inkml:trace>
  <inkml:trace contextRef="#ctx0" brushRef="#br1" timeOffset="43695">28734 11552 20935,'-21'0'2519,"8"0"-2250,10 0 1,16 0-90,14 0 0,16 0-90,16-2-90,-25 1 0,1 1 0,4-1 0,1 0-90,2 1 0,0 0-135,0 2 0,-1 2-135,0 0 1,-2 2-316,-3 1 1,-1 2 674,4 1 0,-3 2 0,8 7 0,1 3 0</inkml:trace>
  <inkml:trace contextRef="#ctx0" brushRef="#br1" timeOffset="43883">29038 11927 20575,'-49'16'2519,"6"-6"-2249,9-4-90,13-6-90,11 0 89,16 0-179,13 0 90,15 0-90,13 0 0,14-2-1786,-27 0 0,1 1 1561,4-1 1,0 0-271,0 0 0,1 1-660,0-2 1,-1 0 1154,1 0 0,-1-1 0,0-2 0,-1-2 0,1 0 0,0 0 0</inkml:trace>
  <inkml:trace contextRef="#ctx0" brushRef="#br1" timeOffset="44351">30050 11542 22284,'0'-27'1709,"0"2"-1349,-6 3 0,5 4-90,-5 2-180,6 2-90,8 3 0,4 2 0,14 2 0,9 5 90,8 0-90,-10 2 0,3 0 0,-2 0 0,0 0 90,31 0 89,-15 0 181,-27-2-90,-5 1 0,-6-3 90,-6 2-180,-2-1-180,-4 1 180,0 2-91,0 10 1,0 7 0,0 16-90,-6 6 0,-2 4 0,2-7 0,1 2-471,-7 18 0,-2 2 471,5-11 0,0-1 0,0 1 0,-1 1 0,1-1 0,-1 1 0,-3 12 0,0 1-45,1-9 0,0-1-90,-1-1 0,2-4-135,-5 17-180,9-34-539,0-3 269,6-12-179,-2-2-1,-1-18-449,3-6 1584,-6-25 1,6 2 0,-3-16 0</inkml:trace>
  <inkml:trace contextRef="#ctx0" brushRef="#br1" timeOffset="44823">30070 11959 22104,'-24'-16'1889,"1"2"-1529,3 3 270,5 0-450,7 3-90,12 2 0,28 4-1,7 2 91,24 0-1686,-2 0 1686,4 0-135,-30 0 0,0 0-1,-2 0 0,1 0 46,31 0 90,-6 0-90,-5 0 0,-5 0 90,3 0-180,-19 0 90,0 0-90,-21 0 0,-6 0 0,-2 0 1129,-4 0-2029,-7 0 290,0 0-200,-11 0 1,-1 0-1,-3 0-449,-4 0-720,1-2 1979,-3-3 0,0-2 0,-3-2 0</inkml:trace>
  <inkml:trace contextRef="#ctx0" brushRef="#br1" timeOffset="48150">30862 3600 20036,'-4'8'2428,"3"2"-1978,-2-9-90,3 3 89,3-4 1,5 0-90,9 0-180,7 0-90,8-4-45,2 1 0,2-1-45,27-4-464,-17 4 1,1 0 463,-7 2 0,-1 1 0,1 0 0,0 0 0,0 1 0,-1 0 0,-1 0 0,-1 0-195,-2 0 1,-1 0 194,29 0 0,-4 0 45,-25 0 0,-1 0-45,27 0 0,-7 0 0,-14 0 0,-18 0 984,-5 0-984,-2 0 332,-4 0-332,-2 0-90,-2 0 90,-4 0 539,0 0-179,-2-4-180,0-1 0,0-2 90,0-7-90,0 3-180,0-4 180,0 0-90,0 5 0,0-4-90,0 5 0,0 0 0,0 2 90,0-1-90,0 3 0,0-2 0,0 3 0,0 1 89,0 1-89,0 10 0,-3 8 90,-4 16-90,-5 6 0,-2 3 45,1-5 0,-1 2-560,-8 17 1,-2 2 514,3-9 0,-1-1 0,-3 3 0,0 0 0,-2 2 0,0 0 0,-1 0 0,0 0 0,-1-1 0,-1 2 0,2-5 0,-2 3 0,2-2 0,-6 8 0,0-1-413,5-8 1,0 2 0,1-4 412,-1 2 0,3-3 0,1-1 0,1 0-169,2-5 0,2-1 169,2-2 0,1-2 0,-11 23 0,5-10 0,7-11-90,8-1-89,2-14 762,6-4-1123,0-13 58,7-6-2846,13-23 3436,6-5 1,12-24-1,-3 2 1</inkml:trace>
  <inkml:trace contextRef="#ctx0" brushRef="#br1" timeOffset="48765">31089 4243 17517,'-12'0'5127,"2"0"-4587,3 0-360,5 0-90,10 0 90,8 0-91,16 4-44,8 2 0,7 1 15,-5-1 0,3 0 0,1 1-1131,1 0 1,0 0-1,1 0 1101,5 0 0,0-1 0,-4 1-30,7 0 0,-4-1-376,-1 1 1,-2 0 420,-4-1 0,-1 1-70,-4 0 1,-3 0 114,28 4-90,-12-4 0,-10 2 0,-13-8 0,-6 3 2951,-7-4-3041,-5 0 1067,-4 0-1606,-4 0-547,-2 4 1176,-2 5 0,-6 1 0,-1 3 0</inkml:trace>
  <inkml:trace contextRef="#ctx0" brushRef="#br2" timeOffset="53533">11407 9476 21385,'-27'0'2159,"1"-2"-1800,-1-1 1,3-3 90,4 1 90,2-2-181,3 0 1,7 4-180,-2-1 0,10 4 360,-4 0-360,11 0-1,9 0 1,22 0-90,-6 0 0,4-2-779,17 0 0,5-2 719,-3 0 0,4 0 0,3 0-566,-6 0 1,2 0-1,4 0 1,7 0 565,-17 2 0,3-1 0,5 0 0,2 0 0,2 0 0,0 1 0,0-1 0,-1 0 0,-3 1-275,2 0 0,-3 0 1,-1 0-1,0 0 1,1 0-1,3 0 1,3 0-1,5 1 256,-17-1 0,4 1 0,2 0 1,3 0-1,2-1 0,1 1 0,1 0 1,1 0-1,0 0 0,1 0 1,-2 0-1,0 0 0,-2 1 0,-1-1 1,-2 1-1,-3-1-141,7 1 0,-2 0 0,-1 1 0,-3-1 0,0 1 0,-1-1 1,1 1-1,0 0 0,1 0 0,2 0 0,2-1 130,-3 1 0,2 0 0,0 0 0,3-1 0,0 1 0,0 0 0,1 0 0,0 0 0,-1 0 0,0 0 0,-1 0 0,-2 1 0,-1-1 0,-2 1-61,7 0 0,-1 1 0,-1-1 0,-2 1 0,-1 0 0,0-1 1,-1 1-1,0 0 0,1 0 0,0 0 61,0 0 0,0 0 0,0 0 0,0 0 0,-1 0 0,1-1 0,-1 1 0,1 1 0,-1-1 0,0 0-26,5 0 1,0 1 0,-1 0 0,1-1 0,-1 1-1,1 0 1,-1 0 0,-1 0 0,1 0 25,-3-1 0,-1 1 0,1 0 0,-1-1 0,1 1 0,-2 0 0,1 0 0,-1 0 0,0 0 0,3 0 0,0 0 0,0 0 0,-1 1 0,0-1 0,-1 0 0,0 1 0,0-1 0,3 0 0,-1 1 0,0 0 0,0-1 0,-1 1 0,-1-1 0,-1 1 78,3-1 1,0 1-1,-2-1 1,0 1 0,0-1-1,2 1-78,2 0 0,3 0 0,-1 0 0,0 0 0,-3-1 0,-4 0 92,6 0 1,-5 0 0,-2-1 0,2 0-93,4 1 0,1 0 0,-2 0 0,-9-2 0,0-1 0,-8-2 697,-4-2 0,-6-2-697,5-5 2122,-12-8-2122,-32 0 1380,-5 2-1380,-7 0 2365,-11 4-3535,-5 11-898,-20 7-901,-12 12 2864,20-7 1,-3 1 0,-11 1 0,-2 1 0,-7 1 0,0-1 0</inkml:trace>
  <inkml:trace contextRef="#ctx0" brushRef="#br2" timeOffset="54249">10753 9381 20575,'-24'0'2609,"-3"0"-2249,3 0-91,-1 0 91,5 0 0,4 0 0,7 0 0,4 0-1,6 0-89,9 0 90,14 0-90,20 0-135,-10 0 0,3 0-469,12 0 1,3 0 423,-10-2 0,2 0 0,6 0-611,6-1 1,8-1-1,4 0 1,1-1 0,-3 1 574,-5 0 0,-1-1 0,0 1 0,2-1 0,5 0-287,-11 2 0,3-1 1,2 0-1,2-1 0,0 1 1,1 1-1,-1-1 0,-2 0 258,6 1 1,-1-1 0,-1 1 0,1-1 0,0 1 0,1 0-1,1 1-167,-11-1 0,1 1 1,1 0-1,0 0 1,0 0-1,1 0 1,1 0-1,-1 0 0,2 0 142,-3 1 0,0 0 0,1-1 0,0 1 0,0 0 0,1 0 0,0 0 0,1 0 0,-1 0 0,1 0-71,3 0 0,0 0 1,0 0-1,1 0 0,0 1 1,0-1-1,0 0 0,1 1 1,-1 0-1,1-1 71,-5 1 0,1 0 0,0 1 0,-1-1 0,1 0 0,1 1 0,-1-1 0,0 1 0,1-1 0,-1 1 0,1-1 0,0 1 0,1 0 0,0-1 0,0 1 0,0 0 0,0 0 0,0-1 0,1 1 0,-1 1 0,0-1 0,0 0 0,0 0 0,0 1 0,0 0 0,1-1 0,-1 1 0,0 0 0,0 0 0,0 0 0,0 0 0,0 0 0,0 0 0,-2 0 0,1 0 0,0 0 0,0 1 0,-1-1 0,1 0 0,-1 0 0,1 1 0,-1-1 0,0 1 0,0-1 0,-2 1 0,0-1 0,0 1 0,0 0 0,0 0 0,0 0 0,-1 0 0,0 0 0,1 0 0,-2 0 0,1 0 0,3 0 0,-1 1 0,1-1 0,-1 1 0,0-1 0,0 1 0,-1 0 0,0-1 0,0 1 0,0 0 0,2 0 0,0 1 0,-1-1 0,0 0 0,0 1 0,0-1 0,0 1 0,2 0 0,0 0 0,1 0 0,1 0 0,2 1 0,0-1 0,1 1 0,-1 0 0,-1 0 0,-1-1 0,-3 1 0,-2-1 0,7 1 0,-4 0 0,-2-1 0,-1 1 0,0 0 0,0-1 0,2 1 37,-3 0 1,2 0-1,1 0 1,0 0-1,-1 0 1,-2 0 0,-2-1-1,-5-1-37,8 1 0,-4 0 0,-3-2 0,-3 1 0,-2 0 0,8 2 0,-5-1 0,1 0 352,0-2 1,1-1 0,-8 0-353,-9 0 0,-7 0 1687,4-6-1687,-8-1 2523,-23-8-2523,-6 3 2317,2-2-2317,-14 8-773,2 2-846,-19 6-675,-5-1 1,-6-1 2293,3 0 0,-3 1 0,0 1 0,-4 0 0,0 0 0,-14 1 0,-1 0 0</inkml:trace>
  <inkml:trace contextRef="#ctx0" brushRef="#br2" timeOffset="55150">12450 8300 22194,'-8'5'990,"0"-1"-1080,4-4 90,-4 0 0,7 0-877,-2 0 0,12 0 0,2 0 0</inkml:trace>
  <inkml:trace contextRef="#ctx0" brushRef="#br2" timeOffset="55373">15122 7671 15154,'0'-14'-1979,"0"-1"2511,-5-3 1,-2 5-1,-5 1 1</inkml:trace>
  <inkml:trace contextRef="#ctx0" brushRef="#br2" timeOffset="57955">31784 4387 14279,'8'0'6296,"2"0"-5486,-2 0-360,2 0-271,-2 0 1,2 0 0,-1 0 0,1 0 0,-2 4 90,-2-3 0,0 3-90,-4-4 0,2 0-1,-4 0 2520,2 0-2699,0 0 0,-2 0-630,4 0-1618,-4 7 2248,-1 6 0,-8 4 0,-3 5 0</inkml:trace>
  <inkml:trace contextRef="#ctx0" brushRef="#br2" timeOffset="59051">27776 14089 24983,'-40'-25'1439,"10"0"-1349,17 2-90,21-1 0,26-1 0,25 0-990,-18 12 0,2 1 990,5 2 0,2 1 0,4 2 0,0 3-1126,-2 1 1,-1 4 1215,-4 3 0,-1 5 90,-6 3 0,-3 5-72,-6 5 0,-5 6 117,-3 5 0,-7 6-75,-9 7 0,-6 6 0,-2-1-611,-3 13 0,-4 2 461,-1-6 0,-3 3 0,-1-3 0,-1-12 0,0-2 0,-1-1 0,-1 0 0,0 1 0,-1-1-120,1-2 0,-1 1 0,1-2-330,-9 18 1,1-2-226,2-7 0,-1 0-1715,-2 6 1,1-2-2527,6-19 1,1-2 4254,-3 4 1,1-7 0,-6-13-1,1-13 1</inkml:trace>
  <inkml:trace contextRef="#ctx0" brushRef="#br2" timeOffset="59217">27759 15021 24713,'-34'-30'1259,"3"5"-1169,8 5 90,11 6-90,9 5-90,14 5-90,15 2-450,25 2 0,-16 0 1,7 0-1037,9-1 1,6 0 0,0 0 1575,-11 0 0,0 0 0,2-1 0,15 0 0,5 0 0,-5-1 0,-17 0 0,0 0 0,0 0 0</inkml:trace>
  <inkml:trace contextRef="#ctx0" brushRef="#br2" timeOffset="59387">28973 14717 23004,'11'-22'1439,"-1"-1"-1349,1 1 0,6 1-90,9 1 0,10 2-3482,11 2 3122,10 4-449,3 6-697,1 4-743,-6 2 2249,-8-4 0,-9 1 0,-6-4 0</inkml:trace>
  <inkml:trace contextRef="#ctx0" brushRef="#br2" timeOffset="59555">29319 14405 23903,'-29'-16'1619,"3"1"-1349,5 7 90,5 10 450,-3 42-676,12-1 1,2 5-707,-2 3 1,2 1 391,3 11 1,1-1-136,0-15 0,2-1-990,-2 17 1,2 1 1304,2-8 0,3-1 0,-3-2 0,3-3 0,3-14 0,0 1 0</inkml:trace>
  <inkml:trace contextRef="#ctx0" brushRef="#br2" timeOffset="59999">29692 14650 22104,'21'-33'1679,"-1"1"0,5-6 0,-2 2-869,-1 3-180,1-3-630,-21 36 0,2 0 0,15-18 0,3 1 0,14-14 0,17 8 0,-6 33 0,-6 20 0,-29 4 0,-7 6-473,-9 8 1,-6 2 472,-4 7 0,-3 2-364,3-17 0,-1 2 0,-3 1 364,-2 0 0,-4 3 0,0 0 0,1-3-488,-2 3 1,1-3 0,-1 1 487,-8 11 0,-1 1 0,1-6 0,1-4 0,1-3-233,-4 4 1,1-3 232,10-17 0,5-1 638,-3 25-638,41-47 0,29-15 0,10-6 0,-10 1 0,3-1-143,-3 1 0,4-1 1,-2 2-443,9 1 0,-2 3-135,-1 3 1,0 1-339,10 5 1,-1 2-68,-20 2 1,-3 2 1124,6 0 0,-7 4 0,-10 10 0,-12 1 0</inkml:trace>
  <inkml:trace contextRef="#ctx0" brushRef="#br2" timeOffset="60299">27410 16486 25432,'-29'-23'1080,"10"-1"-990,21 1 0,24-2-90,23 4 45,-13 12 0,3 2-2268,8 1 1,2 1 2132,8 2 0,2 2-225,5 2 0,2 2-114,-20-1 1,-1 1 0,1 1-142,-1 1 1,0 0-1,-1 1-645,18 3 1,-3 0 1214,-7 0 0,-3 1 0,-10-2 0,-4 2 0,24 8 0</inkml:trace>
  <inkml:trace contextRef="#ctx0" brushRef="#br2" timeOffset="60472">27934 16726 23812,'-44'11'629,"1"0"1,0 1 0,-20 4-1,1-1-539,7-2 0,2 0-356,6-3 0,3 0 356,9-2 0,3-1 462,-15 7-462,25-7 192,18 3-282,26-9-90,22 3-363,-7-3 0,3-2 228,11 0 0,4-2-455,-12 1 0,3 0 1,0-1 229,4-1 0,2 0 0,0-1-240,3-1 1,-1 0 0,1 0 689,0-1 0,0-1 0,-1 0 0,-1 0 0,-1 0 0,0-1 0,-1 0 0,-1 0 0,1 0 0</inkml:trace>
  <inkml:trace contextRef="#ctx0" brushRef="#br2" timeOffset="60816">29753 16454 24893,'-3'40'1889,"-9"4"-1440,-13 5 91,-12 4-1984,-5-3 1803,-7-7-359,-2-9-3120,-2-18 3120,2-6-1091,4-14 1091,7-9-29,9-14 29,14-18 0,26-4 0,9-4 0,1 12 0,4 0 6,1 3 0,3-2 0,2 6-6,9 1 0,2 7 0,-1 5 0,1 8 0,-2 7 0,-1 9 0,-1 10 0,-3 8 0,-1 9 0,-4 8 662,-1 10 0,-4 6-662,-2 8 0,-3 3 0,-8-17 0,-1 0 0,-1 1 0,-2 2 0,-1 0 0,-2 0-833,-3 0 1,-1 1-1,-2-2 323,-1-1 1,-2 0-1,-3-1-180,-2-2 1,-2 1-1,-3-3-281,-1-1 1,-2-1 0,-2-2 970,-3-1 0,-3-2 0,-1-2 0,-3-1 0,-2-2 0,0-1 0,-4-2 0,1 0 0,0 1 0</inkml:trace>
  <inkml:trace contextRef="#ctx0" brushRef="#br2" timeOffset="62250">16312 6093 22644,'-34'-35'1259,"-3"2"-1079,-2 3 0,-3 5 90,1 5 0,-1 6 0,-1 7-90,-2 9-1,-5 10-89,-5 16-770,10 8 1,0 6 769,9-4 0,0 4-30,3-3 0,-1 4 0,3 0-30,6-4 0,3-1 0,-1 1 0,-1 3 0,1 1 0,0 1 0,0 1 0,2 1 0,-1 3 37,2 3 1,-2 4-1,2 2 1,1-4-592,1 3 1,1-2 0,0 3 545,2-3 1,0 3 0,2 1-1,2-5 8,3-1 0,3-4 0,2 1-660,1 0 1,2 1-1,2-1 630,1-2 0,1 1 0,3 1 22,2-2 1,2 3 0,2-1-1,2 0-280,3-2 0,1-1 1,1 0-1,2-1 288,5 15 0,3-1 0,2-4 58,1-8 1,2-4-1,6-5-88,8-8 0,6-6 0,-2-3 0,-9-6 0,-1-2 0,4-2-183,14 3 0,5-2 0,-3-5 183,-11-6 0,-3-3 0,1-2 0,1-1 0,0-1 0,0-2-94,0-2 0,0-2 0,-1-1 94,-2 0 0,0-2 0,-1-1 108,-2-1 0,-1-1 0,-2-2-108,18-10 0,-4-3 0,-3-1 0,-4-4 45,-4-3 0,-3-3 0,-3-3 0,-3-3 45,-2-4 0,-3-3 45,-2-3 0,-3-2-75,-9 18 0,-2-1 0,-1 0 0,-1-2 0,-2 0 0,-2 0-116,0-2 0,-2 1 0,-1-1 116,-1 0 0,-1 1 0,-3-1-60,0 1 0,-3-1 0,0 1 0,-2 0 0,0 0 0,-3 1 0,0 1 0,-2 0 0,-3-1 0,-8-16 0,-3-1 0,-2 2 0,5 15 0,0 2 0,-3-2 0,-6-9 0,-4-3 0,0 6 0,-7 0 0,-1 5 0,-2 1 0,-1 4 0,-2 3 0,0 3 0,0 2 0,0 3 0,2 3 0,-1 3 0,3 3 0,-1 4 646,-12 2 0,0 4-646,13 6 0,1 3 0,-10 3 0,1 5 0,14 4 0,3 2 0,-1 3 0,0 2 0,1 1 0,1 0 0,3 2 0,1 0 0,-22 18 1105,23-14 1,2 0-1106,-6 8 0,-6 1 0,28-19 1035,5-2-1035,11-6 1475,2-1-1475,0-4 742,-3 4-1102,3-3-137,-1 7-222,0-3-271,0 7 1,-2-3-2069,7 6 3058,0-5 0,10-1 0,-1-5 0</inkml:trace>
  <inkml:trace contextRef="#ctx0" brushRef="#br2" timeOffset="64591">32100 3632 21205,'0'-9'1799,"0"0"-1619,0 7 90,-5 0-90,-2 2-1,-7 0-89,0 0 0,-6 8 0,-5 2 0,-7 10 0,-7 2-90,-9 5 0,-7 1-276,23-13 0,-1-1 321,-2-1 0,-1-1-45,-4 0 0,1-1 0,-2-2 0,0-2 0,-1-2 0,0-1 0,1-1 0,-1-2 0,3-2 0,1-2 0,2 0 0,1-1 49,-28-9-139,12-6 90,8-3 0,7-17 0,18 6 0,6-13 0,18 12 0,6-2 0,6 0 0,8-3 0,5 3 0,4 0 0,-8 13 0,0 2 0,14-7 0,14-4 0,-17 18 550,1 5-550,22 4 45,-29 9 0,3 3 0,10 4 0,1 3-194,-8 0 0,-2 3 149,2 4 0,-3 2 0,14 16 0,-3 8 45,-26-20 0,-3 2 0,-1 2 0,-1 2-45,-3 4 0,-2 0 0,-1 3 0,-2 0 45,-2 3 0,-2 2-458,1 1 0,-2 1 457,-7 2 1,-3 1 0,-1 2 0,-5 0-591,-7 2 0,-6-1 546,-5 2 0,-5-2-510,8-16 0,-3-1 0,-2 0 270,-5 1 0,-2 0 0,-3-1-836,-5 3 1,-2-1 0,-3-1 1075,9-8 0,-2-1 0,-1 0 0,-1 0 0,-4 2 0,-2-1 0,0 0 0,-2 0 0,-2 0 0,-1 0 0,0 0 0,0 0 0</inkml:trace>
  <inkml:trace contextRef="#ctx0" brushRef="#br2" timeOffset="66951">24040 2298 23184,'-23'-10'1349,"3"4"-1079,4 4 90,7 8 449,0 28-584,8 1 0,1 4-135,-2 3 0,0 1-436,3 12 0,2 0 346,0-11 0,0-1 45,2 0 0,1 0 0,0-4 0,2-1 90,-1-3 0,0-2 135,9 21 180,2-15-91,1-18-269,5-21 0,1-26 0,2-9-90,-1 4 0,1-3-434,0-2 0,2-3 1,0 1 433,12-10 0,2 1 0,-12 13 0,2 1 0,0 0 0,3 0 0,0 1 0,2 0 0,1 0 0,1 0 0,1 1-30,1 1 0,2 0 0,0 1-90,0 2 0,1 1 0,0 0-90,1 2 0,0 0 1,0 2-181,-1 2 0,-1 1 0,0 1-375,19-5 1,-2 3-406,-6 5 1,-2 3 1169,-8 4 0,-3 3 0,22 1 0,-15 4 0</inkml:trace>
  <inkml:trace contextRef="#ctx0" brushRef="#br2" timeOffset="67300">24446 2194 23813,'-9'-18'810,"5"0"-720,14 4 180,7 5 539,31 25-449,-9 15-270,-8-2 0,-1 5-774,-6 4 0,-3 7 714,-2 8 0,-1 6 0,-1 0-497,-4-11 1,-2-1 0,1 3 466,-2-1 0,0 2 0,0 1 0,-2-4 0,0 20 0,-2-5 0,1-5 0,-2-3 90,-1-8 0,-2-3 90,1-9 0,0-2 180,3 14-90,0-18-180,8-19 0,6-21-90,13-19 0,7-11 0,-2 3 0,4-5 0,1 0-340,2-2 0,1 0 0,2-1 295,-7 8 0,1-2 0,1 1 1,-2 3-106,5-2 0,0 2 0,0 2-60,2-1 0,1 2 0,0 1-150,2 1 0,1 1 1,0 2-121,-1 2 0,0 1 1,0 2-699,-2 3 1,-1 2-1,-1 1 1178,18-5 0,-3 4 0,-10 7 0,-2 3 0,-7 3 0,1 0 0</inkml:trace>
  <inkml:trace contextRef="#ctx0" brushRef="#br2" timeOffset="67900">22099 6685 18527,'12'-28'1080,"-2"8"1448,0 21-2258,-5 16 826,0 24-916,-3 9 0,4 9 0,2 0 28,3 0-118,4-5 1534,2-4-1489,1-16 0,2-1 45,5 3 0,14 6 0,-17-36-180,4-14 90,8-12-90,11-17-588,-17 10 0,1-2 588,5-6 0,3-2 0,3-6 0,1-1 0,-11 12 0,2-1 0,1-1-23,3-2 1,2-1-1,2-2 1,1 2-136,1-1 1,1 0 0,0 1-1,0 0-22,0 1 0,0-1 0,0 2 1,-1 1-181,10-6 0,-2 3 0,-3 4-270,-4 5 1,-3 4-1180,1 0 0,-2 3 1809,3 1 0,-6 10 0,-31 18 0</inkml:trace>
  <inkml:trace contextRef="#ctx0" brushRef="#br2" timeOffset="68242">22752 6450 22194,'4'-20'2069,"2"-1"-1709,7 1 0,-1 1-90,2 8 179,-2 4 271,6 27-540,-3 6-90,0 11 0,-1 5 0,6 22-389,-6-19 1,0 0 298,-4-12 0,0-2 90,12 27-90,1-8 90,3-9 0,3-10 0,3-8-90,6-11 90,7-12-90,10-16-207,-5-8 0,2-6 207,-6 3 0,1-3-1019,-4 1 0,3-3 0,-1 1 1019,-7 2 0,-2 0 0,1 0 0,4-3 0,-1-1 0,1 1-272,1-1 0,0 0 0,2-1 24,1-1 1,2-1 0,1-1 0,-3 3-53,1-1 0,-2 2 0,2-1-466,-4 4 0,1-2 0,0 1 1,-3 3 0,10-7 1,-3 4-406,-5 4 1,-2 3 1122,-7 4 0,-1 3 1,14-8-1,-10 10 0</inkml:trace>
  <inkml:trace contextRef="#ctx0" brushRef="#br2" timeOffset="70140">25246 4482 19046,'-12'-9'3418,"1"2"-3148,1 1-90,6 3 0,0 1 270,4 2 89,-4 0-359,4 0 0,-9 0-90,2 0 0,-9 0 0,-4 4 90,-30 9-90,4 2 0,3 1 0,-3 3-90,9 0 0,2 1 45,-1 0 0,2 1-228,5 0 0,4 1 183,1 8 0,4 7 0,11-12 0,9 5 0,10-10 0,11-1 0,7 1 0,7 0 0,6 1 366,3 3-366,-11-3 0,1 2 0,16 12 0,-19-10 0,-3 1 0,2 12 0,-6 19 0,-13-10 0,-14-6 0,-6-1 0,-15 9-643,2-17 0,-4-2 733,-21 7-90,-5-5 90,15-16 0,0-2 0,-15 0-1,-8 0-516,30-14 517,7 0-180,5 0 90,10 0 0,2-2-270,6 1 685,0-5-1135,0 5 400,0-5-1029,2 4 1349,13-9 0,1 1 0,12-5 0</inkml:trace>
  <inkml:trace contextRef="#ctx0" brushRef="#br2" timeOffset="70616">25242 5156 16618,'25'-28'2878,"1"0"0,8-15-2698,-11 15 0,-1 2 180,-2-9 0,-2 4-1,-5 6-89,-5 4-90,-4 6 90,-2 5-90,-2 4-180,-4 4 0,-6 2 90,-7 10-90,-7 6 0,-3 18 0,-3 7 0,1 11 0,10-8 0,1 1 0,5-11 0,3 1-205,-2 13 1,3-2 114,3 11-180,15 6 90,8-16 90,14-15 0,-3-27 90,10-54 90,-17 0-418,-9 9 1,-1-3 372,-4 7 0,-2 1 194,-2-1 0,0-1-194,-1 2 0,0 0 135,0-24-180,-2 7 90,0 12-90,0 8 0,0 9 0,0 12 0,4 15 676,0 12-676,6 16 0,2 9 90,4 7-180,3 4-225,-5-16 0,1 0-314,6 19 134,-8-23 0,1-1 495,10 11 0,-8-21 0,5-3 0</inkml:trace>
  <inkml:trace contextRef="#ctx0" brushRef="#br2" timeOffset="71290">25668 4921 21565,'6'-28'1709,"0"4"-1529,-4 6 0,0 6-1,-2 6 91,0 4 0,2 10-180,0 10 90,6 40-90,-3-2-90,-1-16 0,0 1 0,-2 21 0,0-4 0,-2-5 0,0 4 0,0-14 90,0-11-90,0-16 0,0-24 0,0-8 0,0-15 90,1-15-90,7-8 90,5-8-702,5 1 701,3 4-89,-1 7-42,9 0 42,-6 18 0,15-1 0,-15 24 90,6 15 0,-10 17-45,-8 13 0,-3 5 0,-2-6 0,-2 2-325,1 15 1,-1 1 279,-3-12 0,-2-2 0,-1-1 0,0-1 275,-4 28-275,-3-10 90,-1-15-90,2-6 0,0-19-50,4-21-40,4-51 90,4 24 0,2-2-396,2-15 1,4-1 395,2 6 0,3 1 0,0 1 0,3 0-45,-1 1 0,2 0 131,3-1 0,0 2-86,9-12 371,15 17-281,-25 43 0,8 27 0,-13 21-219,-9-21 0,-1 2 174,-1 4 0,-2 2-45,-1 19 0,-2 1 0,0-18 0,0 1 0,-2 10 0,0-2 0,0 3 540,0 2-810,0-24-598,0-5-1650,3-40 2518,20-47 0,-11 24 0,1-2 0,8-15 0,0 0 0</inkml:trace>
  <inkml:trace contextRef="#ctx0" brushRef="#br2" timeOffset="71783">26618 4871 16618,'0'-21'5217,"0"4"-4768,0 10-89,0 3-270,0 18 0,0 1-90,0 16 90,4-1-90,2 0 0,5-3 0,3-5 0,2-3 0,4-10 90,3-3 0,1-8 0,0-6 0,3-6 90,8-23-90,-8 4-90,4-15 90,-14 11-90,-5-1 89,-2 4 181,-6-10-180,-4 16 0,-6-4 0,-8 22 90,-8 10-90,-11 12 90,-10 15 0,-8 9-135,24-12 0,-1 4 90,-8 16 0,1 3-90,10-10 0,2 0-236,-3 12 1,4 0 280,8 13 0,17-24 0,5 0 0,10 15-90,0-21 0,4-3 0,23 4 0,-7-16 0,2-3 45,-8-5 0,2-2-90,20 0 0,0-4 45,8-10 0,-24 1 0,-1-2-90,24-14-180,-23 5-90,5-3-89,-25 9 449,-6 6-1260,-2 1-2877,-6 4 4254,0 0 1,-9 4-1,-2 1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6:57:31.299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92D050"/>
    </inkml:brush>
  </inkml:definitions>
  <inkml:trace contextRef="#ctx0" brushRef="#br0">10379 3478 20845,'-1'-43'4947,"-5"34"-3957,-42 46-721,23-2 1,1 8-2037,-3 0 0,-2 5 1,1 0 1856,1-1 0,1 1 0,0 0-60,-3 5 0,0 1 0,-1 4-210,5-7 1,-1 4-1,-1 2 1,0 0-1,3-3 180,-1 2 0,2-3 0,0 0 0,0 3-13,0-1 0,-2 4 1,1 1-1,1-2 1,3-4-18,-2 10 0,4-4 0,-1 2-239,4-9 0,-1 2 0,1 0 0,2-3-301,1 6 0,2-3 0,0-1 120,-1-3 1,1-2-1,3-6 336,2-2 1,8-14-2405,9-27 2518,8-32 0,-4 2 0,1-3 0,1-8 0,1 1 0</inkml:trace>
  <inkml:trace contextRef="#ctx0" brushRef="#br0" timeOffset="275">10213 3614 23184,'0'-39'2338,"0"5"-2158,0 14 90,0 15 540,16 46-586,1 8 1,3 6-1601,3 4 1,3 4 1405,-5-10 0,2 3 0,-1-2-30,-2-8 0,0-2 0,1 4 0,1 3 0,1 5 0,0 1 0,-1-3 0,1 1 0,-1-1 0,1 4-54,-2-6 0,1 5 0,0 1 0,0-2 0,-3-5-96,0 0 0,-3-5 0,1 1-60,4 11 0,0 1 1,-3-5-634,-2-8 0,-1-4 258,-4-5 1,0-4-1395,5 15 1979,-8-23 0,-4-21 0,-4-14 0</inkml:trace>
  <inkml:trace contextRef="#ctx0" brushRef="#br0" timeOffset="519">9908 4387 16341,'-43'-9'479,"0"0"1,4 1 0,1 0 2142,-23-5-2352,15-2 1228,29 7-1498,57-9 45,21 9 0,10 2-73,-22 1 1,0-1-1,6 0-80,-5 2 0,6-1 0,1 0 0,1 0 1,-3 1-298,3-2 0,-2 1 0,0 0 1,0 0 134,0 0 0,1 0 0,-1 0 0,-3 1-270,7-2 1,-3 0-1,-7 0-787,-5 1 1,-4-1 1326,-6 0 0,-2-1 0,18-7 0,-7-2 0</inkml:trace>
  <inkml:trace contextRef="#ctx0" brushRef="#br0" timeOffset="771">11451 4170 23364,'-10'-10'1799,"4"2"-1619,9-9-91,39 3-89,9 0-90,-9 7 0,8 3 1,0-1-885,1 2 0,0 1 0,1 0 734,0-1 0,0 1 1,1 0-511,4 1 1,1 1-1,-6-1 750,-6 1 0,-4 0 0,-3 0 0,-3 0 0,3 0 0</inkml:trace>
  <inkml:trace contextRef="#ctx0" brushRef="#br0" timeOffset="1017">11581 4505 14272,'-41'18'629,"0"1"1,4-2 0,1-1 2172,-21 10-2443,15-8-986,13-9 987,15-5 987,14-4-1167,18 0-135,18-2 0,11-2-15,2-3 0,5-2 0,0 1 316,4 1 1,0 0 0,2-1-347,-9 0 0,2-1 0,0 0 0,-3 1-647,2 0 0,-2 2 0,-2-1 587,-3 0 0,0 0 0,-2 1-120,16-1 0,-3 0 257,-7 0 1,-4 1-483,-7 2 0,-3 1-674,18-2 1079,-15 1 0,-28 4 0,-9-2 0</inkml:trace>
  <inkml:trace contextRef="#ctx0" brushRef="#br0" timeOffset="1584">15707 3139 24173,'-10'-27'1619,"0"10"-1349,-12 69-90,11-13 0,0 6 0,-3 7-1161,-1 4 1,-2 8 0,-1 4 0,-1 0 0,2-4 980,0 1 0,1-3 0,0 0 0,-2 3-18,1-2 0,-3 4 0,1 0 0,0-3 0,2-7-132,-1 2 0,2-7 1,1 0-194,1-2 0,0 0 0,1-2-47,1-5 0,1 0 1,0 0 478,0 6 0,2 1 1,1-7-1,-2 18 0,7-28 1,0 1-1</inkml:trace>
  <inkml:trace contextRef="#ctx0" brushRef="#br0" timeOffset="1834">15699 3406 23723,'13'-51'480,"0"-1"0,-1 6 0,-1 2-435,-2 5 0,0 3 224,3-18 181,0 20 90,0 24-270,6 30 0,8 35-211,-9-10 1,1 9 0,0 3-773,-1-5 0,0 2 0,0 2 0,-1 0 713,1 1 0,-1 0 0,1 1 0,0 2-36,-1-3 0,1 3 0,-1 1 0,1-2 0,-1-3-823,0-1 0,-1-4 0,0 0 0,0-1 589,0-1 0,1 1 0,-1-2 0,0-2-120,3 5 0,-1-3 1,-1-5-713,0-7 1,-2-4-1328,9 19 2429,-7-20 0,-8-18 0,-4-14 0</inkml:trace>
  <inkml:trace contextRef="#ctx0" brushRef="#br0" timeOffset="2017">15675 4184 23274,'-48'-15'719,"0"-1"1,15 6-1,1 0-674,-4-3 0,4 0 135,11 1-90,14 3-90,23 1 90,18 3-90,29-4 0,-19 6 0,3-1-832,11 1 1,2-1 621,-16 2 0,1 0 1,3 0-489,2 0 1,5 1 0,0 0 0,-3 0 697,2-1 0,-1 0 0,1 0 0,-4 0 0,2 0 0,-1 1 0,-3-1 0,17-3 0,-1 1 0</inkml:trace>
  <inkml:trace contextRef="#ctx0" brushRef="#br0" timeOffset="2220">17063 3944 22499,'-16'-9'1709,"2"0"-1236,15 0-473,11 4 95,18 1 0,9 2-140,19 1 0,5 2-45,-19-2 0,1 0 0,1 1-478,6-1 1,2 1 0,-3 1 162,9-1 1,-2 0-706,-10 0 1,1 0-1,-3 0 1013,3-1 1,-1-1-1,5 0 1,-4-2-1,1-6 1</inkml:trace>
  <inkml:trace contextRef="#ctx0" brushRef="#br0" timeOffset="2450">17534 3619 23004,'-41'-23'2069,"5"0"-1979,7 3 359,9 4 91,10 13-90,10 14-90,10 23-181,4 12 1,1 6-135,-3-7 0,0 2-975,-1-1 1,1 3-1,-2-1 930,0 9 0,-2 0 0,1 0 0,0 3-889,-1-8 1,0 2 0,0-2 393,0 4 0,2 2 427,3 2 0,4 4 1,0-10-1,-3-20 0,3-3 1,8 13-1,1-1 1</inkml:trace>
  <inkml:trace contextRef="#ctx0" brushRef="#br0" timeOffset="2994">18818 3288 24173,'13'-33'629,"1"0"1,0-1 0,1 5-90,-1 12-1,-1 26-89,-11 54-844,-2-19 0,0 8 513,-1 8 1,-1 7 0,1-2-461,1-12 0,0-3 1,-1 6 340,1-4 0,-1 6 0,0 1 0,0-1 0,1-7 0,0 2 0,0-5 0,0 3 22,0 3 1,0 4-1,0-1 1,0-5-1360,0 10 1,0-6 1336,0-1 0,0-4 0,0 9 0,0-43 0,0-13 460,0-20-460,0-20 0,0-20 0,-1 18 0,2-6-426,1-10 1,0-7-1,1 2 426,-1 8 0,-1 2 0,1-4 0,0 0 0,1-5 0,-1 1 0,-1 2 509,1-3 0,0 4 0,-2-4-509,-1-1 0,-1-3 0,0 1 0,0 2 0,-1 0 0,0 4 0,0-3-232,-1 5 1,0-2 0,0 1 0,0 6 231,-3-12 0,-1 6 0,1 6 0,0 2 0,4 9 0,-1 3-90,-5-19 180,8 8 2477,-2 41-2567,-6 35 0,-2 22 30,-2-13 0,-2 3 0,0 2 149,-1 8 1,0 2-1,-3-1-149,-1-7 0,-3-1 0,1-4-736,-2 2 0,-1-4 706,2-2 0,0-2 0,1-5 0,-1 0 0,-2 2 0,-2-3-90,-21 12-89,6-9-271,9-21-450,17-18-1735,2-17-153,7-5 3546,5-18 0,16 3 0,5-5 0</inkml:trace>
  <inkml:trace contextRef="#ctx0" brushRef="#br0" timeOffset="3218">20482 2890 25253,'9'-34'764,"-1"1"1,6-31-630,-9 25 0,-2 1-135,1-12 0,0-12-270,-2 37-1889,8 12-180,-1 18 2339,3 18 0,-4 10 0,-2 7 0</inkml:trace>
  <inkml:trace contextRef="#ctx0" brushRef="#br0" timeOffset="3435">20417 3709 24173,'6'20'1979,"4"9"-1844,6 8 0,3 5-135,-4-5 0,0 2-2451,9 20 0,0 3 2451,-8-11 0,-2 0-45,1 0 0,-5 5-796,-9-8 1,-4 7 0,-2 0 0,-1-4 840,-2-5 0,-1-3 0,-4 3 0,-2 6 0,-4 5 0,-2-1 0,-2-7 0,-6-10 0,0-1 0,0 1 0</inkml:trace>
  <inkml:trace contextRef="#ctx0" brushRef="#br0" timeOffset="4096">10002 7363 23094,'-6'-43'1709,"-4"11"-1439,-12 22 89,-11 34-44,10 4 0,0 5-987,-6 16 0,0 4 792,7-9 0,-1 3 0,-1 1-812,-1 6 1,0 2 0,0 1 713,5-11 1,0 1-1,0 0 1,1 0-1,-1 1 1,0 0-1,1 1 1,-2 3-382,1 0 0,-2 3 0,0 2 0,0-2 0,2-3 246,1-1 1,1-3 0,-1-1 0,0 4-302,-1 4 0,-1 3 0,-1 2 1,1-4-1,3-6-66,2-4 0,2-5 1,0 1 479,-2 9 0,0 1 0,5-11 0,6-2 0,9-13 0</inkml:trace>
  <inkml:trace contextRef="#ctx0" brushRef="#br0" timeOffset="4336">9669 7730 19359,'15'-56'431,"1"1"1,0-1 0,-2 5 0,1 1 0,0 2-342,4-15 0,3 4 180,3 2 0,4 9 1084,0 22 0,1 16-965,4 36 1,1 26 0,-3 6-345,-9-4 0,-3 5 0,-2 4 0,1 1-687,-2-4 1,0 3-1,-1 0 1,0 1 0,-3-1 641,-1-2 0,-2-1 0,-2 0 0,0-1 0,1 0 0,-1-1 0,0 0 0,0-1 0,0-1 0,-1-2-95,1-1 1,0-3-1,-1-1 1,1 3 26,2 9 1,0 2-1,0-1 1,0-5-143,-1-9 0,0-4 0,1-1-240,4 15 1,0-1-689,2 3 0,0-5 193,-4-18 1,-1-4 944,6 29 0,-17-51 0,-7-12 0</inkml:trace>
  <inkml:trace contextRef="#ctx0" brushRef="#br0" timeOffset="4550">9474 8689 16701,'-64'-14'1799,"9"2"822,14-1-2531,21 2 0,14-5-90,26-4 1257,20-5-1257,-9 10 0,6 0-183,7 1 0,6 0 0,-1 1-177,10-1 0,0 2 30,-5 1 0,2 0 1,-3 3-256,1 3 0,-3 3-450,-2-1 1,-2 2 1034,-4 1 0,-1 0 0,-4 0 0,-1 0 0,-3 0 0,1 0 0</inkml:trace>
  <inkml:trace contextRef="#ctx0" brushRef="#br0" timeOffset="4786">11366 8196 19660,'-13'-41'989,"5"0"249,12 7-1238,12 2 768,22 8-768,-9 12 0,5 1 0,10 0 0,5 2-205,11 0 0,4 1 55,-17 5 0,1 0 1,4 0-584,3 2 0,5 1 1,0 1-1,-3-1 13,1 2 1,-3 1-1,1-1 720,-4 0 0,3-1 0,-3 0 0,-4 1 0,7 1 0,-5 0 0,-5-3 0,0 0 0</inkml:trace>
  <inkml:trace contextRef="#ctx0" brushRef="#br0" timeOffset="5034">12032 7594 22194,'-20'-28'809,"1"-1"1,-14-25-540,13 6 0,10 10 809,10 10-269,14 65-450,-2 14-270,-5 2 0,0 12 0,-2 3-916,-2-15 1,-1 2-1,-1 1 1,0 0 802,1 2 1,-1 0-1,0 1 1,0-1-331,0 1 1,-2 0 0,1-2-1,0-3 233,1-1 0,0-3 1,1-1-151,0-3 0,0-1 0,0 0-315,3 17 1,2-2-1156,2-8 0,0-2 525,2-7 1,1-3 1214,1-7 0,2-4 0,20 13 0,2-11 0</inkml:trace>
  <inkml:trace contextRef="#ctx0" brushRef="#br0" timeOffset="5275">13445 7865 25073,'6'-54'899,"4"4"-809,6 3-90,12 6 0,6 14 0,5 2-901,-4 5 0,2 2 901,20-5 0,3 2-90,-8 8 0,0 4-135,6 1 1,0 2-91,0 2 0,0 2-135,-1 0 1,-2 2-46,-3 1 0,-2 2-405,-6-2 1,-1 3 852,4 4 0,-4 3 1,7 6-1,0 10 1</inkml:trace>
  <inkml:trace contextRef="#ctx0" brushRef="#br0" timeOffset="5470">13762 8236 21826,'-35'19'419,"0"-1"1,3-2 0,1 0-330,-14 8 860,15-6-860,16-2 216,21-8-306,20-2 0,29-10-90,-15 0 0,3-2-654,13-1 0,4-2 504,-14 2 0,1-2 0,2 1-910,4-1 0,1 0 0,1-1 670,2 0 0,1-1 1,-1 0-331,1 1 1,0 0-1,0-1 650,0-1 0,-1 0 0,0 0 0,-2 0 0,0 0 0,0-1 0,0 0 0,-1-1 0,0 1 1</inkml:trace>
  <inkml:trace contextRef="#ctx0" brushRef="#br0" timeOffset="5994">16539 7146 24083,'11'-47'1979,"-1"3"-1889,-4 10 0,0 12 90,-4 15 180,0 20 89,-2 23-314,-3-5 0,-1 5-181,-1 9 1,-1 6 135,-1-6 0,-1 7 0,0 1 0,0-2-729,-1 5 0,1-2 0,0 4 661,-1-1 1,0 3-1,0 1 1,0-5-549,1 1 1,1-2 0,0-2 525,0-2 0,0 0 0,0-1 0,2-2 0,-1-1 0,1-2 0,1 17 0,0-3 0,-1-8 0,1-3 44,3-9 1,1-1-45,-2-2 0,0-4 0,2-1 197,4-35-197,0-34 0,-2-18 0,1-1 0,-1-4 83,0 5 1,0-4 0,-1-3-84,0 2 0,-1-4 0,0-1 0,-1 4-120,1-6 0,0 4 0,0-4 120,1 3 0,-1-3 0,0 0 0,-1 6 0,0 4 0,-1 5 0,0 1 0,2 4 0,0 1 0,-1-1 30,-2-5 0,-1 0 0,2 1-339,1-10 1,1 3 308,-1 4 0,-2 6 0,-9 2 0,-1 52 0,-16 25 0,-2 24 120,3 0 1,-2 3-121,6-13 0,0 2 0,3-6 0,-1 3 0,2-4 0,0-2 0,1-1 1037,-2 3 0,1-2-1217,-10 19-180,7-11-613,9-24-2355,13-25 3328,-1-26 0,10-3 0,2-18 0</inkml:trace>
  <inkml:trace contextRef="#ctx0" brushRef="#br0" timeOffset="6192">17567 7042 24353,'21'-49'1439,"2"-11"-1349,-9 18-180,-1-8-1079,-7 31 90,0 4-990,2 21 2069,2 10 0,3 18 0,-1 5 0</inkml:trace>
  <inkml:trace contextRef="#ctx0" brushRef="#br0" timeOffset="6419">17672 7847 24353,'0'16'1979,"4"2"-1799,2 2 180,8 11 269,5 11-224,-3-2 0,1 6-270,0 5 0,-1 1-687,0 4 1,-1-1 551,-5 0 0,-3-3-135,-3-13 0,-2-1-180,-5-1 0,-1 1-225,-2-1 1,-1 0-181,-4-2 1,-2-1-226,-3-1 1,-3-1-406,-1-3 1,-3-1 1349,-1-2 0,-3-1 0,-1-2 0,-2-2 0,-1-1 0,0 0 0</inkml:trace>
  <inkml:trace contextRef="#ctx0" brushRef="#br0" timeOffset="7587">26062 5188 21924,'-29'-28'540,"0"1"0,-2 3 0,-3 4-451,-7 6 1,-3 6-730,-4 8 0,-2 8 775,-6 6 0,-2 7-466,17-3 1,0 4-1,-1 1 391,-1 4 0,-1 1 0,1 1 0,-1 3 0,1 0 0,1 2-60,1-1 0,1 1 0,1 1 30,3 0 0,1 1 0,2-1 15,-10 14 0,3 2 150,14-11 0,3 3 1,7 0-196,10 14 0,9-1-386,2-2 0,10-4 386,19-6 0,9-8 0,0-10 0,3-5 0,3 2 0,1-1 0,1 2 0,1 0 0,-2-1 0,0 3 165,-11-1 0,1 3 1,-4 2-121,9 15 0,-5 4 311,-2-1 0,-7 2-356,-14-3 0,-10-2 90,-19 19-45,-13-23 0,-6-1 0,6-12 0,-3-3 0,-14 8 0,-3-3 0,11-14 0,1-3 0,-2-5 0,1-2 134,-30 4-89,6-10 0,9-4-35,6-1-55,12-6 728,9 0-998,12-3-709,10-5-100,9 3 276,7-3-1625,4 5 2428,4 1 0,5 1 0,2 1 0</inkml:trace>
  <inkml:trace contextRef="#ctx0" brushRef="#br0" timeOffset="8037">26480 6292 22824,'-13'-55'1349,"-6"5"-1079,-7 5-90,-7 11 90,-4 15-90,-3 15-90,-3 22-45,11 13 0,1 8-45,8-7 0,3 3-521,-8 18 1,5 2 475,12-14 0,5 2-90,2 12 0,8 2-266,15-2 0,8-4 311,-2-5 0,6-10 45,10-18 0,3-13 45,14-35 45,-32-2 0,-5-5 45,-5 3 0,-4-2 44,-1-3 1,-1-1 45,-1-2 0,-2 0 45,-2 0 0,-2 2-90,0 2 0,-2 1 45,-1-26-90,0 11 0,0 13 0,0 10-90,0 25 0,-4 45 0,3 12 112,0-9 0,-1 1-112,1-6 0,2-1-135,1 0 0,1 1-135,0-1 0,3 1-810,6 8 1,3-1 89,-4-14 1,1-2 989,4 7 0,1-5 0,8-4 0,-1-7 0</inkml:trace>
  <inkml:trace contextRef="#ctx0" brushRef="#br0" timeOffset="8637">26833 6246 22734,'7'-57'2069,"-1"13"-1619,-2 6-91,2 35-179,5 51-135,-2-7 0,-1 4-45,0 0 0,-1 1-197,1 3 0,0-2 197,0 17 45,-3-29 0,0-2-45,0 12 0,0 0 0,-5-33 0,0-12 0,6-36 0,7-16 0,4-5 0,-4 10 0,3-2-338,-1 3 0,3-2 0,0 4 338,1 2 0,0 3 0,1 0 0,1 3 0,-2 3 0,1 2 0,5-2 0,1 4 90,12 0 354,7 11-354,-15 36-1,-5 21 1,-3 15-45,-13-20 0,-2 1-782,-2 3 0,-1 1 737,-1-1 0,-1 1 0,-1-1 0,-2-1 45,-1-3 0,-1 0-45,-2 2 0,-1-1 0,-1 9 795,-10-1-795,16-54-90,-5-10 90,16-35 0,-3 25 0,2-3-90,11-21 1,3-4 89,3 1 0,3-1 124,-7 15 1,1 1-1,0 3-124,4-1 0,0 8 0,16-3 90,-17 44-90,-1 14 0,-1 18 0,-2 10 0,1 7-1605,-5 2 1065,0-2-179,-5-5-206,-1-5-2403,-3 4 3611,-2-18 0,-1-5 1,-4-20-1</inkml:trace>
  <inkml:trace contextRef="#ctx0" brushRef="#br0" timeOffset="9059">28092 6111 21565,'0'-14'1709,"0"0"-1619,0 9 0,0 1 0,4 12-90,4 5 0,6 9 0,9 3 0,3 2-90,19 5 0,11-16 90,-20-15 0,0-4 0,23-16 90,-24-8 0,-4-8 44,-10-1 1,-3-2-45,1-2 0,-3-1 0,-6-1 0,-3 1 0,-9-18 90,-9 6 90,-11 10 449,-37 20-2100,14 36 0,-1 12 1471,-3-1 0,2 7-60,11 3 0,1 5 0,4 1-147,-3 12 0,5 3 147,7-2 0,1 5 0,4-3 15,0 7 0,4 0-257,4-10 1,2 3-1,5-6 212,7-1 0,6-5 0,4-2 0,5-3-90,1-4 1,7-4-340,15 1 1,6-7-427,1-9 1,2-6 269,0 0 0,-1-7-584,-4-11 0,-3-9 1344,-12-1 1,-3-5 0,2-5 0,-1-3-1,1-3 1,-1-1 0</inkml:trace>
  <inkml:trace contextRef="#ctx0" brushRef="#br0" timeOffset="9687">29672 5229 23274,'-5'2'719,"2"0"-449,3-2-180,-4-6 90,0-7 90,-1-15-90,-2-12 0,6-10-90,-3-9-275,8-3 275,4 1 0,7 0-90,7 7 0,4 2 90,9 9-90,7 6 0,11 8 0,8 11 0,-26 11 0,1 3 0,1 0 0,1 4 0,2 2 0,0 2 0,0 0 0,1 3-277,0 2 1,-1 3 276,1 1 0,-1 3 0,0 0 0,-2 2 0,-1 1 0,-1 3 0,-4 1 0,-3 3 0,-1 0 0,-3 3 45,-5 2 0,-3 1-45,-3 1 0,-2 2 45,-3 0 0,-6 2 90,-12 18 0,-7 1-90,2-11 0,-3-2 0,-13 16 0,-4-2-432,4-14 0,-1-3 432,-2 1 0,-1 0 0,-1 0 0,1 0 0,-1-2 0,0 1 45,3-3 0,0 2-60,3-4 0,0 2 0,2-2 15,-3 7 0,1-1 0,-8 10 0,2 0-45,15-15 0,2-2 0,1-1 0,1 2 45,-2 15 0,3 2-45,4-12 0,1 1 0,-1 11 0,1 1 0,6-15 0,2-2 0,-2-1 0,1 2 45,2 11 0,1 1 27,-2-4 1,0 0-523,2 5 0,0-2-629,0 16-114,0-21-1415,0-21 2842,0-2 1,0-1 0,0-1 0</inkml:trace>
  <inkml:trace contextRef="#ctx0" brushRef="#br0" timeOffset="10059">29916 7630 21205,'-17'14'2698,"-3"11"-2158,3 0 0,-1 13-180,4 0-136,6-5 1,0 3-180,4 6 0,1 1-45,-2 0 0,1-1 45,3-2 0,2-3-45,2 7 0,7-3 90,12-23-90,13-22 0,-4-22 0,0-25 0,-15 1 90,-4-9 0,-7 19 0,-3 1-90,-6-19 0,-9-5 0,-9 34-270,-5 15-1709,-12 14 1979,1 20 0,-2 3 0,7 7 0</inkml:trace>
  <inkml:trace contextRef="#ctx0" brushRef="#br1" timeOffset="86475">5799 8824 23004,'-44'5'2698,"10"-1"-2518,15-10 90,16-3 90,18-9 0,23-5-225,-6 9-1,3 1-1740,12-4 0,4 0 1696,11 0 0,4 0-90,-17 4 0,1 1 0,0 0-327,3 1 1,0 1-1,0 0 327,0 1 0,1 0 0,-2 2 0,-2-1 0,0 2 0,-1 0 0,18-3 0,-2 2 0,-6 1 0,-3 0 0,-6 1 0,-2 1-61,-8 2 0,-1 0-29,26 0 90,-17 2-180,-9 0-90,-11 0-180,-8 0-179,-6 0 2710,-4 0-2980,-5 0 1656,-2 0-1837,-3 0-322,0 4-937,-5 1 2339,-4 4 0,-5 2 0,-2 1 0</inkml:trace>
  <inkml:trace contextRef="#ctx0" brushRef="#br1" timeOffset="86931">5746 9041 20813,'-44'16'959,"1"0"1,7-6 0,2 0-421,-27 7 195,36-13-194,37-6-91,28-5-329,1 0 0,9-1 0,1 0-946,-6 1 0,-1 0 0,4-1 848,3 1 1,4-2 0,0 0-1,-2 2-22,6 0 0,-3 1 0,0 0 0,0 0 0,-1 0 0,-1 1 0,-2 0 0,-1 1 0,-1 1 204,-5 0 0,-1 1 0,1 0-204,5 0 0,1 1 0,-4 0-1358,3 1 1,-2 0 1357,6 0 0,-3-2-540,-13-2 0,-6-3-89,4-3-271,4-10 1298,-34 2-2017,-5-2 1619,-6-21 0,-2 8 0,-5-15 0</inkml:trace>
  <inkml:trace contextRef="#ctx0" brushRef="#br1" timeOffset="87415">7277 8282 21835,'4'-26'2338,"0"4"-2158,-4 4 90,0 8 180,-4 14-1,-2 21-89,-4 23-225,3-14 0,2 4-533,-1 6 0,1 3 398,1 5 0,2 2 44,0 4 1,0 0-45,2 1 0,0 0 0,0-1 0,0 0 0,2-4 0,2-2 0,-2-4 0,2-3 0,2-5 0,1-3-89,5 22-1,0-18 0,0-21 0,2-22 0,-3-21 0,-4-19 0,-2-7 90,-2 6 0,-2-3-403,0 0 0,-1-7 0,0-2 0,-1 5 463,0 4 0,-2 2 0,1-2 0,-2-13 0,0-3 0,0 5 30,-3-1 0,-1 5 0,0 5 0,-2 3 246,1 5 0,0 3-336,-10-24 89,3 18-89,7 14 90,8 21-90,12 18-90,15 18 90,17 12 617,-14-16 1,3 2-648,4 1 0,5 2 0,-3 0-353,7 7 0,1 0 383,-6-4 0,2 0 0,-5 1-45,-3 4 0,-5 0 45,-5 0 0,-5 1 0,-7 0 0,-9 1 0,-20 15 0,-12-1 0,3-14 0,-5-2 0,0-4 0,-3-1 0,-1-4-45,-9-1 0,-1-6-45,0 0 0,0-2-180,2-4 0,0-2-443,3-1 0,1-2-1175,-26 0 1888,8-4 0,11-6 0,3 0 0</inkml:trace>
  <inkml:trace contextRef="#ctx0" brushRef="#br1" timeOffset="87924">6107 5310 22194,'-30'0'1889,"-6"0"-1439,23 0-270,12-2 0,39-4-90,1-1 0,9-2 0,1 1-643,-5 0 0,1 0 0,6-1 535,2-1 0,8 0 0,4-1 0,-1 0 0,-2 1-643,-7 2 1,0 0-1,-1 0 1,-1 1-1,1-1 535,-1 0 0,1 0 0,0 0 0,-2 0 1,-1 1-78,3 0 1,-1 1-1,-3 0 1,-6 2-338,7 0 1,-7 0 539,-6 0 0,-5 0 0,-2 3 0,-16-3 0</inkml:trace>
  <inkml:trace contextRef="#ctx0" brushRef="#br1" timeOffset="88143">6254 5894 22914,'-34'25'899,"12"-3"-719,27-12 90,28-4-135,-2-8 0,4-2-868,14-1 1,4-2 822,11-2 0,3-2-519,-17 3 0,2-1 0,0 1 429,2-1 0,-1 0 0,4-1-158,-4 2 1,2 0 0,1-1 0,-1 1-413,9-1 0,-2 1 1,0-1-181,-3-1 0,0 1 1,-5-1 749,6-2 0,-10-2 0,-6-14 0,-8-6 0</inkml:trace>
  <inkml:trace contextRef="#ctx0" brushRef="#br1" timeOffset="88765">7598 4835 12833,'0'-46'2519,"0"6"-38,0 8-2301,-4 16 1886,-6 32-1886,2 19 0,1 8-90,1 3 0,1 3-80,1-4 1,1 4 0,1-2-11,0 15 0,0-1 0,2 2 0,-1 1 0,-2-2 0,-1-1 0,4-4 0,-1-1 0,-1-7 0,1-1 1176,0 6 1,2-2-1177,-1 11 0,0 3-180,0-50 211,0-32-31,1-18 0,1-9 0,1-3 0,1-4-192,-2 5 0,1-4 0,0 2 237,1-16 0,-1-1 158,-5 4 1,-2-3 0,-1 0-114,-3 3 0,-2 2 0,-1-1 60,-3-6 0,-1 1 0,0 4-105,-5-4 0,-1 8-45,4 16 0,1 7 577,0 3-577,8 10 0,9 15 0,14 12 645,15 14-645,13 8 0,-15-11 0,3 1 0,3 1 0,1 0 0,4 3 0,2-1 10,1 3 0,1 0-10,0 2 0,0 0 0,-1 1 0,1 1-30,-8-1 0,1 3 0,-2-1 30,1 5 0,-2 1 0,7 11 0,-7 2 0,-18-13 0,-7 0-244,-4 2 1,-6 1 243,-6 2 0,-6-1 45,-8 3 0,-5-2 45,-6 2 0,-7 0 59,-4-3 1,-5 1 0,1-2-1063,10-8 0,1-3 0,-2 2 943,-11 6 0,-1 2 0,3-4 15,0-2 0,4-3-241,5-1 1,3-2 240,5-4 0,3-1 511,-14 30-645,22-17 154,15 6-695,18-18 1549,15 4-919,0-14 0,0-2 0,-4-15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6:58:00.145"/>
    </inkml:context>
    <inkml:brush xml:id="br0">
      <inkml:brushProperty name="width" value="0.09071" units="cm"/>
      <inkml:brushProperty name="height" value="0.09071" units="cm"/>
      <inkml:brushProperty name="color" value="#FFC000"/>
    </inkml:brush>
  </inkml:definitions>
  <inkml:trace contextRef="#ctx0" brushRef="#br0">11557 2601 22194,'-12'-45'2159,"0"1"-1709,-1 4 179,7 6-89,-5 4-90,9 10-90,-8 4-90,5 9 89,-9 3-89,-4 18-45,-7 16 0,-4 10-777,1 5 1,-1 7 0,0 0 581,-1 2 0,1 0 0,0 3-30,5-8 0,-1 3 0,2 0 0,3-3-555,1 1 1,4-2 0,2-1 584,1-2 0,1 0 0,5 1-30,6 5 0,3 2 0,4-5-111,4 2 0,6-4 111,10 5 0,8-10 0,-1-26 0,3-10 0,4-5 0,2-11 0,-3-13 0,3-11 0,0-7 0,-4 0 22,-5-1 1,-3-2-1,-2-4 1,1-3-373,-5 6 0,2-5 0,0-1 0,-2-2 0,-2 2 0,-4 2 350,0-10 0,-5 2 0,-3 1 0,-4 1 0,-2 2 0,-4 0 0,-2 3 0,-3 4 294,-8-15 1,-7 5-295,-2 13 0,-4 1 0,1 3 0,-4-1 0,-2 4-225,-9-5 0,0 7-764,-8 14-1300,-3 31-7542,26 14 8915,3 22 1,32 6 0,4 5 0</inkml:trace>
  <inkml:trace contextRef="#ctx0" brushRef="#br0" timeOffset="442">12365 2605 24353,'19'-36'1979,"-3"2"-1799,-6 9 180,-6 9 179,0 11 1,-4 20-180,0 22-180,0 28-135,-2-20 0,0 3-659,2 10 0,-1 2 614,0-16 0,0 1 0,0 0-692,0 3 1,2-1 0,-1 1 691,-1-3 0,1 0 0,1 2 0,0 7 0,1 1 0,0-4 0,-1 3 0,1-3 0,2 7 0,0-8 0,-2-13 0,-5-52 0,-2-30 0,2-1 0,1-11 0,0 1-385,2 10 0,1 1 0,0-3 385,0 0 0,1-3 0,1-2 0,3-2 0,5 1 0,4-4 0,1 0 0,1 2 0,-1 4 0,3-5 0,-1 4 0,3-2 0,3-4 0,3-5 0,1 4 0,0 12 0,8 8 0,1 11 0,0 5 0,0 7 0,-1 7 0,-1 6 727,27 18-727,-15 23 0,-19 19 0,-21-20 0,-6 1 788,-5 3 0,-6 2-788,-4 1 0,-5 0-271,-5 0 1,-3-2 180,-2-2 0,-3-3-135,-1-3 0,-1-3-180,1-4 1,0-2-181,2-4 1,1-2 561,-19 5-1866,9-10-720,20-15 2630,10-9 0,19-12 0,4-5 1</inkml:trace>
  <inkml:trace contextRef="#ctx0" brushRef="#br0" timeOffset="727">12994 2637 21385,'43'-9'1709,"0"4"-1529,-3 1-90,1 4 90,3 0-180,1 0 0,6-4-584,0-1 584,0-6 164,-4-3 16,-7-4 0,-7-6 269,-11-8 91,-10-7 90,-13-2 539,-35-10-719,-4 21-315,8 13 0,-3 6 134,-22 19-89,-2 18-250,30-5 1,3 5 114,1 5 0,3 4-45,2 3 0,3 3-135,6 3 0,3 1-225,4 2 0,5-1-225,3-1 1,8-1-1395,14 6 0,7-3 1979,-6-16 0,4-4 0,12 2 0,3-7 0,-11-17 0,1 0 0</inkml:trace>
  <inkml:trace contextRef="#ctx0" brushRef="#br0" timeOffset="1107">13916 2556 22554,'25'-62'2249,"-3"6"-1979,-6 10 269,-3 14 91,-4 14 0,0 20-181,1 23-179,-2 20-225,-3-11 0,0 2-521,-2 7 1,-1 1 475,0 4 0,-1 2 0,-1 0 0,0 2-327,0 11 0,0-1 372,1-19 0,-2-2-45,-1 7 0,-3-10 0,0-25 0,-4-58 0,6-19-372,6 11 0,3-2 417,0 8 0,4 0-45,7 2 0,3-3 0,1 4 0,4-5 0,1 3 30,-2 7 0,3-1 0,-1 7-30,1 5 0,1 6 90,27-12 0,-4 18-90,-3 14 963,-5 16-963,-6 9 0,-11 8 755,-6 2-755,-11 0-180,-11 11-449,-7-13 450,-7 5-1350,3-16-2879,5-4 4408,10-6 0,14-10 0,7-8 0</inkml:trace>
  <inkml:trace contextRef="#ctx0" brushRef="#br0" timeOffset="1673">15074 2388 22644,'31'-44'3148,"-7"8"-2608,-32 23 90,-8 11-271,-15 17-134,-1 15 0,0 8-180,7-3 0,1 3-577,1 0 0,0 3 1,2 0 531,1 11 0,4 0 0,1 2 0,3-1 0,4-3 0,2 0-45,3-5 0,2-2-45,4-5 0,2-3-90,12 17 374,5-24-284,7-20 0,3-28 90,3-17 0,-16 9 0,-2-4-294,0-6 0,-1-2 339,0-4 0,-2-3-1,-1-1 1,-1-3 135,-4 5 0,0-1 0,-2 1-90,0-2 0,-1 1-45,1-10 0,-3 5 135,-3 11 90,-11 43 962,3 28-1232,-1 27 0,1 9 0,4-15 0,3 3-308,2 7 0,4 7 0,4-4 188,2-16 0,4-4 0,1-1-15,8 20 0,5-8 45,3-15 0,3-14 138,24-30-93,-27-11 0,-1-7 45,3-8 0,-1-8-668,1-10 1,0-8 0,-2 0 667,-7 9 0,-1 0 0,0-2 22,0-2 1,0-2-1,0-2 1,-3 3 7,0-4 0,-4 1 0,0-4 104,0-1 1,-1-4 0,0-2 0,-1 1-23,-3 4 1,-1 0-1,-1 0 1,1 1-113,-1 1 0,1 0 0,-1 1 0,-2 2 0,0-9 0,-3 2 0,0 20 0,-1 28 0,-9 39 0,-3 21 0,2 14 0,1 7-251,-1-7 0,-2 4 0,2-2 251,3-11 0,0-2 0,1 4 0,1 0 0,1 5 0,0 0 0,1-3 0,1 1 0,0-2 0,1 1-225,-1-4 0,0 3 0,1-1 0,0-5-405,3 14 1,0-6-226,0-6 1,0-3-451,0-10 1,-1-2 1345,1 11 1,-2-23 0,-4-14 0</inkml:trace>
  <inkml:trace contextRef="#ctx0" brushRef="#br0" timeOffset="2075">15679 2203 23274,'-29'-45'359,"0"1"1,2 3 0,1 3-315,5 5 0,1 2 135,-4-20-180,25 26 0,28 11 0,34 23-45,-20-1 0,3 0-439,11 2 1,2-1 483,6 0 0,1 0 0,-21-4 0,1 0 0,2-1-494,11-1 1,3-2 0,-4 0 717,5-2 1,-3-1-15,-13 0 0,0-1 0,-6-1-355,18-12 775,-24 0-91,-25 0 91,-24 6-180,-25 14-450,-18 19-170,22-3 1,0 5 169,-2 6 0,1 4 0,0 5 0,2 2 0,3 3 0,5 3 0,4 0 0,5 1 0,6 2 0,6 0 395,7-2 1,6 0-396,4-2 0,7-3 0,5-5 0,5-5 0,0-5 0,5-8 425,18-14 0,4-14-425,-1-17 0,-1-14 0,-12-2 0,0-8 0,-5-1-398,-7 2 0,-4 0 0,-4-2 398,-4-4 0,-4-1 0,-4 3 0,-4-4 0,-8 1-182,-10-11 1,-6 3-449,2 20 0,-3 2-269,-9-6 0,-3 7-1103,-19 12 2002,4 14 0,7 21 0,5 7 0</inkml:trace>
  <inkml:trace contextRef="#ctx0" brushRef="#br0" timeOffset="2490">16954 2112 14362,'45'-20'2429,"-3"4"642,-7 2-2441,-5 12 1408,-4 13-1498,-5 18-225,-8 10 0,-2 6-270,-4-6 0,-1 3-16,-1 9 1,-1 6 0,-1-2 13,-1 12 1,-1-2 46,0 1 0,-2-4 0,-1-7 0,-5-22 2875,0-41-2965,3-23 0,5-10 0,3-9 0,4-5-374,1 8 0,3-2 1,2 2 373,9-12 0,5 2 0,1 7 0,4-1 0,-1 4 0,3-4 0,2 3 0,-7 12 0,2-1 0,-1 7 0,23-4 0,-7 23 0,-4 21 0,-7 15 0,-5 11 0,-5 5 0,-5 4 1128,-5-1-1128,-4-6 0,-2-6-270,0-5-3304,-21-29 3574,-3-1 0,-27-22 0,-1 5 0</inkml:trace>
  <inkml:trace contextRef="#ctx0" brushRef="#br0" timeOffset="3298">10761 4211 22284,'-43'-2'1979,"3"-2"-1889,3-2 180,6 0 90,5 1 179,6 3 451,4-2-720,7 3 0,4-1-1,6 2 1,5 0 90,8 0 0,11 0-90,13 0-270,13 0-265,-18 0 1,3 0 264,6 1 0,3-2-717,9 0 0,3-2 717,-12 1 0,3 0 0,1-1-638,7 0 1,3-1 0,2 0 637,-8 1 0,2 0 0,1 0 0,1 0-422,-6 1 0,2-1 1,1 0-1,0 1 1,2-1 421,5 1 0,1-1 0,1 1 0,1 0 0,1 0-210,-6-1 1,0 1 0,0 0 0,2 0 0,-1-1 0,2 1 209,-6 0 0,0 0 0,1 0 0,1 0 0,0 1 0,0-1 0,0-1-93,4 1 1,-1 0-1,2-1 1,-1 1 0,1-1-1,0 1 1,1-1 92,-7 0 0,2 1 0,-1-1 0,1 1 0,0-1 0,0 1 0,0-1 0,0 0-39,2 0 1,0 1 0,1-1-1,-1 0 1,1 0 0,-1 0-1,1 0 1,0 0 38,1 0 0,0 0 0,1 0 0,-1 0 0,1 0 0,-1-1 0,1 1 0,0 1 0,0-1 0,0 0 0,0 0 0,0 1 0,0-1 0,0 1 0,0-1 0,0 1 0,-1 0 0,0 0 0,-1-1 0,0 1 0,1 0 0,1 1 0,2-1 0,1 0 0,-6 0 0,1 1 0,2-1 0,1 1 0,1-1 0,1 1 0,-1 0 0,-1-1 0,0 1 0,-3 0 0,-1 0 0,7 0 0,-2-1 0,-3 1 0,0 1 0,0-1 0,1 0 0,3 0 0,4 0 0,-13 1 0,2-1 0,3 1 0,1-1 0,2 1 0,0-1 0,1 1 0,-1-1 0,0 1 0,-1-1 0,-2 1 0,-2-1 0,-2 1 0,8-1 0,-1 0 0,-3 1 0,0-1 0,-2 0 0,0 1 0,0-1 0,-1 0 0,2 1 0,5-1 0,0 0 0,1 1 0,-1-1 0,-1 1 0,-1-1 0,-1 1 0,-3-1 0,8-1 0,-1 1 0,-2-1 0,-2 1 0,-5-1 0,-4 1 292,10-1 1,-7-1 0,-1 1-293,1-2 0,-1-1 0,-5 1 0,-1 1 0,-3 0 0,1-1 0,-6-1 0,-8 1 1449,-8 4-1449,-12-2 2167,-1 2-2167,-14 8 0,-8 4 0,-12 11 1171,-16 2-1171,-6-7 0,-5-1 0,6-3 0,-2-1 0,-18 3 0,-1 1 0</inkml:trace>
  <inkml:trace contextRef="#ctx0" brushRef="#br0" timeOffset="3973">4170 7486 23544,'-47'-32'779,"0"0"1,4 2-1,3 1-689,8 5 0,5 0 180,-5-14 90,34 13 0,41 7-226,-4 13 1,7 3-1220,17-1 1,6 2 1113,-15 2 1,4 1 0,1-1-476,-8 0 1,2 1 0,0-1-1,1 0 468,4 1 1,1 1-1,1-1 1,0 0-46,2 1 1,1-1 0,0 0-1,0 0-67,-2 0 0,0-1 0,1 0 0,2 0-198,-4 0 0,2 0 1,1 0-1,-2 0 0,-5-1-559,13 1 0,-5-1 1,1-1 283,-10 1 1,1-1 0,-2 0 0,-9-3 562,-2-1 0,-9-5 0,1-16 0,-24-8 0</inkml:trace>
  <inkml:trace contextRef="#ctx0" brushRef="#br0" timeOffset="4176">5352 6287 23544,'-16'-33'1124,"-1"-1"0,-11-22-764,7 28 180,4 28 89,2 38-314,7-3 0,0 5-1818,-2 13 0,0 5 1533,3-13 0,0 3 0,1 6-30,-1-4 0,1 7 0,-1 2 0,1 0 0,0-3 0,0 3 0,0-2 0,1 0 0,-1 4 0,1 2 0,0 3 0,0 1 0,1-1 0,0-4-225,1-3 0,1-4 0,0-1 0,1 0-180,-1-2 0,1-1 1,0 0-1,1-1-522,1 12 0,1-2 1,1-1 926,-1-6 0,0-2 0,2-1 0,6 13 0,2-2 0,0-6 0,1-1 0</inkml:trace>
  <inkml:trace contextRef="#ctx0" brushRef="#br0" timeOffset="4714">8832 6965 18012,'-30'0'3059,"-1"0"-857,-1 0-1572,-3 0 90,3-4 89,-1 1 292,6-5-651,7 3 205,12-4-655,17 4 0,23-1 0,14 0 0,3 1 0,8 0 0,1 1-817,3-1 1,2 0 0,3 0 816,-6 2 0,3 0 0,1 0 0,-3 1 0,-8 0 0,-3 1 0,1 1 0,3-1-417,6 1 0,4-1 0,1 1 0,-1 1 1,-3-1 416,-1 1 0,-4 0 0,0 0 0,3 0-316,-3-1 0,3 0 1,0 0-1,-3 0 1,-4 1 315,4 1 0,-6 2 0,-2-2 0,14-1 0,-2-1-28,5 2 1,-4 0 27,1-4 1551,-6-6-2541,-60-1 1060,-14-4-2948,-3 4 3711,3-2 1,7 2-1,4-2 1</inkml:trace>
  <inkml:trace contextRef="#ctx0" brushRef="#br0" timeOffset="5323">14075 6364 24263,'0'-18'1709,"7"2"-1169,43 12-270,9 14-1955,-7 2 0,2 5 1775,-1 5 0,0 2-45,5 3 0,2 2-726,-18-7 0,1 0 1,0 0 710,0 2 0,1 0 0,-1 1-30,0-1 0,0 0 0,-1 0-180,0 1 1,-2-1-1,0 0 180,16 10 0,-2 0-207,-5-5 0,0 1-513,3 4 0,-1-2-1034,-14-11 0,-2-2 1754,21 14 0,-43-32 0,-27-13 0</inkml:trace>
  <inkml:trace contextRef="#ctx0" brushRef="#br0" timeOffset="5526">15232 6102 23993,'8'-58'1979,"-3"17"-1529,-2 29-90,-10 37 179,-4 34-977,1-15 1,-2 3 662,-2 9 0,0 3-757,3-15 0,0 0 1,0 0 561,-2 2 0,1 1 0,-2 3-30,1 2 0,-1 4 0,0 0 0,0-3 0,0 4 0,0-3 0,-1 2-135,2-3 0,-1 2 0,1-1 0,1-4-944,0-4 1,1-3 0,1-1 403,-4 16 1,1-3-136,2-8 1,0-3 796,1-2 0,-1-4 0,-5 0 0,-1-8 0</inkml:trace>
  <inkml:trace contextRef="#ctx0" brushRef="#br0" timeOffset="5740">14355 7002 23723,'-52'-32'1799,"11"0"-1709,19 3 0,24 0 90,30 3 150,19 8 0,20 1 0,-4 2-270,-18 4 0,-2 1 0,4-1-800,-2 2 0,6-2 0,1 0 0,0 0 0,-6 2 740,10 0 0,-5 1 0,0 0-90,-1 0 0,1 1 0,-2-1-120,-2 2 0,-2 0 0,0 0-240,16-2 1,-2 1-181,-9 0 0,-2 0-225,-9 1 1,-2-1-515,-6-1 1,-3 0 1368,17-10 0,-13-3 0,-10-1 0</inkml:trace>
  <inkml:trace contextRef="#ctx0" brushRef="#br0" timeOffset="6274">19163 5645 20853,'16'-25'3238,"-2"0"-2378,-1 4-410,-4 3 186,-4 3-276,-1 3-85,-4 5-5,0 3 433,0 14 17,-8 17-540,-6 29-1858,1-13 0,-2 5 1678,-6 11 0,-1 4-451,5-14 1,-1 1-1,-2 1 451,-2 3 0,-1 1 0,-3 4 0,4-10 0,-3 4 0,-1 1 0,1 0 0,0-3 0,0 1 0,0-3 0,1 1 0,-2 1 0,0 0 0,-1 2 0,0 1 0,0-1 0,3-5 0,-6 11 0,2-5 0,0-1 0,3-3 0,-1-1 0,2-1 0,2-5 0,0 0 0,1-2 0,-7 12 0,1-2 0,5-8 0,2-3 0,3-7 0,1-3-313,-8 18 313,13-15 0,4-10 0,11-20 2567,2-13-2927,6-21-989,3-10-360,3-11 980,0-5 729,2-6 0,-9 31 0,-1 0 0,0-1 0,0 1 0</inkml:trace>
  <inkml:trace contextRef="#ctx0" brushRef="#br0" timeOffset="6925">25339 4894 24173,'19'-55'1709,"-3"7"-1529,-6 14 360,-4 20 179,-11 25 91,-12 36-585,3-8 0,-2 6-816,2-5 1,-1 3 0,-1 3 590,-2 7 0,-1 2 0,-1 2-702,4-9 1,-2 2 0,1 0 0,-1 0 701,-1 3 0,0 1 0,0 0 0,-1 1 0,-1 0 0,-1 0 0,1 0 0,-1 0-469,1-2 0,0 1 0,0-1 0,0 0 469,1-3 0,0-1 0,0 0 0,1 0-181,-5 10 1,1-1-1,-1 1 181,5-10 0,-1 2 0,0-1 0,2-4 0,1-2 0,1-3 0,-1 2-420,-3 8 1,-1 2-1,3-8-739,-4 7-640,1-12 982,15-46 817,2-24 0,4-24 0,0 21 0,0-1 0</inkml:trace>
  <inkml:trace contextRef="#ctx0" brushRef="#br0" timeOffset="7244">24543 5138 23813,'-46'-29'1350,"-3"5"-1260,-2 11-90,0 11 90,4 11-1,6 7-89,11 9 0,9 6 0,24 28 0,11-13 0,2-14 0,4-3-89,23 5 89,8-7-90,2-12 90,-2-11 0,-6-14 0,-10-8 90,-11-9-90,-12-7 89,-12-7-89,-14 0 90,-10 0-90,-11 5 0,-6 7-495,10 15 1,-1 5-495,-14 6-3927,10 12 1,3 8 4200,7 18 1,13-4 0,4 2-1,10 22 1</inkml:trace>
  <inkml:trace contextRef="#ctx0" brushRef="#br0" timeOffset="7625">26038 6237 24173,'-35'-50'1439,"-7"12"-1259,-8 13-180,12 23 0,21 32 90,21-5-180,15 11 90,11-14 0,9-6 0,6-7 90,18-17 180,-21-7-90,0-14 0,-34-1-90,-18-1 90,-13-3-180,-15 2 90,-7 0-90,-5 5-90,19 14 0,-1 2-540,-11-2-629,-5 15 1259,18 33 0,16 5 0,0 18 0</inkml:trace>
  <inkml:trace contextRef="#ctx0" brushRef="#br0" timeOffset="12140">11630 12470 21385,'8'-35'3328,"-3"4"-2698,-2 4-181,-3 6 91,0 4-180,0 5 0,0 3 179,0 4-89,2 15 90,2 16-540,2 25 0,-2-10 0,-1 6 0,0 1-707,0 11 0,-1 6 707,0-6 0,-1 8 0,1 3 0,-1-3 0,-1-5 0,0-2 0,0 1 0,0-1 0,0 2 0,0 0 0,0 0 0,0-1 0,0-3 0,0 0 0,0-2 0,0-4 0,0-1 0,0-4 0,0 0 0,0 20 0,0-3 0,0-6 0,0 0-215,0 5 1,0-3 214,0-20 0,0-2 0,0 3 0,0-3 0,0-6-1259,0-20-2609,0-33 3868,2-19 0,-1 7 0,0-3 0,1 1 0,0-1 0</inkml:trace>
  <inkml:trace contextRef="#ctx0" brushRef="#br0" timeOffset="12592">11078 13257 21655,'-44'0'3598,"-5"0"-3104,11 0 1,-1 0-90,4 0 0,0 0-226,-31 0 1,32 0-90,35 0 0,27 0-90,29 0 0,-15 0 0,4 0-1696,11 0 0,3 0 1726,-13 0 0,0 0 0,2 0-30,4-1 0,2 0 0,0 1-726,2-1 0,0 0 0,0 0 726,1-1 0,-1 0 0,-1 0-267,-1 0 1,0 0-1,-2 1 267,-4-2 0,-1 1 0,0 0 0,16 1 0,-2 0 0,-10-1 0,-3 2 0,-9 0 0,-1 0-195,-2-2 0,-3-1-75,8 0 1364,-3-3-2263,-25 1 2397,-6-1-1228,-1-5 0,0-1 0,1-4 0</inkml:trace>
  <inkml:trace contextRef="#ctx0" brushRef="#br0" timeOffset="12893">13003 13189 21924,'-21'0'2969,"3"0"-2699,3 0-1,7 0-179,8-2 90,14 1-90,12-1 0,21 2 0,14 0-45,-1-1 0,4-2-45,-13 1 0,1-1-352,-5 1 1,3 0 0,-3-1 351,3-1 0,-1 0-428,15-2 0,-2 1 338,-19 1 0,-1 0-135,8-2 0,-4 1-404,-1 0-181,-11 3-359,-11 0-900,-8 0 2069,-8-3 0,-11-2 0,-5-2 0</inkml:trace>
  <inkml:trace contextRef="#ctx0" brushRef="#br0" timeOffset="13207">13595 12673 22554,'-12'-36'1529,"-1"0"0,-5-15-899,-2-7-90,14 29-181,-1 8 1,6 9 630,-3 31-900,4 17-90,-2-2 0,-1 6-1696,-1 6 0,-1 3 1696,-2 7 0,0 4 0,1-17 0,1 2 0,0 2-360,-1 3 0,1 3 1,0 1-1,1-3 360,0 3 0,1-3 0,0 3-220,-1-4 0,0 3 0,0-2 1,1-3 219,2 18 0,1-5 0,-1-3 0,-1-3 0,2-5 0,0-2-8,0-7 0,0-3 8,0 23 0,0-14 1606,0-13-3046,0-9 1257,0-14-2786,0-5 3383,-4-8 1,-4 0 0,-5-3 0</inkml:trace>
  <inkml:trace contextRef="#ctx0" brushRef="#br0" timeOffset="15543">29128 5581 20126,'-21'-13'3508,"-1"-1"-2699,2 1 91,-3 1 719,3-1-990,9 6-269,2-4-90,12 6-90,11-4-90,14 2 0,27-4-90,-19 5 0,3-1-355,9-1 0,4 0 355,1 0 0,5-1 0,1 2 0,2 0 0,0 0 0,0 1-345,1 0 0,-1 1 0,-1 0 345,-7 1 0,-1 2 0,-3 0 0,13 1 0,-4 2-260,-18-1 1,-1 0 34,8 0 0,-5 0-584,-1 0-1800,-7 4-1798,-18 5 4560,-4 1 0,-19 7 1,-2-3-1</inkml:trace>
  <inkml:trace contextRef="#ctx0" brushRef="#br0" timeOffset="15993">29083 6228 22734,'-18'0'2698,"1"0"-2338,9 0 450,10 0-360,16 0-91,22-2-89,25-2-625,-19-1 0,7 0 1,-1 0 384,-8 0 0,0 1 0,4 0-13,1-1 1,6 0 0,2 0 0,-1 0 0,-5 1-952,6-1 1,-5 0 0,3 0 955,-2 1 1,2 0-1,-1 1 1,-5-1 22,17-2 0,-6 1-262,-5-1 0,-2 1 217,-6 0 0,-3 0 0,-7 1 0,-3 1-224,23-3 224,-19 6 898,-8-2-898,-11 2 2920,-7 0-3819,-6 0 279,-4 0-1359,-2 0-384,0 4 2363,-6 3 0,-4 6 0,-7 3 0</inkml:trace>
  <inkml:trace contextRef="#ctx0" brushRef="#br0" timeOffset="20435">14854 11601 22194,'15'-6'2969,"-1"-1"-2340,-2-4 91,-2-3-91,0-2 181,-2-4-270,-1-3-450,-3-4-90,-3-4 0,-1-6 0,-7-3 0,-2 6 0,-3-2-1224,-17-24 1224,8 19 0,-2-1 0,1 7 0,-2 0 0,-5-3 0,-3-1 0,-5-3 0,-3 0 0,-5-2 0,-7-2-747,9 13 0,-6-1 1,-2 0-1,2 2 747,-5-3 0,1 2 0,-4 0 0,13 7 0,-2 0 0,-2 0 0,-2 0 0,1 2-295,-6-1 0,-1 2 0,-1 1 1,1 0-1,2 2 295,-1-1 0,1 2 0,0 0 0,-2 0-290,-1 0 0,-3-1 1,-1 0-1,1 2 0,4 2 290,2 1 0,2 3 0,2 0 0,-1 1 0,0 0 0,1 1 0,-2 1 0,-2 0 0,-3 2 0,-3 0 0,-2 1 0,1 0 0,3 1 0,1 0 0,1 1 0,1 1 0,-3 1 0,1 0 0,-3 1 0,-1 0 0,2 1 0,4 1 0,-13 2 0,4 2 0,-3 2-150,12 0 1,-4 2 0,0 1-1,0 0 1,3 1 149,0 0 0,2 0 0,1 1 0,-3 1 0,1 0 0,-4 1 0,0 1 0,2 0 0,4 1 82,2 1 1,3 0-1,2 0 1,0 2-83,-2 0 0,1 0 0,0 1 0,0 1 49,2 0 0,0 1 0,-1 1 1,-1 2-50,-2 2 0,-2 3 0,-1 1 0,1 1 0,3-3 0,1 1 0,3-3 0,-1 2 0,-2 4 0,2 1 0,-4 3 0,-2 3 0,2 0 0,1-1 0,6-3 0,1 0 0,4-2 0,1 0 0,-1 3 0,1 1 0,-2 2 0,-1 1 0,3 0 0,2-2 0,-7 12 0,3-1 0,2 1 0,-1 2 0,1 1 0,1 1 95,0 1 0,1 1 0,1 0-95,1 1 0,1 1 0,1 1 71,1 0 0,1 0 0,1 1-71,2-1 0,-1 0 0,3 1 0,0 0 0,2 0 0,1 0 0,2-1 0,1-1 0,1 1 0,2-1 0,1-1 0,2 1-139,2 0 1,0-1 0,3 1 138,0-1 0,2 0 0,2 0 0,1 2 0,1-1 0,2 1 34,2 0 1,1 0-1,3 5-34,0-13 0,2 3 0,2 2 0,1 1 0,1-1-66,2 2 0,2 1 0,1 0 0,1 2 0,2 0 66,-3-9 0,2 1 0,1 1 0,0 1 0,1-1 0,0-2 0,0-2 39,3 9 0,0-3 0,1-1 1,1 0-1,4 0-39,-1-5 0,2 0 0,2 1 0,1-1 0,4-2 0,1-2 0,-1-6 0,3-2 0,1-2 0,3 0 0,0-1 0,1-1 0,1 1 0,2 1 0,1-1 0,1 0 0,1-1 0,1-1 0,2 1 0,2-2 0,-6-4 0,3 1 0,1-1 0,1 0 0,1-1 0,0-1 0,-1-1 0,-2-1 0,-2-3 0,10 4 0,-2-3 0,-2-3 0,0 0 0,2-1 0,2 1 0,-8-3 0,3-1 0,2 1 0,0-1 0,-1 0 0,-1-1 0,-3-1 0,-3-1-62,5 1 0,-4-2 1,-1 0-1,-1-1 1,4 0 61,0 1 0,3 0 0,1 0 0,0-1 0,-2 0 0,-3-2 0,6 1 0,-4-2 0,0 0 0,-1-2 0,1-1 0,-1 0 0,0-2 0,0 1 0,-1-1 0,-2 1 0,1-2 0,4-1 0,0-4 0,3-1 0,2-1 0,-2-2 0,-3 1 0,0 1 0,-4-1 0,1-1 0,4-3 0,-3-1 0,4-2 0,2-2 0,1-1 0,-2-2 0,-4-1 0,-1-3 0,-2-2 0,-2-1 0,-1-2 0,1 1 0,0 1 0,0-1 0,-1-1 0,0 0 0,-2-2 0,8-8 0,-1-2 0,-3-1 0,-5 1 110,0-2 1,-6 0 0,2-4-111,-9 6 0,1-4 0,0-2 0,0 0 0,-3 3 132,2-3 1,-2 2 0,0-1 0,1-3-133,-1 0 0,3-4 0,-1 0 0,-1 0 0,-2 2 0,-1 0 0,-3 3 0,0-1 0,1-4 0,1-3 0,3-4 0,-1-2 0,0 1 0,-2 2-24,-1 1 1,-1 3-1,0-1 1,0-2 23,-1 1 0,2-3 0,-1 0 0,0 1 0,-4 4 0,4-8 0,-3 4 0,-1-3 0,-2 4 0,0-2 0,-1-3 0,-3-2 0,-5 11 0,-3-3 0,0-2 0,-2-1 0,1 2 0,-1 2 0,1-3 0,0 2 0,-1 1 0,-1-1 0,-1-1 0,-2-8 0,-1-2 0,-1-1 0,-3 1 0,-2 3-83,-3 7 1,-3 2 0,-1 1-1,-1 1 1,1 3 82,-1-2 0,1 4 0,-2-1 0,0-1 0,-4-12 0,-2-3 0,0 1 0,-1 6 0,-3 3 0,0 5 0,-1 0 0,-2 2 0,-1 0 0,-2 1-422,-2 2 1,-2 1 0,-1 1-209,-4 2 1,-1 1 0,-3 2-211,-4 2 1,-2 1-1,-3 2 822,-3 1 0,-3 3 0,-2 1 0,12 7 0,-2 2 0,0 1 1,-1 0-1,-2 0 0,0 1 0,0 0 0,0 0 0</inkml:trace>
  <inkml:trace contextRef="#ctx0" brushRef="#br0" timeOffset="22101">18188 12483 23634,'-10'-34'2428,"0"4"-2338,-2 10 90,-2 9 270,-10 29-360,4 3 0,-9 22 0,6-5-90,-10 13 269,-3-8-179,2-8 0,3-19 0,12-26 180,3-33-180,13-7-304,5 11 0,3-2 349,5 4 0,4-1 0,11-15 0,3 1-135,-6 13 0,2 2 0,5-9 0,2 5 0,12 5 0,-2 22-54,-3 29 54,-13 26 0,-6 12 0,-4-5 0,-5 7-348,-3-2 0,-2 7 0,-2 4 1,-1-3 347,-2-2 0,-1-1 0,-2 0 0,1 0-426,0 1 0,0 0 1,0 0-1,0-1 426,0-5 0,-1 0 0,1-2 0,0-4 0,2 13 0,0-5 0,0-6 0,0-3 0,1-8 0,0-1 175,1 1 0,-2-8-175,-7-18 39,-9-11-39,-1-24 0,-3-11 0,-9 1 0,-5-4 0,-1 1-70,-11-9 0,-3-1 70,4 4 0,-5-2 0,-3-1 0,6 8 0,-3-1 0,-1 0 0,0-1-193,7 4 0,-1 0 0,0-1 0,0 0 0,0 1 193,0-1 0,-1 1 0,1-1 0,0 1 0,2-1 0,-9-6 0,1 0 0,1 0 0,4 0-89,6 5 0,2 1 0,3-1 0,4-1 89,1-9 0,5 0 0,3-1 0,1 2 0,3 0 0,10 1 0,22-14 0,17 7 0,14 14 0,11 8-608,-10 9 1,3 1-1,2 3 608,10-2 0,3 3 0,2 1 0,-10 4 0,2 1 0,2 1 0,0 0-150,-7 2 1,0 1 0,1 0 0,1 1 0,1 0 149,2 0 0,1 1 0,0 1 0,1 0 0,-1 0-12,1 0 1,0 1 0,0 1 0,0-1-1,0 1 12,-1 0 0,0 0 0,-1 0 0,0 0 0,-1 1-161,9-1 1,0 2 0,-1-1 0,-1 0 160,-7 0 0,0 0 0,-1 0 0,1 0 227,2 0 1,1-1 0,-1 1 0,-3 1-228,-1 0 0,-2 1 0,-3 1 0,18 1 0,-13 5 1558,-20 18-1558,-62 18 0,1-14 0,-6 5 0,1-1 723,-8 11 1,-1 1-724,3-3 0,-3 3 0,3-2-100,9-7 0,3-2 0,1 1 100,-10 19 0,2 2 0,5-2 0,3 3-140,10-9 1,3 2 0,2-3 139,1 5 0,5 0 0,6-4 0,4 3 0,3-8 0,1-10 0,4-5 0,4 9 0,5-11 0,23-30 0,-31-24 0,-3-9 0,4-4 0,-3-5 108,-9-19 0,-3-6-108,0 9 0,-1-4 0,1 3 309,0 12 0,0 2 0,1-2-309,1-16 0,2-2 0,0 5 0,1 0 0,4 4 0,2 13 0,3 0 0,1 5 0,3-3 0,3 5 0,9-4 0,3 7 947,25 15-947,-15 33 0,0 10 0,-13-1 0,-2 6-307,10 17 0,-6 8 307,-17-5 0,-6 1 0,-2 2 0,-4 1 0,-3-2 0,-4 2 0,-4 7 0,-5-1 0,-4-14 0,-3-3 0,3-4 0,-3-7 690,-19-9-690,16-62 0,14-6 624,8 8 1,5-2-625,6 3 0,6-1 0,5-1 0,4-2 0,4 2 0,4 0 0,3 2 0,2 0 0,6-4 0,2 0 0,-2 6 0,10-2 0,-3 16 0,-10 23 0,-8 17 0,-19 24 0,-10 11 0,1 1 0,-3 3-19,-3-11 1,-2 1-1,0-2 19,-3 5 0,2 0 0,7 12 0,3-1 0,-3-19 0,6-3-169,13 8 0,7-10 169,15-22 265,-11-14 0,1-13-265,-2-21 0,-2-15 0,-3 2 0,1 0 0,-2-3-354,0-5 0,2-5 0,-7 4 354,-8 5 0,-3 5 0,-1 2 0,0 2 164,-5 6 0,0 2-164,6-17 331,-6 18-331,4 33 0,-4 17 0,6 27 0,-4-8 0,0 1-1439,5 18-855,-2-13 0,0-3 2294,-4-8 0,2-1 0,-9-27 0</inkml:trace>
  <inkml:trace contextRef="#ctx0" brushRef="#br0" timeOffset="22417">20625 11778 23364,'-26'-38'659,"1"1"1,1 1 0,2 1-616,2 4 1,2-1 135,-7-24-90,24-10-90,19 17-275,1 19 1,4 3 274,31-11 0,-26 19 0,1 2 0,26-18 0,-10 4 202,-12 0-22,-17-3 225,-31 4 0,-13-1-46,-7 6 1,-7 1 0,-2 0-1303,-2-1 1,-2 0 0,-3 2 1032,5 4 0,-4 1 0,0 1 0,3 2-90,-4-1 0,2 3 0,-2 0-312,2 2 1,-2-1-1,0 1 1,3 1 311,1 0 0,3 2 0,-2-1-92,-7 0 0,-1 0 0,7 1 92,9 3 0,6 1 0,-14 0 0,65 16 0,22-3-270,9 1 0,13 0 0,-1 0 98,-14-4 1,-2 0 0,4 0-391,1 0 0,4 1 0,0-1 0,-3 1 562,2-1 0,-2 0 0,-1 0 0,-2 1 0,0 1 0,0-1 0,-3 0 0,0 0 0,1 0 0</inkml:trace>
  <inkml:trace contextRef="#ctx0" brushRef="#br0" timeOffset="22768">20044 11732 21578,'-34'17'1170,"14"-8"-6,14-3-1074,28-6-90,20-2 0,-8-1 0,4 0-452,9-3 0,3 0 452,6-3 0,5-2 0,0-2 0,6-2 0,-4 0 60,-14 2 0,-3 0 0,4-2 344,4-2 1,5-2 0,0-2 0,-7-1 134,-5-2 1,-5 0 0,0-1-540,0 2 0,-1 0 0,-4 0 0,2-7 0,-7 2 474,-3 3-474,-10 23 0,-16 30 0,-6 12 0,2 1 0,-2 8-459,-2 5 0,-1 9 1,-1 4-1,1-5 459,2 1 0,1-3 0,0 4-449,0-13 0,0 4 0,0 0 0,1 0 0,0-4 449,2 13 0,0-3 0,0 0 0,0-3 0,0 0 0,0-2 0,0-4 0,0 0 0,0 0-1209,0 6 1,0 1 0,0-4 83,0 2 1,0-2-3792,0 6 1,0-6 3645,0-7 1,0-19 0,0-10 0</inkml:trace>
  <inkml:trace contextRef="#ctx0" brushRef="#br0" timeOffset="23359">23625 11651 23813,'-20'-48'2429,"0"3"-2249,-2 6 90,-4 10 179,-7 13 1,-11 24 0,-11 26-1165,21-1 1,1 6 804,-4 9 0,2 4-598,11-11 0,0 3 0,2 0 508,1 2 0,2 1 0,2 4 0,5-1 0,3 4 0,2 0 0,2-2 0,1 0 0,2-3 0,4 2 0,2 10 0,4 3 0,5-9-660,9-7 0,5-8 660,4-6 0,3-7-144,2-8 1,2-8 143,1-9 0,1-8-638,0-10 1,-2-7 637,0-12 0,-3-7 0,-2-11 0,-3-7 0,-11 15 0,-2-2 0,-2-2 0,-1-4 0,-1-1 0,-2 0 104,-2-2 0,-1 1 0,-2 0-104,-2 2 0,-1 0 0,-2 2 0,-2 3 0,-1 1 0,-1 2-45,-5-13 0,-5 2-540,-8-1 0,-5 6-90,8 20 1,-3 4-91,-4-1 1,-1 8-659,-1 22 1423,13 15 0,7 16 0,7 7 0</inkml:trace>
  <inkml:trace contextRef="#ctx0" brushRef="#br0" timeOffset="23791">24019 11696 23454,'25'-36'2338,"-3"4"-1888,-3 3 180,-3 10 89,-2 12 1,2 20-450,2 29-270,-7-7 0,-1 3-697,1 14 1,0 5 696,-4-14 0,0 2 0,-1 1-541,2 4 0,-1 1 0,1 0 541,-1 2 0,0 0 0,1 0 0,-1-1 0,-1 0 0,1-2 0,1-2 0,-1-2 0,1-1 0,1 16 0,0-2 0,-1-11 0,0-3-353,-2-10 0,-1-3 353,1 7 0,-12-30 0,-7-33 0,-11-35 46,9 14 0,1-5-46,-2-12 0,2-3-399,4 15 0,2-2 0,1-1 399,0-4 0,3-1 0,0-1 0,3-2 0,0 0 0,3-1-467,2 0 0,2 1 0,2 0 467,2 3 0,3 0 0,1 2-140,0 4 1,3 2-1,3 0 140,10-5 0,6 0 0,-1 6 0,6 1 0,2 5-161,-6 11 0,3 2 0,-1 9 161,3 12 0,-2 12 699,6 18 0,-4 11-699,-16-5 0,-6 5 0,1 16 0,-10 3 934,-18-7 1,-7-2-935,-5 2 0,-5-1 0,-3-2 0,-3 0 0,0-8 0,-2 0 0,1-3-180,-3 2 0,0-3-450,-8 6 1,2-4-357,-1-4-993,11-12-540,8-7 3077,11-16 1,9-9-1,9-8 1</inkml:trace>
  <inkml:trace contextRef="#ctx0" brushRef="#br0" timeOffset="24111">24844 11574 20228,'20'0'1799,"2"6"-390,0 4-1229,8 10 0,9 3-90,10 4 101,10-2-191,-26-14 0,1-1 0,3-3 0,1-3 0,1 0 0,0-4 0,-1-2 0,-1-4 45,-2-1 0,-1-4 90,6-14 0,-3-6 0,-11 6 0,-4-3-161,4-11 1,-6-2 295,-8-22 179,-19 4-89,-10 4 0,-18 14-90,-8 16 0,-8 19-1,-5 23-224,25 0 0,2 5 0,0 7 0,1 5 0,0 4 0,3 6-45,8 4 0,2 6 0,3-2 0,-1 8 0,5 2-270,8-12 0,2 5 1,2 0-1,2-6-315,5 8 1,7-3-1515,8-1 0,7 3 0,-1-12 2099,-7-17 0,2-6 0,16 6 0,-1-10 0,3-32 0</inkml:trace>
  <inkml:trace contextRef="#ctx0" brushRef="#br0" timeOffset="24492">25794 11601 20667,'11'-41'749,"0"0"1,0 4 0,-1 2-390,6-26 180,-4 15 1541,-2 27-1271,-4 56-630,-3 12 0,-2 7-671,-1 4 0,-1 3 521,-1-14 0,0 1 0,-1-2-30,-1 5 0,0-4 90,-1-4 0,0-2 0,1-5 0,0-3 90,-4 19-180,0-22 432,-1-23-432,1-57 0,4-11-285,3 9 0,4-4 285,1 6 0,6-1 0,3 0 0,5-3 0,1 2 0,5-8 0,4 2-800,-4 9 0,2-1 1,1 6 799,5 1 0,1 7 0,-2 6 0,1 4-15,-1 7 1,-1 4 14,25 5-40,-6 21 40,-10 15 0,-9 11 0,-12 4 0,-8 18 0,-6-17 653,-4 5-1283,-4-24 2011,3-7-3000,-2-8-1949,6-4 3568,7-10 0,13-6 0,6-4 0</inkml:trace>
  <inkml:trace contextRef="#ctx0" brushRef="#br0" timeOffset="25452">27122 11154 23094,'27'-24'2428,"-9"6"-1798,-21 13 179,-33 27 1,-14 20-720,18-12 0,0 4 0,-1 1-691,-8 6 0,-2 3 1,3 1 600,7-1 0,2 0 0,6-1 0,2 6 0,5-3-90,4-1 0,4-1-45,3-4 0,4-1 193,9 27-597,34-18 449,1-35 0,25-24 90,-38-10 0,-2-5 45,1-6 0,-1-2 0,1-5 0,-1-4-6,-3-1 0,0-6 0,-2 1 231,-2 0 0,-1 0 0,0 0-403,-1 0 1,1 0 0,-2 3 177,1-12 0,-4 8 225,-4 4 958,-13 46-1228,-9 28 0,2 5 0,0 6-282,-1 6 1,1 3 281,1 6 0,2 1-205,1 3 0,3 2 205,5-7 0,1 2 0,2-3 0,3 4 0,2-2 0,2 11 0,8-7 162,7-30 1,4-9-343,20-10 90,-13-17 0,-1-8-1132,-5-13 1,-3-6 1176,4-7 0,-1-5-45,2-6 0,-1-4-37,-9 16 0,0-2 0,2-4 127,-4 2 0,1-4 0,0-3 0,0 1 0,-1 1-281,0-2 0,-1 2 0,0-1 0,1-3 353,-1-2 0,2-2 0,0-3 0,-1 2 0,-3 3 40,-2 2 1,-1 2-1,-2 1 1,0 0-23,4-14 0,-2 1 0,0 2-317,-3 5 1,-2 2 0,0 2 226,-1 6 0,-1 3 0,-1 1 547,1-8 0,-1 5-547,1-11 610,-10 49-610,-10 54 0,1 7 0,-1 15 0,0-1 40,0-8 1,1-1-1,0 5-40,2-12 0,0 5 0,0 1 0,0 0 0,1-3-342,0 2 0,2-2 0,-1-1 1,1 1 341,1 0 0,-1 0 0,1 0 0,1-1 0,1 0 0,1 0 0,1 0 0,-1-1-120,0 14 0,-1-1 0,2-1-60,2-5 0,0-2 0,1-1-240,-1-6 0,0-1 1,2-1-571,0 1 1,2 0-1,0-5-1119,1 0 1,-2-20-1400,-3-36 3867,-6-20 1,-2-11 998,0-5 0,-3-6 0,1 1-819,-2 5 1,1 2 0,-2-1-211,0-3 1,-1-1 0,0 0-120,-1 0 0,0-1 0,-1 1-90,-1 2 0,0 0 0,-1 1-31,2 3 1,-1 0 0,0 2 0,-7-13 0,1 3 1055,4 8 1,3 2-1101,7 5 0,10 5-135,52-2 45,-20 24 0,5 6 282,21 8 0,3 7-282,-7-1 0,0 2 45,1 0 0,3-2 360,-3-3 0,5-2 0,-6 0-91,-2-5 1,-11 11-251,-27 25 1,-9 13 0,-1 0-65,9 11 0,-5 2 268,-17-1 0,-7 4 0,15-11-223,31-10 0,12-17 0,-3-20 0,-1-16 0,-12-18 0,-8-9 0,-6 3 0,-5-2-45,-2-3 0,-2 0 0,-4-1 0,-2 1-180,-3 1 1,-2 1-811,-8-6 1,-2 2-855,-9-10 1889,-19 5 0,23 45 0,-6 12 0</inkml:trace>
  <inkml:trace contextRef="#ctx0" brushRef="#br0" timeOffset="25956">28819 10964 22824,'35'-16'3148,"19"-2"-2428,-22 7-181,14 11-89,-26 21-90,-2 20-180,-9 3 0,-3 5-90,-1-9 0,-2 1-565,0 16 1,-2 0 474,-3-15 0,0-2 0,0-3 0,-1 0 114,-1 6 1,0-2-115,0 14 0,-3-3 0,2-37 0,1-49 0,0-10 0,6 1 0,3-7 0,5 1 0,3-4 0,2-1-716,6-6 0,2-2 0,2 0 716,-7 15 0,1 0 0,1 1 0,1 1 0,7-11 0,1 1 0,0 8 278,0 0 1,5 17-279,10 33 0,9 18 0,-8-1 0,-12-5 0,-3 4-746,12 16 0,2 10 1,-14-2 745,-19 23 0,-6-12-565,-5-11 565,-3-16 1493,-6-11-1493,-5-12 0,-3-13 0,1-21 2603,7 1-2603,8-24 0,7 23 1017,6-5-1017,10 11 0,-15 13 0,3-1 0</inkml:trace>
  <inkml:trace contextRef="#ctx0" brushRef="#br0" timeOffset="30992">6010 5351 22734,'-33'-33'389,"0"0"1,-3 1 0,-2-1-210,-2-2 0,-1 0 45,-4 0 0,-1-1-1320,-1 0 0,0 0 1320,-2 1 0,0 0-136,0 0 1,-1 2 0,0 1 0,-1 1-45,-2 1 0,0 3 0,-2 0 0,-1 2-199,-3 3 1,0 3 198,-3 1 0,-2 4-45,20 7 0,0 1 0,-4 3 0,-3 4 0,-5 2 0,0 3 0,3 0 0,-5 2 0,3 2 0,-5 6 89,3 5 1,-5 6 0,-2 4 0,3 1 0,6 1-519,6 0 1,5 2 0,3 2-1,-3 3 489,6-4 0,-2 2 0,-1 3 0,1 1 0,2 0 0,2 0-376,0 4 0,3 1 1,1-1-1,1 2 1,-1 1 369,-3 3 0,1 0 0,0 2 0,0 0 0,0 1-142,5-7 1,0 0-1,0 0 1,0 1-1,1 0 1,-1 1 117,1 0 0,0 0 0,0 1 0,0 0 0,0 3 0,-1 2-82,2-2 1,-1 3 0,-1 2 0,1 1 0,-1 1 0,1 0 0,0 1 0,1-1 61,4-6 0,1 0 0,0 0 0,1 0 0,-1 1 0,1 0 0,1 0 0,-1-1 0,1 1 3,-3 6 0,0 0 1,0 0-1,0 1 1,1-1-1,1-1 0,1 0 1,1-1-14,1 3 0,0 0 0,2-1 0,1 0 0,1-3 0,3-1 0,2-3 0,0 12 0,4-3 0,4-3 0,1 0 34,2-4 1,1-1 0,4 0 0,5 1-35,5-3 0,5 2 0,3-1 0,2-1 0,0-4 0,1 0 0,1-5 0,2-1 0,3 1 0,1-3 0,4 2 0,2 0 0,1-5 0,0-5 0,4-4 0,1-6 0,1-3 0,2-3 0,4 0 0,3-3 0,0-3 0,2-2 0,5-3 0,2-2 0,1-2 0,1-3-26,-10-1 1,0-1 0,1-2-1,1-1 1,0-1 25,2-2 0,0-1 0,1-1 0,-1-1 0,1-1-4,0-1 1,0-1 0,0-1-1,0-1 1,0-1 3,-1-1 0,1-1 0,-2-1 0,1-1 0,-1-1-27,-2-1 1,0-1 0,0-1 0,-1-1 0,-1-2 26,0-1 0,-2-1 0,0-1 0,0-2 0,-2-2 0,-1 1 0,-1 0 0,-1-2 0,0-5 0,0-8 0,-13 9 0,0-6 0,1-4 0,1-4 0,-1-1 0,0-2 0,-2 1 0,0 1 0,-3 3 0,-2 2 0,2-1 0,-2 2 0,-2 2 0,-2 0 0,0-1 0,1-3 0,0-3 0,-1 1 0,1-3 0,1-3 0,1-1 0,-1-2 0,-1 0 0,-1 1 0,-3 2 0,-3 3 0,-4 3 0,1-16 0,-5 5 0,-4 2 0,-2 1 0,-1-2 0,-1 0 0,-1-1 0,-2 1 0,-1 0 0,-2 0 90,0 1 0,-2 1 1,-2 0-1,-1-1 1,-3-3-143,-1 9 1,-2-2-1,-2-3 1,-1 1 0,0 0-1,-1 3 1,1 2-121,-2-6 1,0 4 0,-1 2 0,-1-1 0,-1-1-39,-1 1 0,-2-2 0,-1-1 1,0 2-1,-1 3 0,0 5-218,-3 2 1,0 4 0,-2 4 0,0 1-473,-11-8 1,-2 4 0,-1 3 965,1 6 0,-1 4 0,-1 3 0,-1 7 0,0 4 0,-1 2 0,1 4 0,0 0 0,0-1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6:58:37.146"/>
    </inkml:context>
    <inkml:brush xml:id="br0">
      <inkml:brushProperty name="width" value="0.09071" units="cm"/>
      <inkml:brushProperty name="height" value="0.09071" units="cm"/>
      <inkml:brushProperty name="color" value="#FFC000"/>
    </inkml:brush>
    <inkml:brush xml:id="br1">
      <inkml:brushProperty name="width" value="0.09071" units="cm"/>
      <inkml:brushProperty name="height" value="0.09071" units="cm"/>
      <inkml:brushProperty name="color" value="#92D050"/>
    </inkml:brush>
  </inkml:definitions>
  <inkml:trace contextRef="#ctx0" brushRef="#br0">14054 2271 22315,'-14'-32'2159,"0"2"-1328,2 8-201,5 4 490,-4 8-131,1 16-719,-12 25-270,5-1 0,-1 6-641,-5 13 0,-2 6 641,4-9 0,0 2 0,-1 2-921,-3 9 0,0 2 0,-2 1 921,6-11 0,-1 0 0,0 1 0,0 1 0,-1 2 0,-1 1 0,1-1 0,-1 1-491,0 0 0,-1-1 0,1 1 0,-1-1 491,1-1 0,0 0 0,0-1 0,1-1-205,0-2 1,1 0-1,0-1 1,1-1 204,-6 12 0,0-2 0,2-1 0,3-8 0,1-1 0,1 2-690,-1 7 1,1 1-1,3-7-210,4-11 1,2-2-315,0 9 0,8-17 1250,26-55 0,-6-3 0,0-4 0,5-9 0,0 0 0</inkml:trace>
  <inkml:trace contextRef="#ctx0" brushRef="#br0" timeOffset="242">13811 2352 23454,'16'-53'779,"1"1"1,-3 5-1,0 1-509,-2 5 0,0 4 450,5 4-1,0 26-179,-1 56-405,-5-6 0,1 5-1251,-4-7 1,1 3-1,0 2 1116,1 7 0,0 2 0,1 1 0,0 6 0,1 2 0,-1 0 0,-2-14 0,-1 1 0,1 0 0,0-1 0,0 1 0,1 1 0,-1-1 0,1-1-602,3 16 1,0-1 0,0-1 601,0-3 0,1-1 0,0-2 0,-1-4 0,2-2 0,-1-2-600,-1-4 1,1-1 0,0-2 194,7 12 1,1-4-227,-5-8 1,3-4-1484,1-9 1,3-8 2428,5-16 0,2-35 1,-15-34-1</inkml:trace>
  <inkml:trace contextRef="#ctx0" brushRef="#br0" timeOffset="484">13750 2981 22554,'-42'0'809,"0"0"1,3 0 0,2 0-450,-25 0 89,15 4 181,13 3 0,17 4-181,17 3-269,26-2 0,26-5-135,-12-4 0,6-2-45,12-3 0,8-2 0,0 0-781,-12 0 0,0 0 0,2-1 781,1 0 0,3-1 0,1-1 0,-5 0-90,2-1 0,-3-1 0,1-1-248,-4 0 1,2-1 0,1-1 0,-3 0-413,11-4 0,-2-1 1,-2 0 209,-2 1 0,-1 0 1,-4-1 539,11-11 0,-11 0 0,-17 4 0,-3-8 0</inkml:trace>
  <inkml:trace contextRef="#ctx0" brushRef="#br0" timeOffset="733">15569 2782 23813,'8'-25'2069,"2"-2"-1889,2 4 0,8 0 0,10 3-90,17 4-532,-15 9 0,2 1 442,8 1 0,2 3-45,6-1 0,2 2-90,4 3 0,0 2-180,0-1 0,2 3-405,-7 2 1,2 2 0,-3 0-136,3 1 1,-1-1-316,11 5 1,-4-1 1169,-3 1 0,-19-3 0,-9-1 0</inkml:trace>
  <inkml:trace contextRef="#ctx0" brushRef="#br0" timeOffset="931">15999 2976 21385,'-53'22'989,"0"0"1,3-1-1,1 0-719,4 0 0,2-1-409,5-1 1,1 1 453,7-3 0,3 0 551,-14 12-506,21-6-60,24-5-120,24-9-90,31-3-90,-17-7 0,5-2-590,11 0 0,4-1 560,-15 1 0,1-2 0,4 0-420,3-2 0,4-2 1,2 0-1,-4-1-602,3 0 1,-3 0 0,3-2 1051,-6 0 0,4-2 0,-2 0 0,-6-1 0,-5 0 0,-4-1 0,-1-1 0,17-10 0,1 0 0</inkml:trace>
  <inkml:trace contextRef="#ctx0" brushRef="#br0" timeOffset="1428">18062 1927 22104,'11'-25'1979,"-3"0"-1529,-4 5 90,-1 2 89,-2 4 361,1-1-541,-2 5-179,0-1 90,0 2 0,0-2 0,-9-3-270,1 2-90,-8 2 0,4 5 0,0 1 0,0-1 0,1 0 0,1 3 0,13 0 0,11 2 0,23 0 0,23 0-438,-19 0 0,2 0 438,9-1 0,4 0-676,6 0 1,2-1 675,-18 0 0,1 0 0,0 0 0,2 0 0,-1 1 0,0-1-90,-1-1 0,-1 1 1,2-2-941,8 0 1,1 0 0,-2-3-950,9-6 1,-3-3 1978,-5 3 0,-9-6 0,-12-22 0,-45 7 0</inkml:trace>
  <inkml:trace contextRef="#ctx0" brushRef="#br0" timeOffset="1860">18598 1434 20597,'-66'3'791,"-1"-1"1,1 1 0,9 2-1,1 1 1,5 5-208,-6 14 1,8 7-875,17-2 0,5 4 470,4 11 0,4 2-45,5-4 0,1 1-709,-1 3 0,0 1 619,0 2 0,-1 0 0,2-2 0,0-1 75,0-3 1,1-1-76,3-6 0,0 0 32,1 1 0,2-1 192,0 16 323,7-12-503,12-29-89,45-40-45,-7 10 1,5 0-240,4-3 1,3 1 313,-12 9 0,1 2 0,-1 3-75,14 3 0,-2 4 45,-18 3 0,-1 2 0,0 2 30,0 0 0,-1 2 0,0 4-766,8 9 0,0 5 1,-5 1 735,1 5 0,-4 3 0,5 12 0,-12 3-31,-24-16 0,-12 1 31,-15 12 0,-9-2 0,1-14 0,-5-3-220,-13 10 1,-4-4 219,9-16 0,-1-4 0,1-1 0,1-3 0,-30 2 580,29-9 1,2-2-671,-11-3 2776,3-2-3226,30-2-257,6-5-462,10-5-540,4-4-990,7-5 3037,7-4 1,8 0 0,5-3 0</inkml:trace>
  <inkml:trace contextRef="#ctx0" brushRef="#br0" timeOffset="2094">20393 1796 25702,'2'-41'1080,"0"2"-990,-2 10 0,0 6-90,4 4-90,0 11-270,4 6-630,-1 11-2608,-1 27 3598,-4-5 0,0 18 0,-2-13 0</inkml:trace>
  <inkml:trace contextRef="#ctx0" brushRef="#br0" timeOffset="2311">20381 2402 23364,'18'23'1799,"6"3"-945,3 3 1,2 2-541,-5-3 1,-1 2-720,10 12 0,-2 6 585,-7 11 0,-7 2-135,-5-13 0,-6 2-165,-10 6 0,-7 5 0,-5-5-240,-8-2 1,-9-2-384,-1-10 1,-8 4 0,-2-1 0,2-5-813,1-4 0,1-5 0,-3 0 1555,1-1 0,-4 1 0,0-1 0,2-3 0,0-1 0,2-3 0,0 0 0,-2-2 0,0 1 0,0 0 0</inkml:trace>
  <inkml:trace contextRef="#ctx0" brushRef="#br0" timeOffset="3522">25205 624 24353,'-12'-34'719,"-1"0"1,-9-23-180,6 22 90,2 39 89,0 49-404,6 0 0,0 8-1289,0-7 1,0 5 0,0 2 973,0-6 0,0 2 0,0 2 0,-1 1-375,1-5 0,-1 1 0,0 1 1,0 1-1,0 1 375,0-5 0,0-1 0,0 2 0,-1 1 0,0 3 0,0 3-191,0-4 1,-1 3-1,0 3 1,0 3-1,-1 0 1,0 0-1,1 0 1,0-2-1,0-3 191,1-2 0,0-3 0,1-1 0,-1-1 0,1 1 0,-1 2 0,0 2 0,0 4-89,1-8 1,0 2 0,-1 3 0,0 1 0,0 2 0,0 1 0,0 0-1,0 1 1,0 0 0,0-2 0,1 0 0,0-2 0,0-2 88,-1 8 0,1-2 0,0-1 0,1 0 0,-1-1 0,1-1 0,-1 1 0,1-1 0,0 0 0,-1 1-27,1 0 0,0-1 1,-1 1-1,1-1 0,0 1 1,0-1-1,0-1 0,0 1 1,0-2-1,0 0 27,1 1 0,-1 0 0,1-1 0,-1-1 0,1 1 0,0-2 0,0 0 0,0-1 0,1-1 0,-2 8 0,0-1 0,1-1 0,-1 0 0,1-3 0,0-1 0,1-2 0,-1 5 0,0-4 0,0-2 0,1 2 0,-1 2 12,-1 5 0,0 4 0,0 2 0,0-1 1,1-5-1,0-8-12,-1 6 0,2-9 0,0 3 162,-1-4 1,1 4 0,0-3-1,2-8-162,0-4 0,1-4 675,-1 7 0,2-5-675,2-13 2042,4-6-2042,8-23 2736,14-10-2736,20-8 0,-11 5 0,3 1-101,12-3 1,5-1 100,-10 5 0,3-1 0,7-1-475,-8 2 0,7 0 0,3-1 0,3 1 1,-1-1-1,-3 1 475,8-2 0,-2 2 0,0-1 0,2 0 0,5-1 0,-13 3 0,2 0 0,1-1 0,2-1 0,2 1 0,1-1 0,1 0 0,1-1-177,-8 3 1,3-1 0,1 0 0,1-1 0,1 1 0,1-1 0,-1 1 0,0-1-1,0 1 1,-2 0 0,-2 0 176,6-1 0,-3 1 0,0 0 0,-1 0 0,-1 0 0,1 0 0,2 0 0,1 0 0,2-1-100,-10 2 0,2-1 1,1 0-1,1 0 0,2 0 1,-1 0-1,1-1 1,0 1-1,0 0 0,-2 0 1,-1 1-1,-1-1 1,-2 2 99,11-3 0,-2 1 0,-1 0 0,-1 0 0,-1 1 0,-1 0 0,1 0 0,0-1 0,0 1-64,1 0 1,0-1 0,0 1 0,0 0 0,0 0 0,0 0 0,0 0 0,-1 0 0,1 1 63,-1-1 0,0 1 0,-1 0 0,1 0 0,0 0 0,-1 0 0,1 1 0,-1-1 0,0 1 0,-2 0 0,0 0 0,-1 1 0,0 0 0,0-1 0,1 1 0,1 0 0,1 0 0,1 0 0,-3 1 0,1 0 0,2 0 0,0 0 0,1 0 0,0 0 0,1 0 0,-1 1 0,0 0 0,-2 0 0,0 0 0,2 1 0,-1 0 0,0 1 0,0-1 0,-1 1 0,0 1 0,0-1 0,0 0 0,-1 0 0,1 0 0,4 0 0,0 0 0,1-1 0,-1 0 0,0 1 0,-1 0 0,-1 0 0,-2 1 0,-2 0 0,6 1 0,-2 0 0,-1 1 0,-1 0 0,-3 0 0,-3 1 0,-3-1 0,9 0 0,-6 0 0,-2 1 0,-1 0 196,12 0 1,-3 0-1,0 0-196,-8 0 0,0 1 0,-2-1 0,-6 1 0,-2 0 0,0 0 0,14 0 0,-3 0 0,-6 0 0,-3 0 0,-4 0 0,-1 0 0,-4 2 0,-1 0 0,-2-2 0,-1 1 918,26 7-918,-6-7 1761,-7 9-1761,-5-8 0,-4 10 2633,6-7-2633,-23 6 1281,3-10-1281</inkml:trace>
  <inkml:trace contextRef="#ctx0" brushRef="#br0" timeOffset="4728">27942 869 23544,'6'-30'1259,"-2"9"-899,-2 8 89,-2 23-89,-5 18-90,-6 28-180,4-19 0,-2 3-900,-2 9 0,0 2 855,-1 4 0,1 1-45,0 4 0,-1 0 45,2 0 0,0-1-45,2-3 0,2-1-313,1-5 1,2-1 312,0-5 0,2-2 45,0-6 0,2-2 0,2 3 0,3-1 134,9 12 1,24-5-180,6-26 0,8-13 0,5-4-362,-10-1 1,3 0 361,-1 0 0,4-1 0,0 0-23,-5 0 1,0-1 0,1-1 22,5 1 0,1-1 0,4 0 0,2 0 0,5 0 0,1 0 0,0 0 36,-15 1 0,1 0 0,-1 1 0,1-1 0,-1 0 9,12 0 0,1-1 0,-2 1 0,-2-1-361,-9 1 1,0 0-1,-4 0 1,-4-1 495,9-1 0,-6-1-180,-7-2 0,-2-2 0,24-10 0,-29-2 0,-3-6 269,-5-4 1,-4-5-270,3-16 0,-4-7 0,-9 14 0,-3-2 0,-1 0 216,2-17 1,-1 0-217,-3 19 0,0-1 0,2-1 0,0-5 0,2-2 0,-1 2 0,2-8 0,-1 0 0,-2 9 0,1-2 0,-1 4 0,0 0 0,-2 5 1165,0 3 0,-2 2-1165,1 4 0,-1 2 0,1-22 0,-2 10 0,-1 10 0,-2 9 1316,0 7-1316,-8 6 399,-6 5-399,-16 5 0,-17 2 0,15 3 0,-3 2-483,-9-1 1,-5 1 482,-9 1 0,-4 1-601,13-3 1,-3 0 0,0-1 600,-7 1 0,-2-1 0,-1 0-444,11-1 1,0 0 0,-2 0 0,1 0 443,-3 0 0,0 0 0,0 0 0,-1 0 0,1 0 0,-1 0 0,1 0 0,-1 0 0,3 1 0,0 0 0,0 1 0,1 0 0,-13 0 0,2 0 0,-2 2-271,10 0 0,-2 2 1,1 1-1,4-1 271,3 1 0,3-1 0,-1 1 34,-5 2 0,-2 0 0,8 2-34,11 1 0,5 1 1138,-16 14-1138,16 0 1822,12 2-1822,9 3 1800,6-10-1890,3-1 580,0-14-940,0-3-539,0-4 269,2 0-89,3 0-91,4 4-2158,14-3 3058,-4 3 0,10-4 0,-7 0 0</inkml:trace>
  <inkml:trace contextRef="#ctx0" brushRef="#br0" timeOffset="5433">28681 2872 23993,'-16'-38'1529,"0"1"-1439,-1 8 0,1 6-90,0 12 90,-4 15-90,-3 18 0,-7 19 0,13-12 0,-1 1-444,-1 4 1,0 1 443,-2 1 0,1 0 0,0 1 0,1-1 0,2-4 0,0 0 90,-12 20-90,9-12 180,9-13-180,11-21 0,13-18 0,13-28 0,-8 9 0,3-2-592,3-8 1,3-2 591,2-6 0,4-4 30,0 3 0,2-4 0,-1 2-1,-7 13 1,-1 1 0,1-1 0,6-9 0,2-1 0,-3 5-30,-2 5 0,-2 3 280,-3 6-1,-1 1-189,15-15-90,-7 14 90,-6 12 0,-3 14 90,-1 17-90,-4 16-90,0 25 321,-10-19 1,-1 3-322,0 7 0,-2 3 0,-1 4 0,0 0-326,0 3 0,0-1 326,-1-1 0,0 1-180,0-10 0,1 3 1,-1-4-46,1 2 0,-1-1-90,1 8 0,0-3-494,1-4-181,-2-12-719,3-16-809,-6-9 2518,2-20 0,-2-10 0,0-10 0</inkml:trace>
  <inkml:trace contextRef="#ctx0" brushRef="#br0" timeOffset="5665">28592 2913 15082,'-33'0'1709,"6"0"912,7 0-2531,12 0 1409,10 0-1409,14 0 770,18 4-950,17-3-270,13 9 1514,-30-9 1,1 0-2055,31 5-809,-10-6-8122,-9 0 9410,-14-2 1,-11-1-1,-8-1 1</inkml:trace>
  <inkml:trace contextRef="#ctx0" brushRef="#br0" timeOffset="7227">28303 878 15129,'-8'0'5666,"-2"-2"-4668,0-1-818,0-1 280,3 1-280,4 1 456,3 2-276,21 0 204,17 0-564,12 4 90,9-3-90,-24 3 0,0 0-45,5-1 0,0-1 45,0 1 0,1-1-315,2 2 1,-1 0-586,7 1-1439,-8 0 2339,-38-5 0,-18-3 0,-19-3 0</inkml:trace>
  <inkml:trace contextRef="#ctx0" brushRef="#br0" timeOffset="7844">28320 833 18866,'-5'-5'3508,"-2"0"-3148,6 3-180,-3 0 0,1 2 0,2 0 0,-3 8 0,4 4 89,0 13-89,-5 8-90,-2 11 0,-7 10-90,0 9-386,5-29 0,0 1 386,-1-1 0,1 0 0,0-1 0,0-1 0,-8 23 0,3-10 90,8-9-1,0-11 1,6-7 0,0-9 773,4-7-863,4-10 0,10-6 0,27-27 0,-14 14 0,2 0 0,2 0 0,1 1 0,1-2 0,1 4 0,18-1 0,-17 12 0,1 4 45,-2 4 0,1 4-45,-1 0 0,-2 5 90,25 16 0,-25 12-90,-3 9 90,-5 4-90,-3 5 90,-7 0 0,-4 10 0,-7-20-1,-11 3-89,-25-25 180,-17-9 0,-13-3-90,13-8-90,16 0 90,21-1-90,4-3-270,10 5-89,2-3-361,7 4-269,-1 0-451,0 0-1078,-2 0 2518,-1 0 0,-6 0 0,0 0 0</inkml:trace>
  <inkml:trace contextRef="#ctx0" brushRef="#br1" timeOffset="11917">12848 7522 23247,'-8'-39'749,"0"0"1,0 5 0,-4 4-390,-18-1 0,-14 46-225,13 15 0,1 11-46,3-2 1,0 5 0,0 2-942,2-4 0,1 2 1,-1 1-1,1 1 874,-4 7 1,0 1-1,0 1 1,0 1-5,4-9 0,1 2 0,0-1 0,-1 1 0,1 1-255,0 0 0,0 1 0,0 1 0,0-1 0,1 1 237,0-1 0,1 1 0,0 0 0,0 0 0,1-1 0,0 0 0,1-1 0,1 1 0,0-1 0,1 0-23,-3 8 1,1 0 0,0 0-1,2 1-175,2-5 0,1 2 0,0 0 1,1-2-1,1-3-72,-2 10 0,2-4 1,1 1-91,-1 7 0,2 0 0,3-9-110,3-13 0,3-7-1239,8 15-546,6-33 2255,13-36 0,-9-8 0,0-7 0,4-7 0,0-1 0</inkml:trace>
  <inkml:trace contextRef="#ctx0" brushRef="#br1" timeOffset="12152">12730 7585 23903,'11'-36'764,"-1"1"1,8-24-405,-6 27 90,0 31 90,-1 37-383,-4 6 0,2 14 1,0 4-1,-1-4-1219,1-2 1,0-3 0,0 6 1061,0-3 0,0 6 0,2 3 0,-1-2 0,0-6 0,3 10 0,-1-5 0,2-1 0,-1 2 0,2 0 0,-1-1-54,1-3 0,0-1 0,2 2-14,-2-6 1,1 2 0,0-1-1,0-1-232,4 9 0,-1-2 1,0-1-1,0-2 0,-1-1 0,-1-4-285,2 5 1,-3-9-1309,-4-8-715,-6-19 2608,-10-24 0,-4-19 0,-7-14 0</inkml:trace>
  <inkml:trace contextRef="#ctx0" brushRef="#br1" timeOffset="12417">12227 8824 24877,'-44'-1'539,"0"0"1,4-1 0,2 0-360,-23-1 0,19 1 0,21 0-82,16 2-8,24 0 2,20-2-92,-7 0 0,3-1 0,9 0 0,3-1-851,9-1 1,3-1 850,5 0 0,2 1 0,-21 0 0,1 1 0,0-1 0,-1 0 0,0 0 0,-1-1 0,18 0 0,0-2-129,-14 1 0,1-1 1,-2 0-187,11-2 0,-3 0 0,-2-1 0,-5 0-764,10-7-360,-36 4-1170,-8 1 2609,-7-3 0,-4-2 0,-3-2 0</inkml:trace>
  <inkml:trace contextRef="#ctx0" brushRef="#br1" timeOffset="12776">14692 8621 23274,'-37'-32'1889,"3"2"-1530,1 3 1,6 5 0,7 4-90,10 4-90,4 3-90,14 4 0,8 0-90,20 5 90,21 0-90,-18 1 0,3 0-1342,8 0 0,2-1 1387,8-1 0,2 0-45,-19 1 0,1 0 0,3-1 0,2-1 0,3 1 0,1-2 0,-3 2 0,1-1 0,-2 1 0,4-1-90,2 0 0,5 0 0,-1-1 0,-6-1-540,12-3 1,-6-2 44,0 3 0,-9-6-4061,-5-30 4646,-52 6 0,-28-17 0,11 31 0,0 0 0</inkml:trace>
  <inkml:trace contextRef="#ctx0" brushRef="#br1" timeOffset="13016">15350 7752 22554,'-5'-23'2519,"2"3"-2249,3 7 899,0 6 0,0 69-899,-1-7 0,2 9-225,-1-14 0,0 6 0,1 1 0,-1-1-494,1-6 0,-1-1 0,1 0 0,0 3 449,0 1 0,0 3 0,0 0 0,0-1 0,0-5 0,0 3 0,0-4 0,0 3-203,0 6 1,0 5 0,0-1-1,0-8-202,0 6 1,0-3-1418,0-3 0,1 3 0,0-8 742,2-13 1,1-4 1079,1 3 0,4-6 0,8-9 0,5-14 0</inkml:trace>
  <inkml:trace contextRef="#ctx0" brushRef="#br1" timeOffset="13266">16223 8345 23813,'0'-30'2789,"3"-9"-2519,25 3-270,10 2-923,18 13 1,10 6 922,-14 4 0,3 1-270,-3 2 0,4-1 0,2 0 210,8 1 0,2 0 0,-4 0 0,-15 2 0,-3 1 0,4-1-75,1-1 0,5 1 0,-2-1 0,-6-1-495,8-5 1,-5-1 224,-4 2 0,-5-3-584,-3-18-371,-39 8-1068,-18-4 2428,-15-2 0,-14-4 0,-6-1 0</inkml:trace>
  <inkml:trace contextRef="#ctx0" brushRef="#br1" timeOffset="13527">16978 7508 22374,'-5'-22'2789,"2"1"-2340,3 3-89,0 4 90,0 5 0,0 5 89,0 14-179,0 15 0,0 27-240,0-11 0,0 8 0,0 0-794,0 12 1,0 6 673,0-6 0,0 8 0,0 2 0,0-7-596,0-5 0,0-5 1,0 3 595,0-3 0,0 3 0,0-1 0,0-5 0,0-3 0,1-3 0,0 0 0,0 7 0,1 1 0,1-4 0,-1 4 0,1-3-45,1 6 0,-1-5-760,-1-3 176,0-15-504,-2-10-306,0-12 509,0-11-8901,2-13 9526,2-16 1,4-17 0,3-9 0</inkml:trace>
  <inkml:trace contextRef="#ctx0" brushRef="#br1" timeOffset="13945">18720 7223 19676,'6'-18'3238,"-2"2"-2788,-2 9-1,-2 9 91,-5 14 0,-4 11-90,-7 12-91,-2 6-89,-1 1-90,3-3 90,4 1-180,5-15 0,4-2 90,3-18-90,0-5-90,1-8 0,4-7 0,3-12 0,4-13 0,2-10 0,3-8 0,-1-1-45,-5 20 0,1 2-135,6-13-630,6-5 181,-12 36-1620,-4 31 2249,-20 48 0,4-25 0,-1 2 0,-7 11 0,0 0 0</inkml:trace>
  <inkml:trace contextRef="#ctx0" brushRef="#br1" timeOffset="14213">18606 8381 24173,'11'0'2609,"-1"0"-2070,0 0 1,2 0 180,8 0-720,32 10 0,-2 3-892,-11-1 0,1 4 892,-5 2 0,-1 3 0,2 2 0,-1 4 0,1 3 0,-2 3 0,-3 1 0,-3 2 0,-4 2 0,-3 1 0,-7 1 0,-5 0 0,-5 0 0,-7 1-361,-7 0 1,-9 0-150,-13-1 0,-9 0 0,-1-1-420,3-5 1,-1-3 0,-3 1 774,-3 1 0,-4 0 1,-2 1-1,2-3 1,3-4-1,2-1 1,-2-2-1,1 1 0,-4 2 1,0 0-1,-1-1 1,1 1-1</inkml:trace>
  <inkml:trace contextRef="#ctx0" brushRef="#br1" timeOffset="15661">14931 9946 24983,'-36'-21'1799,"1"1"-1529,4 4 179,7 3 1,6 2-90,9 4-90,8 2-270,12 3 0,17 2 0,23 0-500,-13-1 1,5 0 499,11-2 0,5-1-624,-11 1 0,1-2 0,3 0 624,7-1 0,3-1 0,1-1-611,-10 2 1,0-1 0,2 0 0,0 0 610,3 0 0,1-1 0,2 0 0,3-1 0,-6 2 0,3-2 0,2 1 0,1-1 0,-2 0 0,-3 1-289,-2 0 0,-3 1 0,-1-1 1,1 1-1,2-1 289,-1 0 0,3 0 0,1-1 0,-1 1 0,-2 0 0,-5 1 0,16-2 0,-5 1 0,-2 0-114,-8 1 0,-1-1 0,-2 1 114,13-1 0,-5 0 87,-12 1 1,-3 0-88,23-2 1644,-21 3-1644,-4 3-90,-20 1 707,-3 2-2505,-22 4-721,-10 3 2609,-17 5 0,-11 5 0,-8 2 0</inkml:trace>
  <inkml:trace contextRef="#ctx0" brushRef="#br1" timeOffset="16068">15431 10276 23479,'-50'4'959,"0"0"1,3-1-1,0 0-824,5-3 0,1 0-708,5 0 1,3 0 1022,-18 0 650,15 0-1010,35 0-90,29 0 0,7-1 0,6 0-1340,16-1 1,6-1 1339,-10 0 0,3-1 0,2 0 0,-8 1 0,3-1 0,0 1 0,2-1-488,6-1 1,1 0 0,0 0 0,2 0 487,-11 1 0,1-1 0,1 1 0,-1-1 0,1 0-181,0 1 1,1-1 0,-1 0 0,1 0 0,-1-1 180,-1 1 0,0-1 0,-1 0 0,0 0 0,0 0 0,8-1 0,1 0 0,-2 0 0,-1 0 0,-5 1 0,-1-1 0,-1 0 0,-2 0 0,9 0 0,-2-1 0,0 1-110,-1-2 1,1 0-1,-6 1 110,1 0 0,-4 0 683,8-1 1,-7 1-684,-16 3 2125,-3 3-2125,-20 2 2618,-11 6-2618,-2 2 836,-22 16-2635,1-4-3117,-5-2 1,-3 0 3589,-18 3 0,15-8 0,-1 0 1,-21 0-1</inkml:trace>
  <inkml:trace contextRef="#ctx0" brushRef="#br1" timeOffset="28895">29185 543 20215,'-8'-13'1979,"-1"-1"-1709,1 0 0,-2 1 90,-7-5-90,-1 8-180,-6-5 90,4 10-91,0-1 1,-2 3 0,-1 1 0,-1 2 0,-13 0-90,7 0 90,-9 0 0,9 6 90,-1 2-90,-1 5 90,-1 1-90,-1-1 0,-1 3-90,-1 0 90,-14 14 0,3 11-45,19-14 0,0 2-135,-10 20 90,7-3-3302,6 5 3302,12-19 0,0 1-234,-3 11 0,0 1 279,3-8 0,1-1-93,0-1 1,2-2 47,-4 10 0,0 13 0,7-13 1556,1-10 1,1 0-1557,4 19 0,-2 11 0,6-12 0,2-3 0,5-11 0,2-1 90,2-2 599,2-2-689,2-3 242,14 4-242,11 0 45,-12-16 0,1-2-45,24 3-90,0-4 90,-15-13 90,0 3-90,-1-4 0,1 0 0,-2 0 90,13-8 0,-6-8-90,10-13 0,-20-2 90,-5-4-90,-11 7 90,-1-1 0,-3 4 0,-4 0-90,-4 3 90,-2 1 0,-2 1 0,-2 2-90,0 0 0,-2 0 0,0 2 0,0 0 90,0 0 0,-4 0 0,-2-2-90,-4 0 180,-11-8-90,3 6-90,-10-6 90,4 10-90,-3 0 0,-5 3 90,-3-1-90,-5 2 0,-7 1 0,9 7 0,-2 1 0,-22-1 0,10 2 0,1 2 0,-6 6 0,22-3 0,2 1 0,-8 12 0,5 2-90,3 5-360,7 6-540,2 3-629,5 8-1259,1 1 2878,4 7 0,2 1 0,2 4 0</inkml:trace>
  <inkml:trace contextRef="#ctx0" brushRef="#br1" timeOffset="33528">22785 13401 23813,'27'0'2699,"-9"0"-2159,-8 0-1,-15 0 91,-6-2-270,-11-2-360,-3-1 0,-7-4 0,-3 2 0,-7 0 0,-9 1 0,-10 1-422,23 2 1,-2 0 421,-5-2 0,-4 1 0,-5-2 0,-6-1 0,-1 0 0,8 0 0,-1-1 0,0-1 0,-1 1-779,0 1 1,-1-1 0,1 0 0,-1 0 778,0-2 0,-1 0 0,1-1 0,3 0 0,-1 1 0,3-1 0,-3-2-413,-4-1 1,-4-3 0,-1 0 0,3 0 412,10 4 0,4 0 0,-2-1 0,-4-1-256,-3-1 0,-5-2 0,-4-1 0,0 0 0,3 1 0,4 1 256,-2-1 0,4 2 0,1-1 0,-4 0 0,-1-1 0,-4-1 0,0-1 0,1 1 0,3 1-138,2 1 0,2 0 1,2 0-1,-1 0 138,0 0 0,0 0 0,-1 0 0,-4-2 0,9 3 0,-4-2 0,-1 0 0,-1-1 0,2 1 0,3 1 0,-11-4 0,3 0 0,0 1 0,-2-1 29,1-1 0,-3 0 0,0-1 0,1 0 0,6 2-29,5 0 0,4 2 0,2-1 0,0 0 0,-12-6 0,1-1 0,-1-1 0,8 2 0,-2-2 0,1-1 0,3 2 0,0-1 0,4 2 0,-2-2 0,-7-5 0,-1-1 0,5 3 82,5 0 0,5 3-82,3 2 0,1 0 707,4 4 1,1-1-708,-4-7 0,1-1 0,-10-16 694,17 18 1,1-1-695,-9-21 0,10 16 2350,-11-18-2350,12 27 2229,-16-12-2229,14 23 0,-5-2 0,15 14 0,4-3 0,0 5 0,2-1 0,0 6 0,-2 10 0,-1 15 0,-1 22 0,5-14 0,0 3-420,0 10 1,0 2 419,-1 8 0,1 1-1557,0 4 0,0 2 1557,4-22 0,1 0 0,1 0 0,-3 21 0,2-2-883,2-3 0,0-2 883,0-6 0,0-2-10,0-7 1,0-2 9,1 1 0,0-2 0,1 9 0,10-72 0,-5-29 0,-1-14-69,-1 15 1,1-3 0,-1-4 68,0 5 0,0-4 0,1-2 0,-1 1 0,-1 5 394,1-9 0,-1 5 0,2-3-394,-1 4 0,1-4 0,0 2 0,0 4 0,-2 6 0,0 3 0,0 2 0,3-16 0,0 3 0,-2 8 0,1 3 0,-2 8 0,1 2 0,4-16 2140,-1 17-2140,18 23 0,26 37 0,-22-9 0,2 3-231,9 11 0,2 4 231,-5-5 0,3 2 0,-3-1-43,9 6 1,0 0 42,-5-4 0,2 3 0,-4-3 0,0 2 0,-5 0 0,-2-1 0,-5 3 261,-6 14 1,-10 2-262,-10-11 0,-8 1 0,-8 14 0,-9-2 0,-12-12 0,-6-4-446,-5 1 1,-4-3 445,-3 0 0,-4-1 0,7-8 0,-2-1 0,2-1 0,-4 2 0,1-1 0,6-3 0,-2 0 0,7-3-90,-14 9-1169,6 1-76,38-15-1003,20-3 2615,20 0 0,25-7 0,13-3 0</inkml:trace>
  <inkml:trace contextRef="#ctx0" brushRef="#br1" timeOffset="34081">22761 12298 21385,'22'-26'4677,"-7"8"-4137,-3-2 809,-9 13-809,-17 42-450,-1 2-90,1 1 0,-1 3-1579,2-3 0,1 2 1579,1 4 0,1 2 0,2 1 0,4 2-88,4-5 0,3 3 0,1-3 88,3 5 0,4-1 0,4 11 0,6-4 0,0-24 0,2-5 0,3-3 0,2-5 0,33 2 0,0-16 0,0-21-23,-8-19 23,-22-13 0,-5-7 0,-8 8 0,-4-1-537,-2 2 0,-1-3 0,-5 1 537,-6-8 0,-6 1 0,-1 1 0,-4 1 564,-5 4 0,-7 0-564,-1 12 0,-4 0 0,-5 4-97,-8 6 0,-4 5 0,1 0-668,-9-11 0,-1 9-2076,-9 19 0,9 16 2841,27 14 0,10 29 0,24-7 0</inkml:trace>
  <inkml:trace contextRef="#ctx0" brushRef="#br1" timeOffset="34528">23735 12551 24713,'17'-52'2788,"-3"2"-2158,-10 7-180,-1-1-450,-2 55 0,3 9 0,-2 37 0,0 12 0,0-19 0,0 0-1131,0-3 0,1 2 1,0-2 1130,0 4 0,0-3 0,0-2 0,0-1-6,1-5 1,-2 0 5,0 2 0,-1-1 0,0 13 0,-10-42 0,2-36 0,-1-14 0,2-8 0,1 0 0,3-4 251,3-6 1,1-7 0,1 2-252,0 14 0,2 1 0,0-2 0,2-15 0,2-4 0,1 6 0,5-1 0,2 6 0,2 3 0,3 4-477,1 7 1,3 4 476,1 8 0,3 6-43,0 7-1,1 7 44,32 6 0,-25 17 0,-2 10 0,-9 10 0,-3 5 0,-1 0 0,-5 2 945,-11 5 1,-8 0-946,-14 18 0,-15-6 0,-7-10-900,-6-8-359,-4-12-180,2-9-3148,-16-11 4587,18-12 0,-2-7 0,22-6 0</inkml:trace>
  <inkml:trace contextRef="#ctx0" brushRef="#br1" timeOffset="34845">24320 12433 23184,'20'0'1709,"2"0"-1529,6 0-90,9 5-45,-2-4 0,4-1-45,8-3 0,2-1-267,-1-1 0,0-2 222,2-4 0,-4-3 135,11-15 0,-6-7 180,-12-7 345,-27-4 0,-7-2 15,-7-7-361,-8 12 1,-7 6 0,-26 19-270,-10 23 0,-8 20 0,14 14 0,1 9 0,12-8 0,2 3-807,5-2 1,0 2 0,5 0 806,4 8 0,7 0 0,5-1 0,4-1-807,5-2 0,5-1 132,2-3 0,5-3-114,1-4 1,4-4-247,0-3 1,3-4-1575,24 8 2609,2-14 0,-1-20 0,1-8 0</inkml:trace>
  <inkml:trace contextRef="#ctx0" brushRef="#br1" timeOffset="35194">25063 12348 15590,'11'-47'809,"1"0"1,-2 4 0,0 2-30,-2 5 1,0 2-421,6-20 1641,-4 15-1462,0 19 916,-2 18-1005,1 22-568,-5 14 1,0 7 162,-2-6 0,0 2-45,0 18 0,0 2 474,-2-14 1,0-2-475,0-2 0,0 1 0,-5 11 0,-1-6 0,-2-5 0,-4-3 0,6-69 0,6-18 0,7-2 0,3-4-435,-2 11 1,2 0 434,7-16 0,2 2 0,-2 19 0,1 3 0,0 4 0,0 3 0,19-16 2962,0 17-2962,15 24 0,-13 13 0,10 12 0,-14 15 0,-12-9-720,0 6-539,-15-12 939,-2-4-1659,-2 0-630,2-4 2609,2-5 0,6 1 0,3-3 0</inkml:trace>
  <inkml:trace contextRef="#ctx0" brushRef="#br1" timeOffset="35764">26094 11913 22734,'21'-43'3058,"-8"4"-2338,-6 10 89,-14 13-89,-6 16-270,-11 20-360,-9 19-90,15-11 0,1 2-1092,-2 6 0,2 1 1092,0 4 0,3 0 0,1 1 0,3 0-1258,3-2 0,2-1 988,3-2 1,2-1-451,10 25 1,9-13-91,31-23 630,-6-23 225,-11-10 0,-1-7 45,13-30 225,-17-1 0,-3-7 269,-6-8 1,-2-1 136,-1 0 1,-3 0-408,-3-4 1,-9 8 2966,-17 18-3281,3 20 0,-15 57 0,10 27 0,8-6 0,4 4-254,3-17 0,2 2 254,4 2 0,1 4 0,5-5-45,9-3 0,5-7-360,9-1 1,4-9 224,-5-16 0,3-11-180,19-32 0,-2-15 225,-14 4 1,-2-4-346,-2 2 1,2-4 0,-1-3 501,-3 1 1,-1-4 0,0-1-1,-2 3-352,3-5 1,-1 2-1,1-5 509,-8 13 1,2-4 0,0-2 0,0-1 0,-1 3 0,-3 5 30,4-13 0,-4 7 0,1-3-143,-3 5 1,0-3-1,-1 2 1,-3 6-68,1-8 0,-4 6 0,-3 9 0,-2 4 0,1-7 0,-26 58-18,-3 29 18,-1 1 0,0 6-743,2 3 1,1 2 742,5-14 0,1 2 0,-1 1 0,2 1 0,0 0 0,-1 7 85,3-3 1,-1 6-1,0 4 1,2-2 0,0-3-514,1-1 1,2-3 0,1 0 0,-1 2-197,-2 10 1,-1 3-1,1-3 1,3-6-457,2 10 1,2-11-1529,-2-6 2678,-2-25 0,-5-21 0,0-16 0</inkml:trace>
  <inkml:trace contextRef="#ctx0" brushRef="#br1" timeOffset="36194">26704 11868 22014,'-14'-49'689,"1"0"1,0 3 0,2 2-600,0 5 0,3 1 45,2-2 0,3 2-135,9-11 0,17 2 0,14 34 0,6 8-90,-6-1 0,2 3-662,20 0 0,2 2 662,-9 1 0,-2 0 90,3 0 0,0 0 0,1-2 0,0 0 45,-2-2 0,0-1 90,-4-3 0,-1 0 44,-4-2 1,-2-1 90,-6-1 0,-1-1 584,19-12-314,-17-2-91,-14 0 1,-12 0 270,-28-4-361,-5 15-89,-23 8-270,1 24 0,-4 15 0,2 15 356,24-19 1,3 4-357,1 22 0,5 3-310,8-12 1,3 1 309,3 15 0,7 0 0,15-7 0,7-5-45,-6-12 0,3-4 0,8 4 0,2-7-45,17-13 90,-5-25 0,-5-21 45,-18-12 0,-4-6-45,-6 9 0,-3-2-401,1-19 1,-3 0 400,-6 16 0,-3 1-45,-6-10 0,-2 1-180,3 17 0,-1 1-180,-5-4 0,-1 3-944,-4 8-450,-1 14-554,0 13 2353,2 11 0,1 14 0,3 5 0</inkml:trace>
  <inkml:trace contextRef="#ctx0" brushRef="#br1" timeOffset="36646">28312 11285 24983,'6'-21'1529,"0"3"-720,-2 8 1,0 12-360,0 15-450,-2 18 0,0 17 0,-2-18 0,0 5 0,0 15 0,0 8 0,0-5-314,0-5 1,0 1 313,0 2 0,0 5 0,0-10 0,0 4 0,0-34 0,0-30 0,0-42 0,3 13 0,3-4-1266,2-7 1,3-2 1265,4-8 0,4 0 0,3-1 0,5-2-164,-3 20 0,4-3 0,1 1 1,-2 5 163,7-6 0,2 4 0,-1 1 0,2 0 0,0 19 0,1 29 0,-3 14 0,17 16-233,-19-2 0,-2 3 233,-11-6 0,-3 0 0,-1 0 0,0-1 0,12 26 0,-3-7 0,-5-9 2041,-2-6-3840,-12-19 686,-9-8 1113,-19-24 0,-17-5 0,-8-6 0</inkml:trace>
  <inkml:trace contextRef="#ctx0" brushRef="#br1" timeOffset="38162">18781 16572 26422,'-14'-11'989,"-2"-1"-629,-5-1 90,-3-3-180,-4 0-180,-5-4-90,-3-3 0,3 7 0,-2-1 0,6 3 0,-3-1 0,-8-1 0,-7-1 0,2 1-512,-3-3 0,-1 1 512,4 2 0,-4 0 0,2-1-700,-13-4 0,2 0 700,16 6 0,-1 1 0,-4-3 0,-4-2 0,-4-3 0,-1-1 0,2 1 0,-7-2 0,2 0 0,-3-3-518,14 6 0,-3-2 1,0-1-1,1 0 0,2 0 518,-2-2 0,3 1 0,0-1 0,0-1 0,-2-2 0,1 1 0,-2-3 0,-2-3-289,5 2 1,-2-3-1,-3-2 1,1-1-1,1 1 1,2 1 288,0 1 0,2 0 0,1 1 0,-1-1 0,-2-3-150,-1-1 0,-3-2 0,0-1 1,-1-1-1,2 1 0,3 3 150,3 0 0,2 3 0,1 0 0,1 0 0,-1-1-75,-1 0 0,0-1 1,0 1-1,0-1 1,0 0 74,1 1 0,0 1 0,0-1 0,-1-1 0,-2-2 0,-2-1 0,-4-3 0,-1-1 0,0-1 0,1 2 0,3 2 0,2 3 0,2 1 0,1 1 0,-1-1 0,-3-4 0,5 6 0,-2-3 0,-3-2 0,0-2 0,0 1 0,1 1 0,3 2 0,4 3 14,-13-12 0,6 4 0,1 1 0,-2-3-14,2 2 0,-3-4 0,1 1 0,1 0 0,4 2 0,5 5 0,4 1 0,0 1 0,-1-3 0,0 1 0,0-2 0,-1-2 0,1 2 0,1 2 0,-8-12 0,3 2 0,-2-1 0,4 5 0,-1-1 0,1-1 0,3 5 292,4 3 1,3 3 0,0-1-293,-6-9 0,0-2 0,1 0 0,3 1 0,0 0 0,1 1 0,1 1 0,1 0 0,2 1 0,-7-16 0,4 4 127,9 17 0,1 3-127,-1 1 0,0 0 782,1 3 0,-1-2-782,-12-22 0,-1 0 0,12 24 0,0 1 126,-9-18 0,1 5-126,4 11 2590,-4 3-2590,8 10 2146,-3-5-2146,10 13 0,0-2 0,2 6 276,1 2-276,4 1 0,-3 1 0,2 3 0,-5 8 0,-6 34 0,1 8-348,4-8 0,0 4 348,2-2 0,0 1-448,-2 7 0,0 0 448,-1 6 0,-1 0 0,0 0 0,0 1 0,-1 0 0,-1-1 0,1-4 0,0 1 0,-3 9 0,0-1 0,5-21 0,1 0-88,-1 12 0,1-4 88,5-10 0,3-14 0,6-36 0,3-33 0,1 12 0,0-4 120,2-8 0,1-8-120,-1-2 0,2-10 0,0-2 0,-1 6-761,-1 5 0,0 4 1,0-5 760,0-6 0,1-7 0,0 1 0,-1 8 0,1-5 0,-2 6-234,-1 2 0,0 3 234,1 6 0,-2 2 0,0 6 0,-1 1 0,3-23 0,-4 13 0,-2 12 0,0 11 0,0 9 258,6 9-258,4 9 3081,31 21-3081,-3-2 0,4 1 94,1 1 1,3 0-95,12 3 0,3 0-180,-15-10 0,2-1 1,-1-1 44,7 3 0,1 0 45,1-2 0,4 1 0,-7 0 45,-11-2 0,-3 0 90,8 0 0,-6 4 225,-8 33-45,-41-10 0,-10 4-1027,2 3 0,-7 2 862,-4-9 0,-6 2 0,0-2-60,2-4 0,0-1 0,-1 1 0,-2 0 0,-1 1 0,0 0 0,0 0 0,-1 0 0,-2 2 0,0-2 0,-2 1 0,0 0 0,2-2 0,0 1 0,1-2 0,-1 2 0,-7 5 0,-2 2 0,5-4 0,3-3 0,3-4-104,5-3 0,1-2 104,-16 17 0,11-11 232,11-10-1042,8-12-449,8-5-90,2-6-8482,13-4 9001,-1-3 0,9-6 1,-2-3-1</inkml:trace>
  <inkml:trace contextRef="#ctx0" brushRef="#br1" timeOffset="40912">19658 16115 22464,'-12'-23'1529,"0"1"-1259,0 3 90,-1 4-90,-1 6 90,-2 4-1,-2 15-89,-6 15 0,-3 25-365,12-16 1,-1 4 184,3 7 0,0 5 0,2-1-633,-2 10 1,3 1 572,1-6 0,1 2 0,4-4 60,4 3 0,3-3-45,3-5 0,3-1 0,3-7 0,4-4-276,4-4 0,3-5 321,30 8-90,10-23 45,-29-13 0,-1-7-45,2-6 0,-2-8 90,6-28 0,-4-8-90,-11 8 0,-5-4-379,-5 4 0,-3-4 0,-4 2 424,-9-12 0,-7 1 0,-3 2 0,-4 1-45,-2 4 0,-5 1-746,-2 16 1,-3 0 0,-1 5 565,-3-1 0,-2 4-135,-11-3 0,-2 9-436,-18 13-598,7 19-720,10 10 2140,15 16 1,15 11 0,10 5-1</inkml:trace>
  <inkml:trace contextRef="#ctx0" brushRef="#br1" timeOffset="41348">20186 16205 15082,'19'-32'1619,"0"-1"0,9-23 530,-8 12-1699,-13 28 1305,-5 40-1575,-1 23-135,0-10 0,1 3 186,0 10 1,0 2-232,1 8 0,1 1 3,-2-17 1,1 1 0,0 0-4,-1-1 0,1 1 0,0 0 0,1 20 0,0-1 133,0-7 0,0 0-88,0 3 0,0-3-45,1 8 0,-5-12 0,-8-62 0,-7-36 0,6 10 0,0-7-526,-1-15 0,0-9 1,2 2 525,3 9 0,1 3 0,0-5 0,-1 1 0,0-5 0,1 1 0,2 3 490,2-1 0,1 4 0,3-2-468,1 5 1,2-2 0,1 1-1,1 3-22,1 2 0,1 4 0,3-1 0,4-7 0,3 0 0,2 9 100,6 10 0,5 10-100,15 9 0,1 9 0,-16 6 0,-1 7 0,10 7 0,-7 9 0,-9 32 0,-21 8-176,-11-29 1,-4 1 175,-5 0 0,-3-1 1303,-5-1 1,-3 0-1529,0-2 0,-1-3-135,-3-2 1,-1-3-21,0-4 1,-1-2-251,1-4 1,-1-3-1080,-32 2 1709,23-18 0,1-4 0,-14-9 0,22 1 0,-1-1 0</inkml:trace>
  <inkml:trace contextRef="#ctx0" brushRef="#br1" timeOffset="41664">20706 16038 22734,'30'6'1079,"2"0"-719,1 5-180,7-2 0,9-4-655,12-1 520,-26-4 0,1 0-45,4-2 0,1-2-904,1-1 1,0-2 858,1-3 0,-1-2 45,-2-3 0,-2-2-60,-3-1 0,-3-5 150,-2-11 0,-7-4 180,-4-20-45,-16 20 0,-10 2 224,-24 8 1,-8 7-270,7 6 0,-2 4-290,-14 4 1,-1 6 199,11 9 0,3 7 0,-9 21 0,4 8-45,13-9 0,4 4-585,-4 16 0,8 4 450,14-13 0,6-1-90,5 2 0,4-1 352,1-3 0,5 0-1657,14 8 1,4-5 180,-8-15 0,1-4 1304,11 3 0,0-8 0,16-16 0,0-14 0</inkml:trace>
  <inkml:trace contextRef="#ctx0" brushRef="#br1" timeOffset="42047">21648 15912 14003,'9'-35'1214,"0"1"0,8-27 1587,-5 11-2351,-2 16 1409,-2 16-1499,0 22 769,2 19-949,2 18-90,4 15-90,1 8 45,-6-15 0,0 1-45,-4-16 0,-1-1 0,1 10 0,-2-4 90,-1-5 3302,-4-16-3302,-6-12-90,-2-19 0,-7-16 45,7-12 0,2-6 0,1 7-1,3-2-399,1-19 1,4-1 399,2 17-1,3 1-44,9-8 0,4 3 45,-5 18 0,2 3-45,8-3 0,2 9 90,15 20-45,-12 13 0,0 6-45,-3 5 0,-1 3 0,1-1 0,-3 0 0,8 24 0,-19-21-90,-6-6-269,-4-6-1260,-2-4 359,-2-6 441,2-1-1699,4-4 2518,4-4 0,10-1 0,3-4 0</inkml:trace>
  <inkml:trace contextRef="#ctx0" brushRef="#br1" timeOffset="42520">22939 15631 22554,'19'-20'1979,"-3"-1"-1619,-10-1-90,-2 1-1,-10 3-89,0 5-90,-8 5 90,-3 8 0,-3 12 180,-24 28-1921,10-7 0,-2 3 1606,1 1 0,-2 1-45,-4 5 0,1-1 0,13-11 0,2 0 45,-3 10 0,4 1-45,-2 18-45,13-23 0,6-2 45,15 6-90,10-10 0,9-8-90,31-20 180,-11-13-45,-14-2 0,-2-5 45,10-26 0,-6-9-496,-20 22 0,-2-2 496,-1 0 0,-2-2 45,-2 1 0,-1-1 2743,1-30-2788,-5 5 90,-3 7-1,-5 7-89,-2 6 90,-5 4-90,2 17 90,-2 16 0,3 23 704,5 10 1,2 5-795,3 9 0,2 1 0,0 1 0,3-1-98,2 3 1,3-4-263,10 14-450,5-7-449,-1-7-810,1-9 2069,-3-8 0,-3-8 0,-2-5 0</inkml:trace>
  <inkml:trace contextRef="#ctx0" brushRef="#br1" timeOffset="42885">23260 15681 22734,'10'-32'2429,"2"-3"-1980,-5 18-89,2 7-90,-2 24 0,8 37-225,-8-14 0,0 1-45,1 2 0,0-1-616,-3 2 1,-2-3 615,1 5 0,-4-11 0,-13-28 0,10-17 90,-10-28-180,18-11 135,7 6 0,3-2-45,-2 13 0,2 0 45,7-10 0,2 3-45,12 4 180,1 22-90,-3 23 570,-8 17 0,-3 10-660,0 9 0,-2 4-45,0 1 1,-1 1-485,-4 2 1,-3-2-282,-1 10-867,-8-24 0,-2-2-1021,2 4 2698,-4-2 0,4-37 0,0-8 0</inkml:trace>
  <inkml:trace contextRef="#ctx0" brushRef="#br1" timeOffset="43330">24360 15021 20896,'22'-35'449,"0"1"1,-3 4 0,0 3-90,11-5 1290,-5 23-1200,-5 31-90,-4 26-181,-8 12 1,-4 7-427,0-12 0,-1 3 269,-1-9 1,-1 7 0,0 0-1,0-5-22,0 14 0,-1-4 0,0-9 0,1 2 0,-1-5 0,1-3 0,0-4 0,0-5 0,0-1 0,4 22 519,-1-9-519,1-24 512,4-11-512,1-31 0,2-15 0,-1-18-45,-9 5 0,-4-2 45,-1 12 0,-4 0 0,-4-10 0,-6 4-466,-28 0 556,-14 20 0,24 21 0,-1 6-289,-3 6 1,0 4 288,0 8 0,0 7-1,8 2 1,-1 6 0,4-1-372,-2 7 0,3 2 312,8-6 0,1 3 0,5-2-30,6 0 0,5-2 0,6-2 0,4-2 0,16 21-1279,9-28 0,6-7 1234,-7-10 0,2-5-45,16-1 0,1-5 248,-12-10 0,-1-5-743,14-10 1,-1-4 44,-15 5 0,-2-2-135,8-5 1,-5-2-1934,-2-10 2608,-16 5 0,-21 10 0,-12 3 0</inkml:trace>
  <inkml:trace contextRef="#ctx0" brushRef="#br1" timeOffset="48086">23016 10742 22734,'17'-45'2609,"-3"2"-2160,0 4-89,-2 7 0,-1 10 180,-2 10-91,0 12-89,-1 18-180,2 18-90,0 21-45,-1 1 0,0 5-373,-3-14 1,1 4 327,1 7 0,0 6 0,-1-6-1583,-1-6 1,0-3 1357,2 13 1,-1-3-496,1 3-1978,4-9 449,-5-32 2249,1-15 0,-6-38 0,-2-14 0</inkml:trace>
  <inkml:trace contextRef="#ctx0" brushRef="#br1" timeOffset="48232">23252 9887 22374,'2'-41'449,"0"0"1,-1 4 0,0 1-450,1-16 0,-2 20-89,0 17-271,0 25-540,4 14 900,2 11 0,1 5 0,0-7 0,0 1 0,4 14 0,0 0 0</inkml:trace>
  <inkml:trace contextRef="#ctx0" brushRef="#br1" timeOffset="48579">23560 10462 22914,'7'7'1349,"-3"5"-809,-2 18-180,-1 3-180,2 26-91,1-2-622,0 9 533,-2-31 0,0 0 0,2 32 90,0-7 62,-2-10-152,0-5 0,0-29 0,2-15 0,5-26 0,1-16 45,5-14 0,3-3-528,1 0 0,1-1 513,-5 15 0,1 0 0,0 3 60,2 2 0,3 3-138,5 0 1,3 5 136,13 5-89,9 21 0,-16 42 0,-5 18-178,-15-23 0,-1 4-137,3 17 0,-1 3 271,-4-14 1,0 0-677,3 12 1,0-2-1530,5 12 2249,0-14 0,4-12 0,1-9 0</inkml:trace>
  <inkml:trace contextRef="#ctx0" brushRef="#br1" timeOffset="48863">24791 10398 22284,'4'-50'1529,"0"5"-1349,-4 7 90,0 2-180,-4 6 180,-7 9 90,-6 8 179,-13 19 1,-7 10-180,-10 14-422,20-10 1,-3 5 151,-13 19 0,0 5-45,11-11 0,2 5-45,1 4 0,0 7 0,6-5 0,8-4 0,6-1 0,0 11 0,8-2-360,22 8-270,17-9-449,13-13-900,-4-22 0,3-5 1979,-9-5 0,0-4 0,14-1 0,0-5 0,-15-4 0,-1 0 0</inkml:trace>
  <inkml:trace contextRef="#ctx0" brushRef="#br1" timeOffset="49264">25185 10367 22554,'0'-57'2519,"0"5"-2249,0-2-91,0 22-89,0 6 90,0 81-180,0-4 22,0-1 1,0 16 0,0 3-1,0-12-22,0-5 0,0-2 0,0 15 0,0 7 0,0-17 0,0-21 0,-4-24 0,3-18 0,-2-25 0,3-11 0,3-5 0,1 6 0,0-2-537,3-20 0,3 0 537,1 12 0,2 4 45,1 1 0,1 2-45,1 4 0,0 3 0,0 7 0,1 2 0,15-12 0,12 31 90,-13 20-90,4 25 0,-18 9 0,-7 3 0,-6 1 0,-3-6 0,-1-3-90,-9-2 804,7-12-1613,-7-6-270,9-12-720,0-12 1889,0-10 0,4-13 0,0-11 0</inkml:trace>
  <inkml:trace contextRef="#ctx0" brushRef="#br1" timeOffset="49636">25814 10136 20935,'0'30'1799,"0"-3"-1619,0-5-90,2-2 0,4-4-90,6-6 0,8-4 90,7-12-180,7-6 135,-6-7 0,1-6 269,2-8 1,-2-4-135,0 2 0,-3-2 0,-4-4 0,-5 1 90,-8-8 180,-16 7-1,-10 18 1,-17 19-180,-11 24-135,20-1 0,0 7-49,-11 24 0,2 8 4,14-14 0,4 3 0,2 1-586,1 9 1,2 2 0,4-3 495,3 12 0,9-5 0,10-12 0,6-7-1019,26-2 1019,10-21-248,-24-13 0,1-3 113,1-8 0,0-3-135,0 0 0,-1-4-135,-1-3 1,-1-3-136,-2-2 0,-1-3-1484,5-12 0,-3-3 2024,-9 7 0,-3 0 0,2-7 0,-4-1 0,-3-14 0</inkml:trace>
  <inkml:trace contextRef="#ctx0" brushRef="#br1" timeOffset="51603">26476 9846 20935,'-4'-11'3148,"4"0"-2608,-4-5-180,0 0-180,3 0 269,-2 13-359,3 14 0,2 23-90,4 19 45,-3-21 0,2 3-45,4 22 0,0 2-366,-3-14 0,1-1 366,2 14 0,0-2 0,1 7 0,-3-13 0,-4-14 0,-3-18 0,0-10 0,-11-36 0,9-5 45,-6 2 0,1-5-192,7-18 0,5-6 147,0 15 0,3-1 0,0-1-838,0 1 1,1-2-1,1 3 838,11-19 0,2 6 0,-4 23 0,1 5 0,18-18 90,3 18-90,0 21 90,-3 21-45,-14 17 0,-4 8-45,-4-7 0,-3 4 0,-2 8 0,-1 6 0,-2-2 0,-3 9 0,-2-2-31,1-1 0,-2-2 76,-2-12 0,0-5 3153,0-6-3198,0-16 0,0-15 0,2-19 0,4-15 0,6-19-334,-4 24 0,2-2 379,2-4 0,2-3-45,9-20 0,1-1-45,-5 17 0,1 2 90,5-12 0,-1 4-45,8 2 292,4 23-292,0 48 0,-1 14-217,-19 1 1,-2 4 216,-2-5 0,-1 0 0,1 2 0,-1-1 0,2 0 0,0-2 0,0-2 0,1-2 0,14 19-90,1-10 0,1-20 0,1-11 0,1-23 658,-1-15-613,-10-11 0,-3-6 45,-4 6 0,-3-1-420,3-20 1,-2 0 464,-7 12 0,-3 2-45,-3 2 0,-1 2 45,-2 3 0,-1 2-45,-9-22 90,-4 20 425,-21 69-515,25 11 0,3 9 0,-6 7 0,3 5-331,10-14 1,4 2-1,2-2 331,3 6 0,3-2-135,3-2 1,2-1-332,1-3 1,3-2-930,7 6 1,3-5-1124,15 8 2518,-16-24 0,1-8 0,12-21 0,-3-10 0</inkml:trace>
  <inkml:trace contextRef="#ctx0" brushRef="#br1" timeOffset="52182">28015 9543 21565,'6'-33'1079,"0"0"0,5-24-719,-1 21 90,-6 22 0,0 32-180,-4 29-225,0-10 0,0 4-814,0 8 1,0 2 768,-3 3 0,0 3 29,2-6 1,-1 2 0,0-3-30,-1 3 0,0-1 0,1 10 0,0-6 381,2-9-381,0-21 0,6-22 0,13-63 0,-8 28 0,1-4-497,6-24 1,1-4 496,-2 5 0,-1 0 135,3-4 0,1-1-45,-2 3 0,1 0 0,-3 14 0,1-1 0,-1 5-90,0 0 0,0 3 0,2-3 0,0 12 1186,0 23-1096,6 58-90,-6 8 0,-6-12 0,1 5 45,3 7 0,1 1-464,2-4 1,2-2 418,0-1 0,2-4-45,-1-14 0,2-8-45,12-13 0,5-25 0,3-26 230,-19 8 0,-1-5-185,1-7 0,-1-4 45,2-8 0,-1-3 0,-9 16 0,-1-1 0,1-5 0,-1-3 0,1-6 0,-1-1 0,0 3-428,0-2 1,-1 2 0,0-2 449,-2 2 1,1-3-1,-1 1 1,-1 6 67,3-16 0,-2 5 45,0-6 0,-1 4-1,-5 23 1,-1 4 135,4-24-336,-16 68 245,-6 36-89,1-8 0,0 4-45,-3 10 0,1 4-598,-4 8 1,1 1 582,7-16 0,-1 0 0,1 1-30,0 2 0,-1-1 0,2 1 0,1 1 0,1-1 0,1 1 0,1-3 0,1 0 0,1 0-90,0-4 0,1-1 0,2 1-240,1 5 0,3 2 1,0-3-874,2 9 1,3-4 77,0-4 1,3-7 1421,14-8 0,-4-48 0,2-14 0</inkml:trace>
  <inkml:trace contextRef="#ctx0" brushRef="#br1" timeOffset="52467">28742 9191 17223,'-42'-13'689,"0"1"1,4 1 0,3 1 1990,-22-8-2231,20 9 841,25 2-1200,25 5 0,30 2-45,-9 0 0,4 0-183,9-1 0,3-2 138,8 0 0,2-1-430,6-1 0,1-1 430,-22 1 0,1 1 0,0-1 0,20-3 0,0 0-310,-6 1 1,-2-2 309,-6 1 0,-2-2-93,-9 1 0,-1 0 93,23-5-90,-19 1 0,-12 6 554,-11 1-6220,-9 3 5756,-39 13 0,1 3 0,-31 12 0</inkml:trace>
  <inkml:trace contextRef="#ctx0" brushRef="#br1" timeOffset="58180">2786 6775 23364,'23'-46'1619,"-5"8"-1259,-16 19 89,-14 23-179,-24 28-135,8-3 0,-3 5-1104,-9 12 0,-2 3 998,10-9 1,-1 1 0,0 1-414,-2 5 1,0 0 0,-1 2 383,1 3 0,0 0 0,1 1 30,1-2 0,1 1 0,2-1-30,2-1 0,1 0 0,2 0 0,3-5 0,2-1 0,1 0-254,-3 15 1,4-2 253,5-7 0,5-1-142,7-7 1,6-3 185,6-4 1,5-2-45,6-2 0,5-4 0,4 0 0,5-2-30,1-2 0,5-1 1,0 1 29,1 1 0,2-1 0,-1 0 0,0 0 0,0-1 0,-1-1 569,14 8 1,-4-2-525,-13-7 0,-4-4-45,13 2 1790,-1-2-1790,-31-26 0,-17-55 0,-5 21 0,-3-8 0,-1-4-479,2 7 1,-2-5 0,0-2 0,0-1 0,0 2 478,-2-10 0,-1 0 0,0 0 0,0-1 36,1 8 0,1-1 0,-1 0 0,1 1 0,0 4-333,-3-14 0,0 4 0,1 1 357,0 2 0,0 0 0,1 2-196,1 4 1,0 1-1,1 2 166,3 6 0,0 1 0,2 2 15,-4-12 0,8 4-45,15 4 0,9 7 0,23 2 0,-5 27 0,4 11 912,1 16 0,-2 9-912,3 8 0,-2 7 417,0 3 0,-4 9-417,-9 2 0,-2 7 0,-4-2-72,-7-14 0,-3-2 1,-2 3 71,3 12 0,-3 3 0,-4-5 0,-7-4 0,-4-6-76,-4-5 1,-3-5 75,-15 16 679,-7-27-769,-5-23 949,-8-49-1039,28 7 0,4-5-135,1-2 0,5 0 446,7-6 1,7 1-1841,11 1 0,5 3 1649,-7 13 1,1 2 0,8-9 0,1 4 0,11-7-1</inkml:trace>
  <inkml:trace contextRef="#ctx0" brushRef="#br1" timeOffset="58606">3415 6441 21838,'0'-53'1889,"0"8"-1401,4 19-128,4 22-1,4 30-89,8 29-781,-9-14 1,-1 4 555,2 7 0,0 3-542,1 8 1,-1 3 526,-4-21 0,-1 2 0,0-1-30,1 3 0,-1-1 0,0 1 0,0-3 0,0 1 0,0 0 60,2 8 0,1 1 0,0-3-202,2 1 0,0-3 187,3 6 0,4-9 45,13-14-90,8-21 0,13-18 0,12-9 0,-30 5 0,2-2 45,17-4 0,3 1-90,-2 2 0,0 2 142,0 0 0,-2 2-97,-9 3 0,-4 2 0,5 3 1284,-11-4-1194,-12-19-90,-17-9 0,-14-28-68,-3 26 1,-4-2 67,-3-9 0,-1-3 0,-4-6 0,-1-3-703,8 15 1,-1-1 0,0-1 702,-1-3 0,-1 0 0,0-1 30,2-1 0,-1 0 0,1-3-281,1 0 1,1-4-1,0 0 1,1 4 220,1-1 0,2 2 0,0-1-150,-1-11 0,2-2 0,2 7-315,4 7 0,3 5 485,7 5 0,3 6 0,4 4 0,12 15 1</inkml:trace>
  <inkml:trace contextRef="#ctx0" brushRef="#br1" timeOffset="58784">3890 8019 24623,'-9'45'299,"0"0"1,0-6 0,1-1-210,-4 20-90,6-9-359,2-26-811,12-3-809,6-30 1979,14-15 0,11-25 0,-16 18 0,-1 0 0</inkml:trace>
  <inkml:trace contextRef="#ctx0" brushRef="#br1" timeOffset="59130">4759 5898 22687,'9'-53'569,"1"1"1,-2 6 0,0 5-300,6-5 201,-4 44-201,2 54-180,-6-7 0,-2 10-762,0-7 1,0 8-1,1 2 1,0 1 671,0-7 0,1 2 0,0 0 0,0 1 0,1-1 0,-1 0 0,0 1 0,0-1 0,1 0 0,0-1 0,3 9 0,1 1 0,0-3 0,1-6-1,0-7 1,1-5 0,1-2-135,5 11 1,4-7-100,7-5 1,3-19 98,8-45 0,-2-24 195,-12 7 0,-3-6 0,-3-7-141,-6 8 1,-1-6 0,-2-2 0,-2 0 0,-1 3 147,-2-2 1,-1 2-1,-2 1 1,-1 1-39,0-13 1,-2 2 0,-1 8 15,-2 8 0,0 8 1789,1 5-1924,-2 29 447,3 41-1437,0 15-629,0 4-989,0 2 2698,0-9 0,0-9 0,0-8 0</inkml:trace>
  <inkml:trace contextRef="#ctx0" brushRef="#br1" timeOffset="59482">4897 5595 24173,'-32'-23'270,"1"0"0,2 2 0,1 4-180,-22-4-90,27 10 0,16 9 0,34 2 90,18-10-180,12-12 17,-27 3 0,0-3 73,-2-6 0,-3-3 0,-5-3 0,-5-3 0,-8-2 0,-7-1-356,-10-2 1,-9 2 400,-12-2 0,-9 3-1464,-10-1 0,-8 3 1509,13 12 0,-2 1 0,-2 0 0,-2 1 0,-2 1 0,0 0-406,-2 0 0,0 1 0,0 0 406,3 1 0,0 1 0,1-1-229,4 2 1,0 0 0,3 0 228,-16-7 0,4-2-90,10 4 0,4-1 45,9 2 0,6-2-45,-4-20 275,33-3-275,36-8-90,5 24 0,14-1 0,0 2 158,-6 3 1,1 3-1,4-1-194,-8 5 0,3-1 0,2 0 0,1 1 1,-2 1-277,4 1 1,-1 1 0,0 2-1,1 0 19,1-1 1,0 2 0,0 0 0,0 1-270,-1 1 0,-1 1 0,0 0 0,-1 2 541,13-3 1,-2 1 0,-1 2 0,-7 3 0,-2 2 0,-1 0 0,-5 2 0,0-1 0,0 0 0</inkml:trace>
  <inkml:trace contextRef="#ctx0" brushRef="#br1" timeOffset="59881">2266 6617 25422,'-59'14'161,"1"1"1,-1-1 0,3-4 0,2-2 0,24-14-162,57-48-90,13 15 0,15-1-964,-11 14 0,7 0 0,6-1 0,1 1 0,-1 0 964,-8 5 0,0 0 0,1 0 0,1 1 0,3-2 0,4 0-27,-8 3 0,3-1 0,2-1 0,3 0 0,0-1 0,2 1 0,1-1 1,-1 0-1,0 0 0,0 1-3,-4 1 0,0 0 1,1 0-1,0 0 1,1-1-1,-1 1 0,1 0 1,-1 0-1,1 0 1,-1 0-1,1 0 111,4-2 0,2 0 0,-1-1 0,1 1 0,-1 0 0,0 0 0,0 0 0,-1 0 0,-2 1 0,0-1-15,0 1 0,-1 0 0,1 0 0,-1 0 0,-1 0 0,-2 0 0,-2 1 0,-3 1 1,-3 0 94,8-3 1,-4 0 0,-4 1 0,-1 0 0,-1-1-68,3-4 0,-2 1 0,-2-1 1,-2-1 204,4-4 1,-3-1 0,-4 0 562,7-14 0,-9-1-457,-10 5 0,-6-2-90,-8 5 0,-6 1-1,-1 2 1,-5 2 1614,-7-23-1839,-2 12 2490,1 19-2490,0 22 1864,6 35-1864,2 6 0,2 11 0,1 5 0,0 1 0,2 5 0,0 2 0,0 0-496,0 2 0,0 2 0,0 0 1,1 1 495,0-9 0,0 3 0,1-1 0,-1-1 0,0-3-113,0-2 1,0-4-1,-1 1 1,1 1-923,2 13 1,1 2 0,0 0-1,-1-5 901,0-1 1,-1-3 0,1 1-1,-2-8 1,1 3 0,-1-2 0,0-5-1,1 6 1,0 1 0</inkml:trace>
  <inkml:trace contextRef="#ctx0" brushRef="#br1" timeOffset="60063">5904 5509 20994,'-7'-47'287,"0"0"1,0 0 0,1 2 0,2 1 0,4-2-228,6-10 0,7-2 0,8 3-60,14 2 0,8 4 0,3 1 0,-2-2 0,2 2 0,6 5-611,-5 14 1,5 3 0,0 4 0,-1 2 220,3 1 0,-1 5 1,3 2 389,-3 2 0,2 3 0,1 1 0,-5 2 0,0 1 0,-4 3 0,1 2 0,10 1 0,-1 1 0,1 0 0</inkml:trace>
  <inkml:trace contextRef="#ctx0" brushRef="#br1" timeOffset="60680">3058 10701 21835,'0'-15'2698,"-9"-3"-1439,-1 5-719,-8 11-180,0 18-180,-2 20 0,-3 16-582,12-18 1,0 2 446,0 5 0,1 2 90,4 7 0,2 1-90,-1 4 0,2 2 0,4 2 0,4 4-15,2-8 0,3 4 0,1-4 15,4 6 0,4-3-573,-2-10 1,2 0 0,3-7 527,6-9 0,2-8 0,2-7 0,2-8-163,2-10 0,-1-7 207,2-10 1,-3-8-90,0-7 1,-4-7 88,-3-8 1,-5-5-741,-5-6 0,-7-3 696,-7 17 0,-2-3 0,-3 1 0,-4-1 0,-2-1 0,-3 0-30,-2 1 0,-2 0 0,-4 1-119,-1 3 0,-2 1 0,-3 3-76,-14-14 0,-3 6 99,-3 9 0,-2 8-504,1 8 0,-2 7-180,3 10 1,0 6-540,4 7 0,3 7 1349,4 3 0,5 5 0,-12 28 0,12 4 0</inkml:trace>
  <inkml:trace contextRef="#ctx0" brushRef="#br1" timeOffset="61131">3557 10706 24623,'19'-48'1439,"-3"7"-1259,-4 9 90,-2 14 90,2 16-180,2 19 89,8 26-179,-7-10 0,-1 4-667,2 10 0,1 4 622,2 6 0,0 2-45,0 4 0,1 1 0,-7-22 0,0 0 0,1 1 0,4 10 0,0 3 0,0-5 45,0 5 0,0-3-45,4 9 0,-1-5 0,-3-10 0,-13-38 0,-12-31 0,-2-9 0,-2-6 44,-3-9 1,1-5-517,3 9 0,1-2 1,0-1 501,-1-6 0,1-2 0,1 0-630,0-5 1,0 0-1,1-1 600,2-1 0,1 0 0,1 1 30,-1 1 0,2 1 0,1 1-376,2 5 0,1 1 1,2 2 345,-1-15 0,6 5-78,11 8 0,6 8 78,16 9 0,17 32 0,-20 52 0,-24 3 0,-7 6 0,-5-13 0,-5 1 48,-7 4 0,-6 5 1,-1-7-229,-2-6 0,-4-5-180,-7 8 0,0-5-809,-6-4 2298,7-19-2658,13-15 857,9-20 672,18-18 0,10-16 0,-6 19 0,0 0 0</inkml:trace>
  <inkml:trace contextRef="#ctx0" brushRef="#br1" timeOffset="61419">4256 10335 21924,'22'-7'1889,"0"2"-1529,0 3 0,3 8-90,7-4-90,7 4-180,11-10 90,9-5-461,-24-1 1,-1-2 370,2-3 0,0-2 0,0-4 0,-2-6 135,4-16 0,-5-5 44,-12 12 1,-5-2 45,1-13 0,-8 1 235,-25-11-10,-19 15-90,-16 21-296,-10 29 71,27 10 0,0 9-75,4 11 0,0 9 0,3 0-15,-2 12 0,3 3-1036,5-5 1,1 5 0,5-2 855,7 5 0,8 0-465,5-10 0,5 2 1,4-3-1157,2-8 1,5-1-1,0-2 497,10 17 0,3-8 1259,2-19 0,1-12 0,12-22 0,-3-14 0</inkml:trace>
  <inkml:trace contextRef="#ctx0" brushRef="#br1" timeOffset="61797">4934 10073 13913,'4'-60'809,"0"1"1,0 5-1,0 1 547,-2 9 0,0 3-637,9-21-359,2 42 1409,11 33-1500,1 44-179,-10-19 0,0 2-118,0 7 1,-1 1 27,1 1 0,-1 0 1492,-2-1 0,0 1-1402,1 8 0,-2-3 0,-4-17 0,-2-2 180,0 30-180,-22-90 0,-2-24-90,5-2 0,2-9-695,7 0 0,2-6 1,1 3 694,0 11 0,0 2 0,2-2 0,1 2 0,0-3 0,2 1 0,0 4 415,3-16 0,4 6-370,8-1 0,3 6 0,-3 21 0,2 4 0,6 3 0,2 9 45,16 28-90,-13 12 0,-3 8 45,-2 1 0,-1 3-270,2 9 0,-2 0-180,-9-12 1,-2-2 1398,6 14-2523,-10-26-487,0-8 2016,2-15 0,4-12 0,5-10 0</inkml:trace>
  <inkml:trace contextRef="#ctx0" brushRef="#br1" timeOffset="62122">6010 9073 23004,'7'-28'2968,"-6"12"-2338,-10 18-91,-12 25-89,-9 27-270,10-15 0,1 4-945,-1 7 1,1 2 809,-1 6 0,3 2 0,1 1 0,4 1-90,3-2 0,3 0 0,1-6 0,4-1-45,4-6 0,4-4 99,1-6 1,4-6-549,35 5 449,-7-36 0,12-38-119,-29-16 0,-8-12 328,-5 13 1,-3-2 0,-1-1-948,-1 1 1,-1-1-1,-1 1 888,-3 1 0,-2 0 0,-2 6-15,-3 4 0,-2 4 440,-1 4 1,0 5-486,0 3 0,-1 21 0,11 44 0,2 17-45,1-18 0,2 1-179,1 2 1,2 2-272,3 0 1,1-1-316,1 0 1,0-1-316,1-4 1,1-1 1124,13 23 0,-1-15 0,-1-9 0</inkml:trace>
  <inkml:trace contextRef="#ctx0" brushRef="#br1" timeOffset="62499">6392 9150 22104,'4'-64'2519,"0"7"-2249,-2 17 180,2 15-1,2 15-89,4 22-180,2 17 0,4 19-180,1 11-296,-8-26 0,0 0 296,-1 0 0,-2 0 0,7 28 89,-3 3-89,-6-34 0,0-14 0,-4-44 0,1-22 0,2 18 0,0-4-369,3-6 1,1-1 368,2-6 0,2 0 45,1-3 0,1 1 0,1 2 0,2 1 0,-1 5 0,1 4 135,-1 6 0,2 4 180,17-3 719,3 26-809,4 29-90,1 20-428,-20-14 0,-3 3 248,1 3 0,-1 1 0,-2 1 0,-2 1-135,2 10 0,-2 1-854,-2-9 0,-2-1-526,-2-1 0,-2-5-1183,0-5 2698,-7-38 0,0-24 0,0-10 0</inkml:trace>
  <inkml:trace contextRef="#ctx0" brushRef="#br1" timeOffset="62963">7504 7440 22824,'31'-35'2339,"1"13"-1620,0 30-89,-3 22-1,-1 10-1271,-5-1 0,-1 5 822,-2-1 0,2 7 0,-1 2 0,-3-4-604,-1-1 0,-3-2 1,1 3 423,-1-2 0,0 4 0,0-1 0,-2-2 0,0 1 0,-2-3 0,-1 0 0,-1 0 0,-1 0 0,0-1 0,2 17 0,0 0-56,-2-13 0,0 0 1,-1-3 55,0 1 0,-1-1 0,3 12 0,0-6 0,0-15 660,-4-35-840,0-33 135,-11-22 0,-4-7 45,1 17 0,-3 0 411,-7-19 1,-6 3-412,2 21 0,-4 5 45,-3 5 0,-2 6 0,-1 8 0,-3 7 323,-1 8 1,-1 7-369,-1 9 0,2 7 0,0 6 0,3 5 0,0 6 0,5 2 0,3 2 0,6 3 0,6 16 0,7-1 0,7-17 0,5-1 0,7 9 0,7-5 0,3-22 0,7-6 0,16 0 0,7-9 0,5-14 0,1-6 0,-1 1 0,0-7-180,-15-7 0,-1-8 0,-5-2-2558,-1-14 0,-6-3 1838,1 1 1,-5 0-450,-8 0 0,-7 3 1337,-7-12 1,-12 7-1,-5 5 1</inkml:trace>
  <inkml:trace contextRef="#ctx0" brushRef="#br1" timeOffset="63650">9116 6780 20567,'-5'-11'2609,"-11"-7"-1889,-13-3-271,-1 0 482,-2 0-572,10 4 379,-2-15-468,12-13-180,0-6-90,15-10 90,7 9-90,8 8 0,4-1-90,-2 10 0,1 1 90,12-13 0,3 2 0,-6 16 0,2 2 45,14-5 0,6 4-45,0 9 0,1 5-88,-1 0 1,0 5 132,-5 9 0,-5 7 135,9 18 0,-10 9 90,-13 13-440,-13 10 260,-13-24 0,-2 2-45,-5 4 0,-3 1-412,-2 3 0,-4 2 367,-2 2 0,-3 4 0,-2-1 0,-4 4 0,1-2 0,6-9 0,0-2 0,-1 3-389,-6 12 1,-2 4-1,3-4 389,6-11 0,2-3 0,1 1 0,0 0 0,1 0 0,0 0 0,-5 19 0,2 2 0,4-8 0,1 3 0,3-3 0,0 7 0,1-1 0,3-10 0,0 1 0,1-3 0,3 0 0,2-3 0,-1-3 0,0 0 0,1-3 0,0-1 108,0-3 1,2-1-109,5 25 0,2-9 0,3-11 284,2 2-284,-3-17 586,1 4-3464,-1-15 3287,-1 7 1,-3 2 0,-2 5 0</inkml:trace>
  <inkml:trace contextRef="#ctx0" brushRef="#br1" timeOffset="64032">9295 9249 22914,'-4'8'2518,"0"-2"-1798,4-6-540,13-12-90,6-13 90,7-9 719,1-22-449,-16 20-90,-9-5-90,-32 23-270,-3 9 0,-1 14 0,-1 6 0,-7 6 0,16 8 0,5 3 0,9 6 0,16 14 0,20-21 0,12-2 0,8-13 0,18-10 0,-19-14 0,7-26 0,-35 4-2159,-16-28 360,-12 29 1799,-20-4 0,7 25 0,-8 6 0</inkml:trace>
  <inkml:trace contextRef="#ctx0" brushRef="#br1" timeOffset="67313">4593 15627 23723,'-8'5'3508,"-1"-1"-3148,-5-4-180,5 0-90,4-4 0,5-3-90,4-11 90,4-9-90,10-12 0,10-13 0,-9 21 0,1-1-141,3-5 1,1-1 140,2-5 0,1-2-386,1-1 1,1-1 430,1-3 0,1 0 0,-1 2 0,1 1 134,-2 2 1,-1 1-180,-2 7 0,-1 1 0,-5 6 0,-1 2 0,11-13 0,-10 12 0,-6 15 0,-4 22 0,0 24 0,0 34-456,-4-22 0,0 5 456,1 9 0,-1 4 0,-2-17 0,0 0 0,0 2 0,0 2 0,0 1 0,0 0 0,1 0 0,-1 0 0,1 0-324,0-1 1,-1 0 0,1 0 323,1-3 0,-1 0 0,1 0 0,1 18 0,2 1 0,-2-14 0,2 2 0,-2-4-262,1 5 0,1-2 262,1 10 0,1-3 0,-1 4-720,2-11-1370,-2-9 21,1-9 199,-1-9 1870,-4-5 0,-2-3 0,-2-1 0</inkml:trace>
  <inkml:trace contextRef="#ctx0" brushRef="#br1" timeOffset="67590">4922 16893 27951,'-59'-16'630,"2"-2"-630,7-2 0,13-5 0,17-2 0,27-5 0,32-6 0,-6 16 0,9 1-977,14-2 1,11 0 0,-2 1 826,-11 5 0,0 1 0,3 0-53,0 1 1,5-1 0,-1 0 0,-3 3-98,0 1 0,-3 2 0,1 0-261,-5 1 0,2 1 0,0-1 1,-4 0 320,-2 0 0,-3 0 0,0 0-347,8 0 1,0-1-1,-7-1 47,-10-1 1,-5-1-1530,16-14 2069,-17-7 0,-15-4 0,-9-6 0</inkml:trace>
  <inkml:trace contextRef="#ctx0" brushRef="#br1" timeOffset="67989">7074 14333 19865,'2'-49'360,"0"0"0,1-14 0,-2 26 2403,-6 60-2763,-2 15 0,4 9 0,1 12 0,0 0-492,0-5 1,0 0 0,1 2 491,1 3 0,1 1 0,1 0 0,1 1 0,0-1 0,1 0 101,2-3 1,0 0 0,2-2-102,2-4 0,1-1 0,1-2 0,7 15 0,5-4 0,1-11 0,4-5-225,1-10 0,4-7 589,0-11 1,3-8-545,2-9 0,-1-9 90,1-9 1,-2-8-236,1-10 1,-3-5 369,-3-9 0,-3-3 74,-10 15 1,-2-1 0,-2-3 180,0-13 0,-3-4 0,-1 5-165,0-5 0,-2 2-105,-4 13 0,-1-1 0,-1 5 2445,-3-23-2475,-3 45 1352,-4 17-1532,-1 42-719,1 8-720,4 6-810,3-3 2429,0-7 0,-4-9 0,0-8 0</inkml:trace>
  <inkml:trace contextRef="#ctx0" brushRef="#br1" timeOffset="68381">7179 14234 24713,'-26'-27'569,"-1"1"1,3 1 0,1 1-480,-15-22-1681,13 6 1681,11 3 321,18 2-411,16-1-135,12 2 0,5 1 90,-7 7 0,0 0-15,12-10 1,-2 0-31,5-9 180,-22 4-90,-23 7 90,-30 5 45,-21 13 0,-13 5 104,6 3 1,-4 0 0,-1 1-473,14 1 0,-1 1 0,0-1 0,0 0 368,-5 1 0,0 0 0,0-1 0,4 0-15,-1 0 0,4-1 0,-1-2-120,-9-5 0,-1-1 0,4-1 0,-3-3 0,3-3 0,-7-5 0,9-5-42,16-18 42,27-4 0,32-5-169,2 27 0,6 1 169,11-3 0,10 2 0,-5 9 0,8 0 0,4 1 0,2 2-288,-2 4 0,3 1 0,2 1 0,1 1 1,0 0-299,-1 0 1,1-1 0,-1 1 0,3 1 0,1 3-820,-9 3 1,4 1 0,1 2-1,0 0 1,-2 2 0,-2 0-1,-6 1 908,5 1 0,-4 1 0,-3 2 0,2 1 0,9 2 0,3 1 1,-3 2-1,-7 1 0,7 10 0,-1 0 0</inkml:trace>
  <inkml:trace contextRef="#ctx0" brushRef="#br1" timeOffset="68738">6627 14310 20966,'-49'16'270,"-1"-1"0,8-2 0,4-2 1492,-1 1-2032,45-10 180,47-13 0,-5 0 0,6-1-175,-9 2 0,2-2 0,2 0 235,5-2 0,2-1 0,5-1-202,-10 2 1,5-1 0,1 0-1,0-1 1,-4 1 253,0 0 1,-2 1-1,-1-1 1,2-1-200,-1 1 0,3-1 1,1-1-1,-3 1 0,-5 0 387,6-4 0,-5 1 0,-2-1 30,-4 0 0,-2 0 0,-2-1 164,10-8 0,-3-4-179,-5-8 0,-4-3-225,-11 9 0,-4-1 0,-1 2 0,-4 2 687,-5-6-687,-3 35 0,5 63 0,-5-24 0,2 8-158,0 6 1,1 11 0,1 3 0,-1-4 157,0 2 0,0-2 0,1 3 0,-2-13 0,0 5 0,1 0 0,-1-1 0,0-3 407,3 13 1,-1-4 0,0-1-408,1 0 0,0-1 0,0-1 0,-2-5 0,1-1 0,-1-1-30,0-5 0,0 0 0,0-2-939,2 12 0,0-2 969,3 1 0,0-6 0,2 2 0,5-6 0</inkml:trace>
  <inkml:trace contextRef="#ctx0" brushRef="#br1" timeOffset="68888">8499 13998 27052,'-13'-45'509,"0"-1"1,0 3 0,3 2-510,3 7 0,3 1 0,10-24 0,24 12-225,-5 24 0,5 2-2804,9 1 1,4 2 1634,5-2 0,2 0 1394,4 1 0,0 0 0,-1-2 0,0 0 0,-1-1 0,-1 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7:00:23.073"/>
    </inkml:context>
    <inkml:brush xml:id="br0">
      <inkml:brushProperty name="width" value="0.09071" units="cm"/>
      <inkml:brushProperty name="height" value="0.09071" units="cm"/>
      <inkml:brushProperty name="color" value="#92D050"/>
    </inkml:brush>
    <inkml:brush xml:id="br1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10818 6260 24533,'-6'-57'1889,"-2"13"-1619,-12 23 359,-8 36-224,7 8 0,-1 9-1186,0 5 1,-4 9-1,0 4 1,2-1 780,2-4 0,1 0 0,-1 2 0,0 3-417,-3 5 0,-2 4 0,-1 2 1,1 1-1,2-3 417,4-6 0,1-2 0,0 0 0,0 2 0,-1 3 0,1-3 0,-1 3 0,-1 2 0,1 2 0,-1-1 0,1-2 0,1-3 0,-3 8 0,2-4 0,0 0 0,-1 0 0,0 2 0,0 0 0,-1 3 0,0 1 0,-1 0 0,2-4 0,2-4 0,-2 2 0,3-6 0,0 0 0,-1 1-203,-2 8 1,-1 0 0,1 1-1,2-2-1110,6-8 0,1-1 0,1-1 0,1-3 1313,-4 5 0,1-3 0,8-7 0,18 16 0,21-96 0</inkml:trace>
  <inkml:trace contextRef="#ctx0" brushRef="#br0" timeOffset="224">10603 6382 15442,'16'-47'569,"1"0"1,-4 5 0,2 9 2771,14 16-2892,-12 48 1,-3 18-315,2 4 0,0 10-97,-6-14 1,0 7-1,1 5 1,0 1-1,0-2-20,1 3 0,1 1 0,-1 0 0,1 1 0,0 0-173,-3-11 0,1 1 0,-1 0 1,1 0-1,0 0 0,0-1 155,3 12 0,0 0 0,0 0 0,0-3 0,-1-4-113,-2-6 1,0-4 0,0-1-1,1 2-360,1 7 1,2 2 0,-1-1 0,-1-3-38,-1-4 1,0-3-1,0 1-474,1 6 0,1 0 1,-2-8 983,6 12 0,-6-28 0,-2-19 0</inkml:trace>
  <inkml:trace contextRef="#ctx0" brushRef="#br0" timeOffset="429">10160 7694 24715,'-53'-13'449,"0"1"1,5 1 0,2-1-360,6 0 0,3 1 0,-16-5 355,24 3-355,27 4-90,38 0 0,-1 3 0,6 1-1999,18-2 0,5 0 1999,-13 2 0,2 0 0,6-1-396,-7 1 0,5 0 1,3 0-1,0-1 1,0 1 301,1 0 1,1 0-1,0 0 1,1 1 0,-1-1-1,0 1 1,0-1-1,1 1 1,-2 0 0,-1 0-1,7 0 1,-1 1-1,1-1 1,-1 0 0</inkml:trace>
  <inkml:trace contextRef="#ctx0" brushRef="#br0" timeOffset="648">12893 7336 21090,'20'-31'1169,"11"-3"-1079,20-5-45,-15 18 0,5 2-376,11-2 1,3 1 330,-12 6 0,1 0 0,2 1-725,5 0 1,2 0 0,1 0 724,4 1 0,0 1 0,1 0-30,1 1 0,1 1 0,2 1-406,-3 2 1,3 0 0,0 1-1,-4 0-104,-1 1 1,-4 1-1,2 0-406,9 0 1,0 0 0,-7 1 945,-13 1 0,-7 0 0,11 0 0,-17-1 0</inkml:trace>
  <inkml:trace contextRef="#ctx0" brushRef="#br0" timeOffset="873">13612 6685 15712,'-36'-36'1619,"4"-4"1362,17 19-2352,8 10 1140,15 34-1499,6 26-225,-3-12 0,-1 3-88,0 13 1,0 5 42,-2-14 0,-2 3 0,1 5-36,-3-5 0,1 5 0,-2 3 0,1 1 0,0 0-342,-1 4 0,1 2 1,-1 0-1,0 0 0,0-1 54,1 1 0,-1 0 0,0 0 1,0-1-1,1-1-216,-1-3 0,0 0 1,0-2-1,1-2 1,0-4 539,2 6 0,0-6 0,2-1 0,7 16 0,2-3 0,2-7 0,0 1 0</inkml:trace>
  <inkml:trace contextRef="#ctx0" brushRef="#br0" timeOffset="1540">15524 6436 24443,'12'-31'405,"-1"-1"0,4-13-315,-8 36 269,-14 32 91,-6 38-315,2-18 0,0 5-1033,-4 11 1,1 4 927,4-16 0,1 3 0,-1 0 0,0 4 0,0 2 0,0 4-30,3-10 0,-1 4 0,1 3 0,0-2 0,0-3-576,1 0 1,-1-3-1,1 0 1,1 3 575,-2 10 0,0 4 0,0-1 0,2-7 30,2-7 0,0-5 0,1-2-30,0 13 0,1-3 0,0-11 0,2-5 0,-1 10 0,0-39 0,3-44 0,3-13 0,1-13 0,1-1-369,-1 7 1,0 0-1,0-4 369,0 8 0,0-3 0,0-2 0,1 0 0,-1 2-249,0-3 1,1 2 0,0 0 0,-1 0 248,0-1 0,0 0 0,1-1 0,-1 1 0,0 1 0,1 1 0,-1-1 0,1-2 56,-1 2 1,1-3-1,0-1 1,-1 2 0,1 3 10,-1 1 0,0 4 1,0 0-1,0-1-22,2-8 0,-1-3 0,0 3 0,1 5 0,2-9 0,2 7-84,-2 9 1,4 6 38,19-11 90,1 54 0,4 13-90,-8 6 0,0 7 83,0 4 1,0 6 0,-3 1-84,-5 0 0,-4 1 0,-1 1 0,0 3 0,0 1 0,-3 1 0,-2 0 0,-1 0 0,-4 2 0,-4 15 0,-5 2 0,-3-3 30,-1-15 0,-3-3 0,-3 0-30,-5 11 0,-3 0 0,-5-7 0,-10-3 0,-7-6 226,-1-11 0,-5-1 0,1-5-136,-6-2 0,-2-4-60,9-4 0,-3-2 0,5-7-30,2-10 0,6-7 45,4-3 0,5-5 159,-3-34-249,31 11 0,11-2 45,2 15 0,6 2 243,12-8 0,6 8-243,-1 21 0,3 10 1013,5 6 1,0 7-1014,4 10 0,0 11 0,-15-1 0,1 7 0,0 3 0,-4-1 94,2 3 1,-3 1 0,-1 3-95,-2 1 0,1 5 0,-2-1 0,-7-2 0,-4-1 0,-5-2 0,-5 2 0,-6 13 0,-6 2 0,-4-4 0,0-17 0,-2-3 0,-4 0 0,-6 9 0,-5 0 0,-3-7-45,-11-4 0,-5-8-45,-2-3 0,-2-5-135,-1-4 0,0-3-303,1-7 0,0-4-12,5-5 1,0-4-181,6-4 0,1-4-1528,-21-20 2330,17-10 0,21-9 0,10-4 0</inkml:trace>
  <inkml:trace contextRef="#ctx0" brushRef="#br0" timeOffset="1948">17936 6825 23364,'-39'-13'1619,"5"-1"-1439,11 1-90,11 1-90,17 1 90,20 4-1,27-2-2170,-13 6 1,3-1 2125,14 0 0,4-1-134,-12 2 0,1 0 1,2 0 118,6 1 0,2-1 0,1 1 0,3-1 0,1 0 0,1 1-425,0 0 0,0 0 0,0 1 425,-3-1 0,-1-1 0,0 1-60,-5 0 0,0 0 0,-2 0 60,-6-1 0,-1 1 0,-2-1-179,15 0 1,-4-1 58,-11 1 1,-3 0-361,23-2 1517,-24-1-2327,-21-3 564,-24-5 696,-22-6 0,-24-5 0,20 10 0,-1 0 0</inkml:trace>
  <inkml:trace contextRef="#ctx0" brushRef="#br0" timeOffset="2156">18878 6165 23184,'-6'-28'1439,"0"6"-989,6 10 89,4 20 91,2 20 90,5 28-1051,-5-18 0,0 3 466,-1 8 0,0 6-45,0 6 0,-1 7 0,-1 2-90,-1-8 0,-1 1 0,0 2 0,0 3-572,0-12 0,0 3 0,0 2 0,0-1 0,0 0 0,-1-2 320,1 1 0,-1-1 0,-1-1 0,1-1 0,0 0-176,0 11 1,0 1 0,-1-4 0,2-5-1142,1-6 0,0-5 0,1-1 1569,3 15 0,3-2 0,4-11 0,4-3 0,2-6 0,0 0 0</inkml:trace>
  <inkml:trace contextRef="#ctx0" brushRef="#br0" timeOffset="2682">21242 6341 22464,'31'-45'1439,"-3"4"-1349,-10 9 180,0 6-180,-11 11 0,2 4 0,-5 9 0,3 8 90,8 6 0,-3-3 180,7 5 89,-6-13-359,-1-1 0,0-9-90,0-10 90,13-32 0,-6 5-160,-7 10 1,-2 0 249,-8-19 0,-18 3 270,-24 10-136,6 28 1,-6 5-1027,-13 7 1,-5 6 831,12 4 0,-3 4 0,0 2-695,-8 5 1,0 3-1,0 3 575,11-4 0,1 3 0,0 0 0,1 2-367,-2 2 0,1 2 1,0 1-1,1 0 367,3 2 0,0 0 0,1 1 0,1 1-391,-9 11 0,3 1 0,2 2 391,6-3 0,2 1 0,7 5 0,10-4 0,4 5 0,5-1 0,3-2 0,5 0 0,6-3 0,4 1 0,9 13 0,6 2 0,9-9 157,3-18 1,7-6 0,8-3-158,-5-7 0,7-2 0,3-2 0,0-1 0,-3-2-70,2 0 0,-2-3 1,1-1-1,3-1 70,0 0 0,4-1 0,1-1 0,-2-1 0,-4-3 0,9-3 0,-4-3 0,-2-2 114,-4 1 1,-2-1-1,-2-1-114,14-5 0,-3-1-90,-11 0 0,-4-2-405,-10 2 1,-3-1 796,14-11-1651,-22 3-360,-17 3-228,-20 6 1937,-15 4 0,-15 4 0,-6 3 0</inkml:trace>
  <inkml:trace contextRef="#ctx0" brushRef="#br0" timeOffset="4857">8150 10665 24263,'-66'5'1529,"7"3"-1349,17-7-90,10 3 270,17 2 539,38 2-539,23-1-210,4-4 0,13-3 0,0-1-1023,-8-1 0,-1-1 0,5-1 891,-7 1 0,3 1 0,2-2 0,1 1 0,-1-1-504,-2 0 1,-3-1-1,2 0 1,2 0 0,6 0 495,-7 0 0,3-1 0,4 1 0,3-1 0,1-1 0,0 1 0,0 0 0,-1 0 0,-3 1-218,2-1 0,-2 1 1,-1-1-1,-1 1 1,1 0-1,2-1 0,1 1 1,4-1 207,-12 1 0,2 0 0,1 0 0,2 0 0,0-1 0,1 1 0,1 0 0,1 0 0,1-1 0,-1 1 0,2 0 0,-1 1-75,-6 0 1,2 0 0,0 0 0,2 0 0,0 0 0,0 1 0,1-1 0,0 1 0,0-1 0,-1 1 0,0-1 0,0 1 0,-1 0 0,-1 0 0,-1 0 74,5 0 0,-1 0 0,-2 0 0,-1 0 0,-1 0 0,0 0 0,1 0 0,1 1 0,2-1 0,2 1 0,2-1 0,4 1-5,-16 0 1,2 0 0,3 0 0,1 0 0,1 0 0,2 0 0,2 1 0,0-1 0,1 0 0,0 0 0,1 0 0,0 1 0,0-1 0,0 0 0,-1 1 0,-1 0 0,-1-1 0,-1 1 0,-1 0 0,-2 0 0,-2 0 0,-2 1 4,12-1 0,-4 0 0,-2 1 0,-2 0 0,-1 0 0,-1 0 0,0 0 0,-1 0 0,1 1 0,2-1 0,1 1 0,2 0 0,2 0 0,4 0-1,-13 0 0,1-1 1,2 1-1,2 1 0,2-1 1,0 0-1,2 0 1,1 1-1,1-1 0,0 1 1,1 0-1,0-1 1,0 1-1,-1 0 0,1 0 1,-1 0-1,-1-1 1,-1 1-1,-1 0 0,-1 0 1,-1 1-1,-2-1 1,-2 0-1,-2 0 1,11 1 0,-3-1 0,-1 1 0,-2 0 0,-2 0 0,0 0 0,-2 0 0,0 0 0,0 0 0,1 0 0,-1 0 0,2 1 0,1-1 0,1 1 0,2-1 0,-5 0 0,2 1 0,1-1 0,0 1 0,2-1 0,0 1 0,1 0 0,0 0 0,0-1 0,0 1 0,0 0 0,-1 0 0,0 0 0,-1 0 0,-1 0 0,-1-1 0,-1 1 0,-2 0 0,-1-1 0,13 2 0,-1 0 0,-2-1 0,-1 1 0,-2-1 0,0 1 0,-1-1 0,-1 1 0,1-1 0,-1 1 0,1-1 0,1 1 0,-2-1 0,0 0 0,0 1 0,-1-1 0,1 1 0,-1-1 0,0 0 0,0 1 0,0-1 0,0 0 0,-1 1 0,0-1 0,4 1 0,-1-1 0,-1 1 0,1-1 0,-1 1 0,1-1 0,-1 1 0,-1-1 0,1 1 0,-1-1 0,0 1 0,3-1 0,0 1 0,0 0 0,-1-1 0,0 1 0,0-1 0,0 1 0,-1-1 0,0 1 0,0-1 0,3 0 0,0 1 0,0-1 0,-1 1 0,0-1 0,-1 0 0,0 0 0,0 1 0,-1-1 0,3 0 0,0 0 0,-1 1 0,0-1 0,0 0 0,-2 0 0,1 0 0,-2 0 0,4 0 0,-1 0 0,-1 0 0,-1-1 0,1 1 0,1-1 0,0 0 0,-2 0 0,2 0 0,0 0 0,1-1 0,0 1 0,-3-1 0,-1 1 0,-3-1 0,1 0 0,-4-1 0,-1 1 0,-1-1 0,1 1 0,1-1 50,5 0 1,3 1 0,0-1-1,-1 0 1,-5 0 0,-5-1-51,9 0 0,-6 0 0,-4 0 0,13 0 0,-5 0 0,-12 0 0,-5 0 664,22 0-664,-21 0 1494,-14 0-1494,-9 0 2234,-9 0-2234,-6-8 2037,-12-10-2037,-3-18 0,-9-20 0,8 17 0,0-3-107,-1-12 1,1-5 106,2 11 0,0-3 0,0-1 0,0-8 0,0-3 0,0-7 0,1 17 0,0-6 0,0-3 0,-1-1 0,1 0 0,0 4-568,0-5 0,1 2 1,-1 0-1,1-1 1,0-4 567,-1 6 0,1-3 0,0-3 0,-1-1 0,1 1 0,0 1 0,1 2-317,0-2 1,0 3 0,1 0-1,0 0 1,1 1 0,-1-2 316,1 6 0,0 0 0,0 0 0,1 0 0,-1-1 0,1 0 0,0 0-182,0-1 1,0-1 0,1 1-1,-1-1 1,1 0 0,0 0-1,-1 0 182,1 0 0,0 0 0,0-1 0,0 1 0,1 0 0,-1-1 0,1 0-74,0 0 1,1-1-1,0 0 1,0 0 0,0 0-1,1 0 1,-1 0 73,1 1 0,-1 0 0,1 0 0,-1 1 0,2-2 0,0-2 0,1-2 0,1 9 0,1-3 0,0-1 0,1-2 0,0 0 0,0 0 0,1 0 0,0 2 0,-1 1 0,1 2 0,1-9 0,0 2 0,0 2 0,1 0 0,0 1 0,0-2 0,2-3 0,-2 7 0,1-2 0,1-2 0,0-1 0,0 1 0,1 0 0,0 2 0,-1 2 0,0 4 0,2-7 0,1 3 0,-1 3 0,0 0 0,1 2 0,-1-2 0,-1 3 0,1-1 0,-1 1 0,1 1 0,-1 0 0,-1 0 0,2-8 0,-1 0 0,0 1 0,-1 0 0,0 2 24,-2 3 1,0 1 0,-1 1 0,-1 0 0,-1 1-25,1-8 0,0 1 0,-3 0 0,-3-1 60,-4 8 0,-3-2 1,-1 0-1,-2 1 1,0 5-61,-4-13 0,-1 6 0,-4-1 168,-1 8 0,-3 0 0,-2 2 1,-3 7-169,-17-7 0,-5 10 0,-6 5 0,-4 6 0,16 10 0,-3 4 0,-1 1 0,-7 3 0,-2 2 0,-3 2 89,8 2 0,0 1 0,-4 1 0,-6 1-89,5 2 0,-5 1 0,-4 1 0,-2 1 0,-1 0 0,1 0 0,2 0-29,6-1 0,1 0 1,1 1-1,0-1 1,-2 1-1,-1-1 1,-4 2 28,8-2 0,-2 2 0,-2-1 0,-1 1 0,-1-1 0,-1 1 0,-1 0 0,0 0 0,-2 0 0,0 0-31,5-1 0,-1 1 0,-1-1 0,-2 0 0,0 1 0,-1-1 0,0 1 0,0 0 0,0-1 0,0 0 0,2 1 0,0-1 0,2 0 31,-4 0 0,1 1 0,2-1 0,0 0 0,1 0 0,0 0 0,-1 0 0,0 0 0,-2 0 0,-1 0 0,-3 0-42,8 0 1,-1 0 0,-2 0-1,0 0 1,-1 0 0,-1 0-1,0 0 1,-2 0 0,1 0-1,-1 0 1,0 0 0,-1 0-1,1 0 1,-1 0 0,1 0 41,3-1 0,0 1 0,-2-1 0,1 1 0,-2-1 0,1 1 0,-1-1 0,0 0 0,0 1 0,0-1 0,1 0 0,0 1 0,0-1 0,1 0 0,1 0 0,1 0 0,1 0-17,-4 0 0,2 0 1,0 0-1,2 0 1,1 0-1,-1-1 1,1 1-1,0 0 1,0-1-1,-1 1 1,0 0-1,-2 0 0,-1 0 1,-1 0 16,5-1 0,-1 1 0,-1-1 0,-2 1 0,0 0 0,-1 0 0,-1 0 0,1 0 0,-1 0 0,0 0 0,0-1 0,1 1 0,1 0 0,0 0 0,2-1 0,1 0 0,1 1 0,1-1 0,-6 1 0,1-1 0,1 1 0,1-1 0,1 0 0,1 0 0,1 0 0,0 0 0,0 0 0,0 0 0,-1 0 0,1 0 0,-2 0 0,-4 1 0,-1-1 0,1 0 0,-1 1 0,1-1 0,0 0 0,-1 1 0,1-1 0,0 0 0,0 1 0,0-1 0,0 1 0,1-1 0,0 0 0,1 1 0,-1-1 0,0 1 0,1-1 0,-1 1 0,1-1 0,0 1 0,0-1 0,0 1 0,0-1 0,1 1 0,1-1 0,0 0 0,1 1 0,0-1 0,0 0 0,-1 0 0,0 1 0,-1 0 0,-1-1 0,0 1 0,-3 1 0,5-1 0,-1 0 0,-2 0 0,0 0 0,-2 1 0,1 0 0,-2-1 0,1 1 0,-1 0 0,0 0 0,1 0 0,-1 1 0,1-1 0,1 0 0,1 1 0,2-1 0,0 0 0,0 1 0,1-1 0,0 1 0,-1-1 0,1 1 0,0 0 0,1 0 0,-1 0 0,0 0 0,1-1 0,-1 1 0,1 0 0,0 0 0,-3 0 0,-1 0 0,0 0 0,1 0 0,-1 1 0,0-1 0,1 0 0,0 0 0,1 0 0,0 1 0,1-1 0,0 0 0,2 1 0,0 0 0,-6 0 0,0 1 0,1 0 0,0 0 0,1 0 0,1 0 0,1 0 0,2 0 0,2 0 0,2 0 0,2 0 65,-14 2 1,5-1 0,2 1 0,3-1 0,-2 1 0,-1 1-66,2 0 0,-1 0 0,0 1 0,-1 0 0,2 0 0,1 0 0,4-1 61,-3 0 1,3 0 0,1 0 0,1 0 0,-1 1-62,-7 1 0,-1 2 0,0 0 0,3-1 0,6-1 0,1 0 0,6 0 0,1-1 0,-13 6 0,3-2 682,10-2 0,1 0-682,1-1 0,3-2 0,-8 1 2039,1 3-2039,32-15 1561,2 7-1561,4-7 2524,-2 3-2524,-4 10 0,-8 14 0,-2 12 0,9-10 0,1 2-212,-1 1 0,1 6 212,1 2 0,0 6 0,-1 5 0,0 2-651,1 4 1,0 3 0,1 4 0,-1 1-1,0-1 651,2-8 0,0 0 0,-1 1 0,1 1 0,-1 1 0,2 1-311,0-1 0,0 1 1,1 2-1,0 0 1,0 1-1,1-2 1,0-2 310,0 4 0,1-3 0,0 0 0,1 0 0,0 1 0,-1 0-208,2-4 0,0 0 0,0 1 1,0 0-1,0 0 0,0 1 1,1 0 207,-1 2 0,0 1 0,0 0 0,1 0 0,-1 1 0,1 0 0,0-1-127,-1 1 0,1-2 0,0 1 0,0 0 1,0 2-1,0 1 0,0 2 127,1-7 0,-1 1 0,0 3 0,0 1 0,0 1 0,1 0 0,-1-1 0,0-1 0,0-2 0,1-2 0,-1 2 0,0-3 0,1-1 0,-1-1 0,1-1 0,-1 2 0,0 0 0,1 3 0,0-4 0,-1 1 0,1 1 0,0 1 0,0 0 0,-1 1 0,1-1 0,0 0 0,0-2 0,0-1 0,0 7 0,0 0 0,0-1 0,0 0 0,1-2 0,-1-1 0,1-1 0,0-3 0,0 4 0,0-3 0,0-2 0,1-1 0,0 1 0,-1 2 14,0 8 0,1 2 0,-1 0 1,0 0-1,1-5 0,0-5-14,1-2 0,0-6 0,0-2 0,0-1 0,1 8 0,0-2 0,1-2-90,0 12 0,2-3-236,4-4 1,2-5-1024,5 6-1477,16-29 2826,-7-53 0,-6-1 0,0-5 0,-2-2 0,1 0 0</inkml:trace>
  <inkml:trace contextRef="#ctx0" brushRef="#br0" timeOffset="6666">12052 14342 21745,'0'-23'1889,"-3"5"-1710,-2 0 91,-3 7-90,0 4 0,-4 3 90,-4 14 0,-10 10 0,-11 21-181,13-13 1,-2 3-1394,-6 6 1,-1 3 1393,-6 4 0,-2 3-30,12-14 0,-1 1 0,0 1-342,-2 0 0,0 0 0,0-1 342,0 1 0,0-1 0,0-1-15,-13 14 0,0-1-45,5-4 0,1-2 45,5-6 0,3-1-45,5-4 0,3-1 90,-7 17-90,17-7 0,20-6 0,19-5 0,15 0 0,14 0 1049,-24-12 0,1 1-1049,1 2 0,1 1 0,14 9 0,1 0 45,-14-6 0,0 0-90,9 6 0,-2 0 45,8 4 90,4 7-90,-18-16 1233,-2-1-1233,-18-16 90,-7-18-90,-3-35-90,-10-13-371,1 13 1,-1-3 460,-2 2 0,0-2 0,-1-4 0,2-3 0,1-1 0,1-2-600,-2 0 1,1 0 599,3 2 0,1 1 0,-2 4 0,0 1-181,2 5 0,0 2 181,0 6 0,0 1 0,4-2 0,3 4 0,23-6 0,8 18 0,15 39 0,-6 26 0,-23-17 0,-1 2-9,-1 2 0,-1 1 9,14 28 0,-11-3 1486,-12-8-1486,-6-8 0,-12-11 434,-13-7-434,-15-16 90,0-6-90,-1-12 0,16 1 612,5-9-2051,11-3 90,8-3-810,11-1 2159,8 6 0,9 1 0,4-1 0</inkml:trace>
  <inkml:trace contextRef="#ctx0" brushRef="#br0" timeOffset="7224">12592 14387 22644,'15'-36'1799,"-3"0"-1619,0 4-90,-4 5 90,2 13 90,0 12 269,6 55-359,-6 1 0,-1 6-644,-3-17 0,0 2 1,-1 1 523,0 9 0,-1 3 0,-1-4-15,-1 11 0,-1 0-15,-1-9 0,-2 3 0,1-4-30,-1 6 0,-1-2-203,2-12 0,0 1 1,-1-5 247,-2-7 0,1-4 45,2 19 90,-3-12-90,4-18 0,0-21-90,4-25-90,4-33 90,-1 9 0,2-10 0,0-4-290,-2 11 0,0-2 1,0-4-1,0-2 0,1-2 277,-2 7 0,1-3 0,-1-2 1,1-1-1,-1 0 0,0 1 0,-1 1-301,1-5 0,-1 1 1,0 0-1,0 1 1,-1 0-1,-1 0 314,0 2 0,0-1 0,0 0 0,-2 1 0,0 3 0,-3 3 0,-1-5 0,-1 3 0,-3 2 0,-1 1-218,0 3 1,-3 0-1,0 2 1,-3 1 187,-7-10 0,-2 1 0,-4 4-156,-2 7 0,-3 2 0,-3 4 186,-1 5 0,-3 4 0,-2 4 0,-2 4 0,-1 5 0,-1 4 160,-1 4 1,-1 5 0,1 3-161,0 5 0,0 3 0,1 3 0,1 4 0,0 3 0,2 2 0,2 3 0,1 3 0,2 1 0,-14 17 0,5 5 0,5-1 0,6 4 0,6 0 0,6 2 0,8-3 0,5 2 45,5-3 0,6-1-45,8-2 0,5-2 726,4-2 0,6-2-726,6-2 0,4-4 0,4-2 0,3-4 0,3-3 0,2-3 0,0-4 0,2-5-45,-2-3 0,-1-3-45,-3-2 0,0-2-90,-5-6 0,-1-2 943,26-10-1393,-29-5 1,-4-5-91,9-13-45,-18 4 1,-6 1-1484,-11-2 2524,-13-2 0,-15 25 0,-8 6 0</inkml:trace>
  <inkml:trace contextRef="#ctx0" brushRef="#br0" timeOffset="7542">11037 14347 23813,'-35'8'675,"0"0"0,-28 3-585,18-7-90,17-4 90,23 0-90,29-6 0,31-4 0,12-1 0,-24 3 0,0 0 0,4 1-583,4-1 1,3-1 0,3 1 0,2 1 582,-1 2 0,4 0 0,1 1 0,0 0 0,-4 0 0,2 1 0,-3 1 0,0-1 0,3 1 0,-1 0 0,3 0 0,1 0 0,-2 0 0,-5 0 0,10 1 0,-6 1 0,-2-1-874,-3-1 1,-2 0 0,-1-1 873,-6 1 0,-1 0 0,-1-1 45,13-1 0,-3-1-192,-8 1 0,-2-1 147,-10 1 0,-1-1 0,29-8-720,-22 5 1112,-5-1-2281,-19 7 2690,-7 2 0,0 0 0,0 0 0</inkml:trace>
  <inkml:trace contextRef="#ctx0" brushRef="#br0" timeOffset="8176">15350 14152 22374,'24'-52'1349,"-3"6"-1169,-9 8 90,-6 15 270,-26 24-360,-11 22-430,1 1 0,-6 5 280,-6 7 0,-5 6 0,1-2-627,7-6 1,1-2-1,-3 2 597,1 0 0,-3 3 0,1-1 0,2-2 0,1-1 0,2-2 0,1 0 45,-13 10 0,2-1-45,6-5 0,3-2 0,8-6 0,3-2 0,-9 15-304,39-2 304,23-11 0,3-12 0,4-2 0,4-2 0,2 0-917,3 1 1,1 1 916,3 2 0,0 2 0,-1-1 0,0 2-107,-1 1 0,-1 2 107,-4-2 0,0 1 707,7 8 1,0 1-663,-10-7 0,0 0 45,1 3 0,-2-3-90,1-1 356,-15-11-356,-16-10 2303,-2-14-2393,-3-10 0,2-25 0,0 16 0,0-4-366,1-10 0,0-6 1,-1 2 425,1 6 0,-1 0 0,0-2 30,1-15 0,-1-4 0,1-1 22,-2 16 1,1-1-1,-1 1 1,1 3 7,-1-2 0,-1 2 0,1 0 0,1-10 0,-1 0 0,0 5-696,-1 5 0,0 6 711,0 7 0,0 1 45,0-19-90,0 16 90,0 15-90,0 17 90,0 20-90,0 24 45,0 10 0,0 6 366,0-10 1,0 2-412,0 18 0,0 1 0,0-18 0,0-3-90,0-1 0,0-2-180,0-4 0,0-1 1011,0 26-1820,0-11-810,-5-13 1889,-2-14 0,-9-12 0,-1-9 0</inkml:trace>
  <inkml:trace contextRef="#ctx0" brushRef="#br0" timeOffset="8575">15228 13474 20845,'-6'-32'1799,"0"4"-1619,-12-2-180,10 10 90,-7-1-90,15 11 0,-4-1 0,0 2 0,0-4 0,-6-5 0,-4-7 0,-8-2 180,-3 5 0,-6 2 179,-13 5 1,-4 4-468,1-1 1,-2 6 227,1 11 0,-4 6 0,6 3-489,3 5 1,3 3 413,-12 10 0,5 4 0,20-6 0,5 2-45,4 1 0,3 1 45,5 1 0,6 1-45,11 15 0,8 0 0,1-11 0,4-2 0,12 12 0,4-4 0,-2-15 0,4-3 0,15 7 0,4-2-405,-4-6 0,1-3-45,-1 0 1,-2-3-451,-9-8 1,-3-5 899,6-4 0,-4-4 0,-5 0 0</inkml:trace>
  <inkml:trace contextRef="#ctx0" brushRef="#br0" timeOffset="8926">15943 13926 22824,'18'-23'1619,"-4"3"-1439,-8 6 0,-15 5-4162,-8 21 4207,-7 15 0,-1 6-180,5 0 0,1 4 72,-8 19 0,1 3-72,10-6 0,3-1-45,2 3 0,2 1 0,4-2 0,2-1 0,4-2 0,4-2 0,3-6 0,4-2-45,4-6 0,5-3-11,2-5 0,5-6 11,2-5 0,3-7 45,1-6 0,0-6-204,1-8 1,-1-7 203,-2-5 0,-3-9 0,-6-9 0,-3-9 0,-3 2 0,1-12 0,-4-1 533,-4 4 1,-2-4 0,-4 4-534,-5-6 0,-6 3 0,-4 12 0,-2-2 0,-2 5 48,-3-3 1,-3 3-139,-8-6 0,-5 7-450,-21 13-550,14 27 1,-2 11 1089,2 17 0,4 8 0,0 4 0,5 5 0,8 15 0,1-1 0</inkml:trace>
  <inkml:trace contextRef="#ctx0" brushRef="#br0" timeOffset="9078">15999 15405 22554,'-10'51'1259,"0"-9"-1169,-4-14-90,1-15-90,-1-11-449,8-11-361,0-11 900,10-40 0,2 2 0,-1 14 0,1-1 0</inkml:trace>
  <inkml:trace contextRef="#ctx0" brushRef="#br0" timeOffset="9457">15772 14206 22464,'-35'-56'1080,"5"3"-1080,7 6 90,11 8-180,15 8 0,18 6-90,21 7 0,-10 10 0,3 0-867,9 2 0,3 1 912,10 0 1,2 1-1,5 0 0,5 1 90,-19 2 0,4 1 0,0-1 0,-3 1-434,3-1 1,-2 1-1,2-1 479,-4 0 0,2 0 0,0 0 0,-5 0 90,16-1 0,-4-1 90,-7-2 0,-2-1 350,-8 1 1,-3-2-126,-3-4 0,-8-3 494,-12-15-539,-14 2-90,-38 8 792,-5 19-883,9 14 1,1 7 0,-15 26 210,16-5 0,4 5-345,10 2 0,7 6-45,3 3 0,4 7 0,3 2 0,3-15 0,3 2 0,1 1 0,2 1-216,0-4 0,1 2 0,1 1 1,2-2-1,0-3-450,1 2 1,2-3 0,1-2 0,1-2 35,6 9 1,1-4-1,1-7 630,2-5 0,1-8 0,-1-4 0,1-4 0,0-6 0,-1 0 0</inkml:trace>
  <inkml:trace contextRef="#ctx0" brushRef="#br0" timeOffset="9891">17555 14491 22554,'-4'-27'1259,"3"6"-1169,-10 10 180,0 7 0,-11 12 0,-4 0-90,-9 2 0,-2-4-90,0-6 90,3-2-180,8-7 0,5-9 89,18-36-89,15 17 0,5-3 0,-1 0 0,3 1-213,9-1 1,3 4 212,14-7 0,0 17 0,-4 17 0,10 43 0,-28-3 0,-1 5-162,0 1 1,-1 2 161,-4 3 0,-3-1 0,2 9 90,0 3-90,-7-23 412,3-5-412,-8-29 0,2-44 0,-4-10-495,-1 10 1,0-2 494,-1 5 0,0-1 0,0-2 0,0-1 0,0 1 0,0 0 0,-1 3 0,-2 0-45,1 5 0,-2 0-135,-1 5 0,0 1-450,-8-23 124,3 12-843,4 13-720,2 10 2069,4 8 0,4 7 0,0 3 0</inkml:trace>
  <inkml:trace contextRef="#ctx0" brushRef="#br0" timeOffset="10334">18757 13551 22374,'59'-21'1619,"-8"5"-1439,-14 5 90,-19 6 0,-21 13 0,-28 11-180,5-2 0,-5 2-414,-8 5 0,-5 2 384,-3 3 0,-3 3 0,1 0-31,12-5 1,1-1 0,-1 2 0,-11 7 0,-1 3 0,6-2-834,3 3 0,6 0 849,3-2 0,4 0-45,6-5 0,5 0 0,-4 24 0,27-9-39,17-17 1,10-1 38,16 4 0,5-1 0,1 1 0,2 0-854,-16-11 1,1 0 0,-3 0 853,2 2 0,-2 1-43,9 9 0,-2 0 43,-15-11 0,-2-1 44,4 5 1,-3-1 1003,-5-6-1048,-10-8 151,-7-10-151,-15-31 0,-3-8 0,1 3 0,-1-3 1439,3-3 0,0-4-1439,3-7 0,1-7 0,1 3-78,0 9 1,1 1-1,1-2 78,0-15 0,1-3 0,1 4-45,2-4 0,1 5-45,-1 5 0,0 1-114,-1 6 1,-2 2-607,-1 0 0,-3 3-3237,-18-11 4047,-2 11 0,-12 45 0,5 13 0</inkml:trace>
  <inkml:trace contextRef="#ctx0" brushRef="#br0" timeOffset="10524">18367 15138 14632,'-16'34'719,"1"-1"1,-12 23 1074,7-16-1704,10-10 1311,1-10-1581,8-8 506,-1-10-1406,8-13 1992,6-12-912,5-15 0,1-14 0,0-10 0</inkml:trace>
  <inkml:trace contextRef="#ctx0" brushRef="#br0" timeOffset="10824">17754 13722 23993,'-32'-36'900,"21"-10"-900,53 1 45,-13 24 0,4 3-1184,21-1 0,4 3 1139,-2 6 0,2 2 0,-15 2 0,1 0 0,1 0 0,2 0 0,0 1 0,0 0 0,1 1 0,-1 0 0,1 1-30,-3-1 0,0 1 0,-1 1 30,16-2 0,-2 1-45,-6 2 1,-3 0 386,-8-1 1,-2 0-343,2-2 0,-2-1 0,11-3 373,-2-3-463,-28 4-269,-12 1-451,-2 3 670,-10-1-2469,-4 4 2611,-5 0 1,-5 0-1,0 0 1</inkml:trace>
  <inkml:trace contextRef="#ctx0" brushRef="#br0" timeOffset="11358">20223 13329 23813,'16'-25'810,"0"-4"-720,-9 12 90,-7 0-90,-18 6-90,0 3 90,-21-7-90,7-3 90,3-3 0,9-20-90,20 11 0,16-16 0,15 10 0,19-3-522,-18 20 0,3 2 522,6-1 0,2 2 0,4 3 0,1 3 45,5 1 0,0 4-45,3 4 0,0 4 45,1 4 0,0 4-45,0 4 0,-2 4 0,-2 5 0,-2 2 0,-3 2 0,-3 4 45,-4 1 0,-4 3-53,-5-1 0,-7 3 98,-6 17 0,-14 5-60,-16-18 0,-8 1 0,-2-1 30,0 1 0,-3 0 0,-5-2-556,-10 2 0,-7-3 1,0-3 555,6-8 0,0-2 0,-1 0-31,0 1 1,0 0 0,1 0 0,1-1 0,1 1 0,1-1 15,-15 12 0,2 1 45,7-3 0,3 0-273,6-2 1,3 1 227,6-1 0,3 1 0,6 0 0,4 1-45,3 1 0,4 1 0,3 0 0,2 1 45,2 0 0,3-1-45,1 1 0,3-1 0,1-1 0,1-1 0,3 0 0,0-1 0,1-2 0,1-1 297,0-1 1,1-2-658,12 26-539,-3-6-540,-6-7-733,-4-3 2172,-7-6 0,-4 4 0,-5-1 0</inkml:trace>
  <inkml:trace contextRef="#ctx0" brushRef="#br0" timeOffset="11557">20417 15893 23004,'-16'33'2698,"2"-6"-2248,5-7 90,0-7-1,8-6-269,-2-3-90,3-4-720,0 0-629,3 0-450,2 0-989,-1-2 2608,0-2 0,-4 1 0,0-1 0</inkml:trace>
  <inkml:trace contextRef="#ctx0" brushRef="#br1" timeOffset="36350">10830 1877 20935,'17'-29'2159,"-5"2"-1889,-6 4-90,-4 7-1,-2 7-89,-6 5 0,-4 4 90,-11 6-90,-7 5 90,-8 14-90,-9 9-534,-4 9 444,23-18 0,1 0 45,1 0 0,1 0-45,-16 25 45,21-14 0,6-1-45,6 5 0,15 12 0,28-39 0,14-5-259,12-4 259,-29-4 0,0 0 45,0 1 0,1 2-90,9 3 0,0 3 45,18 6 0,-26-3 0,-3 2 0,2 9 522,-14 20-522,-21-3 0,-19 15 0,-22-12-1309,14-21 0,-2-1 1309,-4-1 0,-2-1 0,0-1 0,-1 0-41,0-2 1,-2 0 40,-6 1 0,0-1-90,-15 4-90,-5-3-180,36-9-179,11-7-163,7 3 702,16-12 0,7-2 0,9-8 0</inkml:trace>
  <inkml:trace contextRef="#ctx0" brushRef="#br1" timeOffset="37312">10940 2406 21924,'10'-16'1710,"11"3"-1531,0 6-89,17 9 0,7 7 0,-4 7 0,4 5-45,5 5 0,3 5-737,-9-5 1,2 1 0,-3 1 691,9 7 0,-5 1 45,-4-5 0,-6-2 224,1 3 271,-8-9-360,-14-14-90,-11-13-90,-15-15 90,-21-37-90,3 4 833,9 12 1,1-2-834,5 7 0,1 0 0,2-2 0,0-1 0,2-1 0,0 1 0,1 0 0,0 1 0,1 1 0,0 0 0,0 1 0,-1 2-189,-5-28 189,0 4 0,2 10 0,3 4 0,-3-5 0,8 15-90,-11-4 90,12 19 398,-10 5-398,4 4 109,-5 0-109,0 4-180,-6-2 90,3 5-90,-7 0 180,0 2-180,-8 0 180,-13 8-90,-12 2 45,21-1 0,-2 0 0,-5 1 0,-4 0-1086,-3 0 1,-5 0-1,2-1 1131,-9 2 0,-1 0 0,8-1 0,-3 0 0,4-1-182,0 0 0,3 0 182,4-1 0,2 0-77,-1-1 0,2 1 77,-5 6 0,13-7 0,48 4 0,23-9 0,12-3-30,0 1 0,5-1 1,4 0 177,3-3 0,4-2 0,3-1 0,1 0-148,-6 0 0,4 0 0,0-1 0,-1 0 0,-2 0-348,-7 1 0,-2-1 1,0-1-1,-2 1 0,1 0 348,12-3 0,0 0 0,-3 0 0,-4 0 0,-4 1 0,-5 1 0,2-1-135,8-3 1,1-1 0,-5 1 224,3-2 0,-4 0-45,8-1 0,-7 0 45,-10-4 0,-17 3 1633,-15 4-1723,-14 4 2722,-11 4-2812,-7 7 1374,-7 9-1284,1 10 0,-1 11 0,9 8 0,6 10 0,13 5 0,10 4-649,13-3 649,9-5-90,9-9 90,6-12-135,-13-21 0,2-6 45,18-8 90,-21-5 0,-2-5 0,5-26-679,-12-11 769,-13-11-90,-13 28 0,-2-1 45,-3 0 0,-3-1-179,-10-10 1,-6 0 133,-5 10 0,-3 3 45,0 0 0,-4 7-90,-1 11 0,-1 9 45,-18 18-315,15 13 0,0 6-135,9-6 1,1 5-901,-3 9 1,-1 6 0,3-2 1349,3 1 0,2 0 0,4-4 0,0 2 0,2-3 0,-1 5 0,1 0 0</inkml:trace>
  <inkml:trace contextRef="#ctx0" brushRef="#br1" timeOffset="37529">12129 2619 22464,'17'4'1709,"6"-3"-1169,-2 3-360,2-4-90,-1 0-90,-6 0-630,11 0-89,-8 0-361,8 0-1079,-10 0 2159,-3-4 0,2-3 0,-2-5 0</inkml:trace>
  <inkml:trace contextRef="#ctx0" brushRef="#br1" timeOffset="38343">13039 2004 22014,'21'-16'1530,"-3"2"-1261,-8 13-89,-4 7-90,-4 14 0,-2 3-90,0 2 90,0 0 90,-7 1 0,1-8 180,-13-3-90,2-23-91,-2-7-89,7-16-90,7-3 0,12-7 0,6 0 0,9-2 0,19-6 0,-7 17 0,-5 14 0,2 5 0,3 15 0,7 13 0,-19 16 90,-8 8-90,-5 2 0,-6 0 0,-3-5 90,-3-4-90,2-7 0,-3-7 90,4-9-90,0-5 0,4-14 0,15-23 90,3-2-180,16-18 90,-3 16 0,0 3 0,-5 9 0,-4 5 0,-4 11 0,1 9 0,-1 9 0,3 11 0,1 5 90,-3 5-90,-1 2 0,-6-1 0,-2-1 0,-4-5 90,-1-5 0,-4-4 90,-2-9 90,-2-1-180,-6-18-90,-4-5 0,-5-18 0,-6-11 0,-2-10 0,9 24 0,-1-2 0,-6-19 0,-1-1-371,6 13 0,0-1 371,-4-12 0,-1 1 0,8 16 0,0 4-77,-11-26 77,3 7 0,4-1-90,4 14 90,5 6-90,4 18 825,3 11-2175,0 4 1,0 8 0,0 2 0</inkml:trace>
  <inkml:trace contextRef="#ctx0" brushRef="#br1" timeOffset="38685">12649 1402 22734,'-63'0'1709,"6"0"-1619,12 0 0,14 0 0,15-2 0,20 0-90,22-3 45,21 0 0,11 0-15,-5-1 0,5-1 0,1 0-393,2 0 0,1-1 1,2 1 362,-13 0 0,1 0 0,0-1 0,-3 1 30,0-1 0,-2 1 0,-1-1-30,20-2 0,-2 0 0,-4 0 0,-2 0 0,6-2 0,-3 0-51,-12 3 1,-3 0-40,-1 0 0,-4 0-450,1 3-359,-23 4-180,-15 2-810,-2 0 1889,-2 4 0,-6 3 0,0 4 0</inkml:trace>
  <inkml:trace contextRef="#ctx0" brushRef="#br1" timeOffset="44832">14830 8589 21295,'8'-13'2608,"-4"1"-2338,2 1-90,-4 4 0,0 2 90,0 3-90,-2 2-90,2 0 0,2 12 90,2 10-91,4 18 1,1 15-364,1 8 319,-5-8 0,0 1-607,-2-13 0,1 0 562,0 14 0,-1 2 45,1-8 0,0 3 165,-1 0 0,0 5 0,0-6-165,0-8 0,1-1-45,-1 25 0,3-21 90,0-48-61,28-7 1,19-6 0,-4 1-30,-9 3 0,1 0-385,2-1 1,8-2-1,1 1 1,-5 1 384,13-1 0,-3 2 0,-13 2 0,2 1 0,0 1 0,7-2 0,0 1 0,2 1 0,4-1 0,0 0 0,2 1-565,-13 2 1,1-1 0,0 1 0,0 0 564,1 0 0,1-1 0,-1 1 0,1 0 0,0 0 0,1 1 0,-1 0 0,1-1-231,-2 1 0,1-1 0,0 0 0,0 0 231,-2 1 0,0 0 0,0-1 0,-1 1-445,16-1 0,0 0 0,-1 0 445,-4 0 0,0 1 0,5-2 14,-14 1 1,4-1 0,3-1 0,0 0 0,-1 1 0,-5 0-105,3 0 0,-4 1 0,0-1 0,5 0 90,6-1 0,5-1 0,2 0 0,-3 0 0,-7 1 0,2 0 0,-6 1 0,0 0-30,1-1 0,0 1 0,0-1 226,-1 1 1,0-1-1,2 1-219,-2 0 1,3-1-1,0 2 1,-3-1 22,1 0 0,-3 1 0,4 0 0,6 0 0,6 1 0,-1 0 0,-7 0 0,-12 1 0,-4 1 0,2-1 0,10 1 0,2 0 0,-1 0 225,-3 0 0,0 0 0,-3 0-225,8 0 0,-1 0 0,-8 0 0,2 0 0,-3 0 0,2 0 0,-1 0 0,2 0 0,1 0-45,1 0 1,0 0 88,2 0 1,0 0-90,1 0 1,2 0 44,-8 0 0,4 0 0,0 0 29,-2 0 1,-1 0 0,1 0-30,-2 0 0,0 0 0,-3 0 0,16 0 0,-7 0 0,-24 1 0,-3-2 1372,26-1-1372,-9-2 0,-6-1 1111,-5-4-1111,-2 4 0,12-3 90,-14 5 1035,4-1-1035,-19 2 3661,0 1-3661,-11-3 90,1 2-90,-9-1 360,0 1-360,0 0 90,0 2-180,0-4 0,0-1 0,0-6 0,0-5 0,0-31 0,0 2 0,0 9 0,0-3-450,0-13 0,0 0 450,1 8 0,0 0 0,0-15 0,0 2 0,0 15 0,0 2 0,0 1 0,0 1 0,-1 3 0,0 0 0,0-28 0,0 27 0,0 1 0,0-12 0,0-3 0,0 22 0,0 10-450,0 3-90,0 11 631,0 2-2430,0 2-1709,0 6 4048,-7 1 0,-6 9 0,-7 0 0</inkml:trace>
  <inkml:trace contextRef="#ctx0" brushRef="#br1" timeOffset="47654">9181 9281 21295,'-8'-23'1619,"0"3"-1529,4 2 0,0 4 0,4 5 0,0 3 270,0 3-271,4 21 91,0 9-90,6 29-45,-5-21 0,0 2-641,1 6 0,-1 3 641,0 8 0,0 3-45,0 1 0,0 2 45,0 4 0,0 1-1,1-1 1,0 1-45,0-1 0,0-1 0,1-1 0,0-2 45,1-2 0,1-1-45,-1-2 0,2-1 0,1-4 0,0 0 0,-1-4 0,1-2 0,0-3 0,0-1 0,-1-4 0,0-1 0,0-3 0,-1 1 0,2 3 0,0-1 0,2 12 90,2 2 0,-6-28 180,2-6-180,-5-8 0,3-3 0,-5-4 1283,2 0-1284,4 0-89,2 0 90,4-2-90,7-2 0,5-5 90,9-3-90,9-3-390,13-1 390,-25 6 0,1 0-996,7-1 0,3 1 996,2-1 0,5-1 0,6 1 0,7 0 0,-3 1 0,-10 0 0,-1 2 0,2-1 0,0 0 0,4 1 0,-1-1 0,-2 1 0,3 0 0,-3 0 0,4 0 22,1 0 1,4 0-1,2 1 1,0-1-538,-10 2 0,2 0 1,-1 1-1,1-1 1,-1 0 514,1 1 0,0-1 0,0 0 0,0 1 0,0 0-261,-1 0 1,0 0-1,0 1 1,-2 0 0,-2 0 260,1 0 0,-3 1 0,-1 0 0,0 0-200,2 0 1,-1 0 0,0 0 0,1 0 199,0 0 0,0 0 0,-1 1 0,1-1 0,15 0 0,0 0 0,-1 0 0,-1 1 0,-1-1 0,-1 1 110,-3-1 1,-1 0-1,2 0-110,-4 1 0,2 0 0,1 0 0,-1-1 22,-1 0 1,0-1 0,-1 0-1,1 0 166,-2 0 0,1 1 1,0-1-1,-2 0-218,12-1 0,-1-1 0,-5 0 75,6-1 0,-4 0-45,-1 0 0,2 0-120,-5 1 0,3-2 1,-2 1 119,-14 2 0,-3 0 0,4-1 0,7 0 0,4-2 0,1 1 0,-7 1 200,12-2 1,-2 1-171,-10 0 0,1 0 0,-3 1-30,2-1 0,-2 0 0,-2 2 0,1-1 0,-1-1 0,-1 1 224,-1 1 1,2 0-225,18-2 0,1-1 0,-17 3 0,-1 0-413,16-1 1,-1-1 412,-19 2 0,-3 1 0,2 0 0,0 1 692,-2 0 1,1-1-693,-1 2 0,-1 0 0,0 0 0,-1-1 0,0 1 0,-1 0 327,1 0 1,-1-1-328,1 0 0,0 0 0,1-1 0,0 1 0,0-1 0,2 1-896,22-2 0,1 1 896,-16 1 0,1 1 0,-5 0 0,1 1 0,-2 0 848,4-1 0,0 2-848,-3-1 0,2 1 0,-2 1 0,7-1 0,0 0 0,15-1 0,-2 0 0,-20 0 0,-2 1 0,0-1 0,-1 0 0,0 1 0,-1 0 0,-1 0 0,0 0 0,0 0 0,1 0 0,-2 0 0,1 0 0,1 0 0,1 0 0,-1 0 0,3 0 0,-1 0 0,4 0 0,-2 0 0,7 0 0,4 0 22,1 0 1,8 0 0,2 0-1,-8 0-22,-11 0 0,-6-1 0,5 0-384,5 0 0,5 1 0,0-1 1,-6 1 383,11-2 0,-4 1 0,3-1 0,0 0-130,0 0 1,1-1 129,0 0 0,0-1 45,1 0 0,0-1-45,-1 0 0,4-1 0,-4 1 0,5-1 0,-3 0 0,-13 1 0,-2 0 0,4 0 0,-3 0 0,4 0 0,2 0 0,0 0 0,-3 1-197,4 0 0,-2 0 1,-1 1-1,1 0 197,-1-1 0,1 1 0,-1 0 0,-1 1 333,12-1 0,-1 1 1,-2 1-334,-3 1 0,-2 0 0,-2 0 0,7 0 0,2 0 0,-15 1 0,4 2 0,0-1 0,-5 0 0,8-1 0,-3 0 0,-7 3 0,2 1 0,-4 0 216,-1-2 1,-1 0-217,13 4 0,-1 1 0,-14-3 0,0 0 0,9-1 0,-2 1 0,14 3 0,-3-7 0,1 3 0,-16-4 0,0 0 0,-9 0 0,0 0 0,10 0 0,0 0 1443,17-4-1443,-18 0 0,0-1 0,20-5 367,-23 3 0,0 1-367,-2-1 0,-3 1 90,13-4 0,5-4 209,-32 9-209,-11-1 3572,-4 6-3393,-1-2-179,-4 2 270,-1-2-270,-3-7-90,-4-3 0,-3-12 90,-2-6-90,-2-12 0,-1-8 0,-1-9-1782,2-5 1782,7 32 0,2-1-90,-2-33-1087,4 2 1177,3 8-185,0 4-445,-4 9-449,3 6-450,-8 10-990,2 7 2519,-10 11 0,-8 7 0,-6 7 0</inkml:trace>
  <inkml:trace contextRef="#ctx0" brushRef="#br1" timeOffset="50777">23869 6106 22194,'-22'-5'1709,"1"1"-1619,5 4 90,4 0-90,5 0-90,4 0 0,14 0 90,17 0-90,32 0 60,-7 0 0,10 0 0,0 0-888,-6 0 0,-1 0 0,5 0 864,-10 0 0,4-1 0,2 0 0,-1 0 0,-2 0 31,5 0 1,-2 0-1,0 0 1,5-1-38,-7 0 0,3-1 0,2 0 0,1-1 0,0 0 0,0 1-15,0-1 0,0 1 0,1-1 0,-1 0 0,2 0 0,0-1-3,-3 1 1,2-1 0,1 0 0,0 0 0,-1 0 0,-2 0 0,-3 0-13,6 0 0,-1 0 0,-3 0 0,-2-1 0,-2 1 0,1-1 0,-1 0 0,-4 0 0,-6 0-285,5 0 0,-7 1-525,22-6-809,-23 2 1619,-25-4 0,-25-1 0,-16-5 0</inkml:trace>
  <inkml:trace contextRef="#ctx0" brushRef="#br1" timeOffset="51436">24088 5509 23004,'-12'0'540,"-4"8"-271,-27 26-224,4 2 0,-4 5-1011,0 0 1,-2 3 965,9-8 0,-2 2 0,2-2 0,-4 7 0,0 1 0,9-7 0,-1 2 0,2-1 0,0 2 0,1 0 0,-3 7 0,7-1 312,16-12 1,7-2-313,18 25 0,9-3 420,19-10-420,-6-10 0,5 0-1488,0 2 1488,3 2 90,1-1 704,0-1-704,-2-4-90,-5-5 90,-5-4-90,-5-3 180,-5-4 539,-3-7 1464,-7-3-1914,-5-6 119,-7-10-298,-3-8-90,0-18 0,-2-9 0,-1-4 0,0 5 0,1-3-467,0 2 1,-1-4-1,2 2 467,-2-15 0,2 1 0,1-3 0,0-1 0,0 0 0,0 1 0,0 4 0,0-1-1066,0 13 0,0-2 0,0 4 886,0-3 0,0 2-180,0-7 1,0 5-900,0 1-900,0 17 2159,0 11 0,4 11 0,0 5 0</inkml:trace>
  <inkml:trace contextRef="#ctx0" brushRef="#br1" timeOffset="52429">28048 5378 21655,'-11'8'989,"1"4"-809,2 13 0,-2 4 180,0 5-1,-4 3 1,1-5 90,-1-5-90,4-7 179,4-10-179,-2-4-90,7-6-90,0-18-90,8-5-90,11-24 0,15-3 0,-11 22 0,5-1 0,19-10 0,9 3 0,2 11 0,3 4-279,1-2 0,0 9 279,-5 14 0,-6 10 45,-17 6 0,-5 7-45,-3 4 0,-3 4 45,-4 5 0,-6 3-45,-5 5 0,-5 1 0,-5 2 0,-9 3 0,-9-2 0,-8 3 0,-1-4-849,-7 8 1,-4-3 848,2-6 0,-2 0 0,0-5 45,-5-4 0,0-4-400,-9 2 0,1-4 445,18-11 0,0-2-45,-4-2 0,3-3 45,5-7 314,9-14-404,13-4 1574,10-10-1574,14-6 1256,13 1-1256,13 2 0,11 11 0,12 12 0,-12 18 0,2 7-465,-12-3 1,0 4 464,14 13 0,-3 3 0,-16-7 0,-3 3-60,-4-3 0,1 2 0,-2-1-165,4 4 0,-1 0-180,6 9 1,-2-2-265,-13-18 1,-2-3-1131,15 17-899,-3-13 2698,-4-13 0,4-15 0,1-7 0</inkml:trace>
  <inkml:trace contextRef="#ctx0" brushRef="#br1" timeOffset="52813">29562 5247 23094,'10'-40'629,"-1"-1"1,0-6 0,-2 18-540,-6 33 0,-4 20-45,-3 24 0,0 11-747,0-3 1,1 4 701,3 1 0,1 5 0,1-1 0,4-2 0,1 1 0,0-2 0,0 0 0,1-1 0,2-2-30,0-11 0,2-2 0,3-7-126,9-2 1,3-9-115,13 0 90,17-23 90,-14-45 90,-20 7 0,-3-5 90,0-9 0,-1-4-363,-1-6 0,-2-2 408,-2 1 0,-2 0-45,0 3 0,-2 3-46,-3 7 1,-1 2 0,-1 1 0,-1 4-45,-2-5 0,0 14 922,0 41-922,0 17-90,0 13 288,0 5-827,0 3-451,0-4 152,0-9 928,0-17 0,0-10 0,0-10 0</inkml:trace>
  <inkml:trace contextRef="#ctx0" brushRef="#br1" timeOffset="53211">29554 4690 23274,'-55'-20'629,"6"2"-539,7 4 0,11 5 0,9 3 0,11 1-90,6 1 90,7-1-90,4 3 0,4-2 90,3 1 180,4-6-90,-13-2-90,-26-9 0,-17 1-1696,6 7 0,-4 2 1695,4-1 1,-3-1 225,-17-5 0,0-3-253,14 5 1,2-2 27,-10-5 0,5-2 0,-1-12-90,17-5 0,12-2 0,21-2 0,18 1 0,-1 22 0,4 2-237,7-1 0,4 3 237,9-1 0,3 2 927,5 0 1,6 2-1221,-15 8 1,5 0 0,0 2 0,-2 1-506,4 1 0,-3 1 0,2 1 235,-3 2 1,3 1 0,-2 2 0,-3 2 562,15 7 0,-6 6 0,-9 4 0,-3 3 0,-5 2 0,0-1 0</inkml:trace>
  <inkml:trace contextRef="#ctx0" brushRef="#br1" timeOffset="53567">29181 5265 22014,'-52'35'1530,"15"-8"-1440,23-14-90,29-9 0,28-12 0,-9 1 0,4 0-714,8-6 1,3-1 713,8-2 0,2-2-313,-16 4 0,0-2 0,0 1 313,2-2 0,0-1 0,-1 0 30,1 0 0,-1 0 0,-1 0 90,-1-2 0,-1 1 0,-1-1-178,15-7 1,-2 0 327,-6 0 0,-1-1 89,-8 3 1,-1 0 0,-6 3 0,-1-1 180,18-13-181,-13 4-269,-9 12 0,-8 4 770,-4 9-860,0 13 1399,0 23-1399,6 30 0,-9-16 0,-1 5-129,2 9 1,-1 8 128,-5-16 0,1 4 0,-1 3 0,0-1-203,0 3 1,-1 0 0,0 1-1,1 1-355,-2-5 0,1 3 1,0 0-1,-1-2 1,0-3-761,0 16 1,-1-4-1,0-4 1318,0-10 0,0-3 0,-1-7 0,-2 16 0,0-13 0</inkml:trace>
  <inkml:trace contextRef="#ctx0" brushRef="#br1" timeOffset="53752">30768 5075 24443,'4'-36'405,"0"1"0,8-28-315,6 13-90,12 12 0,15 13-796,18 11 571,-24 10 0,1 2-270,5 5 1,0 2-181,2 1 0,-1 4-629,-3 5 0,-3 6 1304,-6 3 0,-6 6 0,-8 8 0,-5 5 0,-7 4 0,0 1 0</inkml:trace>
  <inkml:trace contextRef="#ctx0" brushRef="#br1" timeOffset="54395">28194 8354 24983,'-12'-21'989,"-1"5"-989,3 7 90,0 13-90,2 14 0,3 21 90,-2 15-90,6-19 0,1 3 0,-1 3 0,-1 2 0,2 2 0,0 1 0,-2 0 0,0 0-1696,2-1 0,-1 1 1696,-2 0 0,-1 2 0,0-4 45,2-8 0,-1-1-7,-1 22 0,0-9 142,0-35-90,4 1 0,0-14-90,2-2 90,4-4 3251,24-12-3341,26-10 0,-25 15 0,3 2-45,20-3 0,1 4 90,-20 5 0,-1 3-80,12 2 0,-2 4 35,9 10 0,-10 13 0,-11 10 0,-23-5 0,-6 3 0,-10 23 0,-7-20 0,-5-1 0,-3-11 0,-3-3 0,-4-1 0,-3-3 45,-1-3 0,-1-2-45,-2-5 0,0-2 0,0-3 0,-1-2 0,2-5 0,1-3 0,-31-8 0,8-8-180,10-6-270,9-1-270,9-3-449,11-2-2699,12-18 3868,12 9 0,14-11 0,7 15 0</inkml:trace>
  <inkml:trace contextRef="#ctx0" brushRef="#br1" timeOffset="54612">28742 8865 24263,'27'-16'1889,"-3"2"-1799,-10 3 0,-4 6 0,-4 1-90,-2 4 0,2 8 90,0 8-90,4 14 0,1 9-180,1 4-270,0 2-539,0 0-540,-1-3-900,-3-4 2429,-4-11 0,-2-4 0,-2-8 0</inkml:trace>
  <inkml:trace contextRef="#ctx0" brushRef="#br1" timeOffset="54779">28957 8101 23723,'-8'-40'450,"0"7"-1079,0 12-91,3 18-1169,2 11 1889,3 15 0,3 8 0,2 4 0</inkml:trace>
  <inkml:trace contextRef="#ctx0" brushRef="#br1" timeOffset="55161">29152 8612 22464,'0'13'1439,"0"-1"-1259,0 1 90,0 5-90,6 7 0,2 11-90,7 11 0,3 10-90,-10-25 0,0 2 0,1 0 0,0 0 0,-1 1 0,-1 0 0,7 27 0,-4-6 90,-2-13 0,-4-11-90,-2-16 0,-2-10 0,-3-19 0,2-12 45,-2-11 0,2-9 74,7 0 1,4-4 0,-1 2-75,-1-11 0,1 2-1035,2 10 0,3 0 0,0 9 990,14-4-80,1 16 80,5 16 0,1 18 0,0 18 0,-3 16-315,-13-2 0,-2 3-180,-5-8 1,-1-1-316,1 12 1,-1-2-1710,-3 14 2519,-1-11 0,0-12 0,1-7 0</inkml:trace>
  <inkml:trace contextRef="#ctx0" brushRef="#br1" timeOffset="55547">30074 8585 22554,'-4'-53'2069,"-4"8"-1889,-8 15 0,-8 18-90,-7 21 90,-4 21-180,0 18-794,18-19 1,2 3 793,1 4 0,1 1 0,3 0 0,2 3-90,2 13 0,6 1-270,5-5 1,3-2 179,0-2 0,3-4-180,18 12 180,-3-39 90,-1-18 90,0-15 1857,-7-19-1678,-4-14 271,-8-12-437,-3 29 0,-2-1 437,-1-30-271,0 9-89,0 13 0,0 14-90,0 12 0,0 19 90,0 16-90,0 19 0,4 12-270,0 7-25,4 3-1279,-2-19 0,0-1 1574,1 18 0,5 6 0,-6-26 0</inkml:trace>
  <inkml:trace contextRef="#ctx0" brushRef="#br1" timeOffset="55919">30269 8648 24083,'2'-30'1260,"2"7"-1171,-2 6 91,7 22-90,0 12 0,7 23-90,0 15 0,1 6 0,-8-27 0,0 0 0,6 30 0,-3-5 0,-4-9 90,-2-12 0,-4-8-90,0-22 0,-2-14 0,0-25 90,4-19 45,-1 18 0,2-2 180,5-18 0,1 0-714,-1 15 1,1 0 398,1-7 0,1 2 90,5 4-90,-1 11 0,1 13 0,4 8 0,3 12 0,1 4-180,0 8-359,-5 0 525,-3 2-1695,-7-2-809,-6-1 2518,-3-8 0,-7-3 0,-2-6 0</inkml:trace>
  <inkml:trace contextRef="#ctx0" brushRef="#br1" timeOffset="56231">30801 8431 22374,'6'4'1260,"0"5"-991,0 9 1,0 5 0,11 18-270,12 0-90,5-1 0,1-25 0,3-6 0,19-9-269,0-16 1,1-8 537,-21 4 1,-1-4 120,2-3 0,2-4 0,-4 2-165,-8 3 0,-2 1 44,5-3 1,-4 6 360,-7 17-180,-10 30-180,-19 30-90,0-14 0,-3 4-393,-6 7 0,-4 7 235,3-11 1,-2 6 0,-1 3-1,-2 0-967,2-5 1,-1 3-1,0 0 1,-1 0 0,0 1 638,0 0 0,-1 1 0,0 1 1,0-1-1,0 0 396,-2 1 0,0 1 0,0-1 0,0-1 0,1-3 0,0-2 0,1-2 0,0-2 0,0 1 0,-1 0 0,0 0 0,0 0 0,0 0 0</inkml:trace>
  <inkml:trace contextRef="#ctx0" brushRef="#br1" timeOffset="56703">28494 11298 23544,'-32'-18'1349,"-2"6"-1169,-11 14 90,-2 16-1,-8 18-431,28-11 1,1 3 251,0 6 0,1 4-382,2 3 1,3 4 336,3 3 0,4 2-45,2 2 0,5 0 0,5-3 0,4 0 0,4-4 0,5-2 0,4-6 0,4-3-45,3-7 0,3-4 45,35 2 0,-27-20 0,-1-6 0,3-8 0,-2-4 0,1-7 0,-3-4 0,-1-6 0,-3-5 0,-2-7 0,-3-2 45,-4-6 0,-3-2 45,-5-3 0,-4-2 0,-5 5 0,-4-2 0,-1 2-459,-5-4 0,-2 1 369,-4-12 0,-4 6-45,0 29 0,-3 5-225,-22-11-270,-4 20-539,1 16-360,3 15-489,8 13 1928,11 6 0,11 6 0,8 1 0</inkml:trace>
  <inkml:trace contextRef="#ctx0" brushRef="#br1" timeOffset="57143">28864 11524 23813,'26'-18'1889,"-3"2"-1799,-3 7 90,-4 3-90,2 18 45,3 25 0,-2 9-90,-4-11 0,0 3-347,0 4 1,1 4-1,-1-2 302,-1 3 0,-1-3 0,0 1 0,0-1 0,-2-5 0,-1-1 0,-1-4 0,0-3 0,3 17-90,-2-14 0,-6-18 90,-5-20-90,-8-21 180,-7-27-90,7 16 0,1-3-819,-1-8 1,2-1 818,2-7 0,1-2 45,0 0 0,3 0-338,3 0 1,3 1 292,-1 6 0,3 0 0,9-5 0,3 2 0,-7 19 0,2 3 45,4-3 0,1 6-45,1 13 0,-2 21 0,-9 9 0,-9 14 0,-14 0 0,-13 5-90,-8-2 2169,-5 0-2439,-1-5-571,-16 2-2127,13-12 3058,3-2 0,22-11 0,15-4 0</inkml:trace>
  <inkml:trace contextRef="#ctx0" brushRef="#br1" timeOffset="57467">29412 11511 23004,'0'5'1529,"0"-1"-1439,4-4 0,2 0-90,8 0 0,6-6-90,10-4 0,7-10 0,8-5 90,2-7 0,-2-2 90,-4-4 180,-9 1 270,-9-11-271,-16 15 91,-12-1 360,-34 28-450,6 16-91,-16 17-89,17 16-90,7 9 0,10 10-421,8 4 196,10-32 0,1-1-584,7 31-451,11-7-269,5-10 1529,22-5 0,-10-21 0,13-3 0</inkml:trace>
  <inkml:trace contextRef="#ctx0" brushRef="#br1" timeOffset="57816">30009 11271 22644,'0'-39'1889,"0"3"-1799,2 15 180,0 8-90,2 21 0,2 13-90,0 18-1,2 11-89,1 4 0,-1 3 0,0-4 90,-4-10-90,0-8 90,-4-9-90,0-12 0,0-10 0,0-15 0,0-12 0,0-13 180,5-10 0,1 12 0,2 0 0,8-17-180,4-5 90,-6 31-90,-4 9 90,2 10-180,4 10-180,-3 5-360,5 8-449,-8 1-540,2 0-810,0 0 2429,4 0 0,7-2 0,1 0 0</inkml:trace>
  <inkml:trace contextRef="#ctx0" brushRef="#br1" timeOffset="58470">30821 11163 22914,'-7'-35'2429,"-22"-2"-2070,-3 18-89,-18 9 0,-3 46-180,17 5-359,13-8 0,5 2 269,5 25-45,11-19 0,4 1-225,9 16 180,-1-22 0,2-5-269,15-3 221,4-13-42,3-15 90,-1-13 90,-1-16 90,-5-15 90,-7-12 179,-11 8 1,-4-4 158,-3-5 0,-3 3-473,-1 12 0,-1 5-45,-4-6 90,0 76-90,7 23 0,5 6-210,-1-28 1,1 0 209,11 30-81,-3-24 0,3-1-54,3-8 0,1-1 45,-1-1 0,1-4-90,23 1 0,-12-26 0,3-18 90,1-14 90,0-22-186,-18 20 1,0-2 185,0-7 0,-2-3-446,1-6 0,-1-2 491,0-3 0,-2-2-524,0-4 0,-1-1 524,-1 0 0,0-1 45,-2 2 0,0 1 0,1 2 0,-1 1 0,-2 5 0,0 3-1,0 5 1,0 2-45,-2 5 0,0 3 45,3-21 0,-3 9 180,-4 25 624,-1 23-624,0 35-180,0-3 0,0 4-45,1 8 0,0 3-8,1 6 0,0 3-37,1 2 0,0 2 0,2 1 0,0 0 0,0-2 0,1 0-45,-1-4 0,2 1-450,3 10 1,1-2-1,-4-21 0,1-1-225,2 7 1,1-4-9112,3 3 8996,-7-24 1,0-14 0,-7-20 0</inkml:trace>
  <inkml:trace contextRef="#ctx0" brushRef="#br1" timeOffset="58795">31150 11000 23454,'-29'-18'1349,"5"2"-1349,11 0 90,10 2-90,16 3 0,14 2-90,17 2 90,15 5 0,-26 1 0,2 0 45,15-1 0,0 0 45,-14 0 0,-1-1-521,8-1 0,-2-1 791,-1-6 0,-8-1 90,-9-1 449,-2-7-539,-6 5-360,-4 1 0,-4 8 1131,-3 18-1131,-1 7 0,2 18 0,-4 6-270,0 7-720,0-15 1,-2 0-720,1 16-899,0 7 2608,0-31 0,-7-13 0,-2-6 0</inkml:trace>
  <inkml:trace contextRef="#ctx0" brushRef="#br1" timeOffset="58961">31784 10362 23094,'-17'-21'360,"1"7"-630,0 6-90,0 16-180,3 10-809,5 15-900,4 7 2249,8 4 0,2 3 0,4 1 0</inkml:trace>
  <inkml:trace contextRef="#ctx0" brushRef="#br1" timeOffset="59312">31873 10819 24893,'0'57'360,"3"-13"-270,4 15-90,7-18 0,4 0 0,7-7 0,3-5 0,3-10 0,12-12 0,-11-12 0,3-13 0,-17-9 89,-6-30-89,-15-5-45,-7 22 1,-4 1-226,-15-17-90,-15 15-270,14 21-89,-1 8-91,5 6-449,1 8-630,3 5 1889,4 6 0,3 3 0,4 2 0</inkml:trace>
  <inkml:trace contextRef="#ctx0" brushRef="#br1" timeOffset="59754">32210 10715 21835,'14'-32'2518,"-1"3"-2338,0 1-90,0 8 90,-1 6 90,0 12 0,2 13-91,2 18-89,5 19-45,-11-17 0,0 1-814,1 6 0,-1 1 769,-1 2 0,0 0 45,-2 0 0,0 0-191,-1-2 0,-2-1 146,2 28 0,-4-12 90,-2-17-180,0-17 90,0-22 0,0-21 0,0-22 0,2-21 427,1 24 0,2-2-427,1-5 0,2-2-937,3-2 0,1-1 982,1 0 0,2 2-45,-1 5 0,1 0-166,4-2 0,1 3 256,9-2 90,8 14 0,-9 57-1,-3 16 1,-1 8-90,-4-6 0,-1 2-131,-1-2 1,1 2 0,-1-2 40,0 7 0,-1-2 0,0 0 0,0-2-45,-1-3 0,-2-2-135,-1-5 0,-1-2-629,10 21 1544,-5-14-2534,-5-10 1933,-6-15 1,-2-12 0,-4-9 0</inkml:trace>
  <inkml:trace contextRef="#ctx0" brushRef="#br1" timeOffset="70263">14192 2890 22734,'0'-18'1979,"0"2"-1889,0 5 0,0 4 90,-7 11 0,-6 16-1,-11 16-134,8-8 0,0 3-336,-3 7 1,-1 1 290,-2 6 0,-1 1-697,1 5 0,-1 0 697,0 0 0,0-1 0,2-3 0,1 1-248,-4 4 1,2-3 247,7-17 0,1-1-68,-1 7 0,1-6 68,6-18-90,2-13 0,8-33 90,6-24 0,1 14 0,2-6 0,1 0 25,3-10 0,3-2-3,-3 9 1,2-5 0,1-1-1,-1 6-41,1 1 0,-1 4 0,0 1 19,0-1 0,0 1 0,-1 4 0,2-1 0,-1 9 568,2 10-568,14 39 0,-3 19 0,-9-3 0,-1 3-603,-3 3 1,-1 1 602,-1 5 0,-1 1-135,0 2 0,0 1-201,-3 1 0,0 0-114,0-2 1,0 1-181,-1-4 1,-1 0 761,1 7 1,0-3 0,-1 17 0,-4-30 0,-1 1 0</inkml:trace>
  <inkml:trace contextRef="#ctx0" brushRef="#br1" timeOffset="70429">14018 3257 22554,'-27'-41'1349,"6"4"-1259,9 8-90,7 9 0,12 2 0,13 6-180,19 3-269,22 3-523,-24 4 0,3 1-18,4-1 1,2-2 989,2 1 0,0-1 0,-1-1 0,1-1 0,0-1 0,-1 0 0</inkml:trace>
  <inkml:trace contextRef="#ctx0" brushRef="#br1" timeOffset="70632">14846 2931 22104,'-10'-18'1619,"3"2"-1529,7-2 0,9 4-90,10-1 0,14 3 0,14 3-359,12 5 89,-26 2 0,1 2-180,1 3 0,0 2-1528,30 5 1978,-6 8 0,-14 0 0,-5 0 0</inkml:trace>
  <inkml:trace contextRef="#ctx0" brushRef="#br1" timeOffset="70813">15021 3257 20845,'-48'25'2699,"6"-3"-2430,11-5-89,9-8-90,12-5 0,4-4-90,30 0 0,9-4-135,-2 1 0,4-1-1444,2-3 1,2 0 1038,5-2 1,1 0-496,2-2 1,0-1 935,1-3 0,0-1 1,-1-1-1,-1-1 0,0-2 1,-1 0-1</inkml:trace>
  <inkml:trace contextRef="#ctx0" brushRef="#br1" timeOffset="71043">16048 2461 21835,'-12'-37'1799,"0"5"-1710,1 8 1,5 6-90,2 4 0,4 7 90,17 3-90,5 8 0,22 1-90,9 4-225,-9-4 1,2-1-92,-11-1 1,1-1-135,10 1 1,-2-2-1350,7-1 1889,0-4 0,-27 1 0,-1-3 0</inkml:trace>
  <inkml:trace contextRef="#ctx0" brushRef="#br1" timeOffset="71319">16182 2339 20485,'-51'11'2069,"4"0"-1709,5 0-180,5 3 0,5 2 0,3 4 0,5 5 89,2 6-179,5 6 30,23 16 0,12 16 0,0-10-75,-6-23 0,4 0-45,11 16 0,10 11 0,1-2 0,-5-16-90,13-4 0,1 0 0,-13 1-629,-37-12-900,-16 9 1619,-20-11 0,-13 3 0,-8-2 0</inkml:trace>
  <inkml:trace contextRef="#ctx0" brushRef="#br1" timeOffset="72163">13620 4288 21295,'-5'0'1799,"2"0"-1709,3 0 0,0 6-90,0 4 90,0 10 0,0 5-90,0 8 0,0 4 0,0 6-3392,0 0 3392,0 0 0,0-4 90,0 5-90,0-19 179,0-1-89,0-18 0,10-52-90,2 8 870,13-10 1,12-17 0,5 5-1,-5 25-690,24 45-180,-16-47 0,3-18 0,-15 31 45,-21 66 0,-17 15 45,-17-13 0,-5-6 90,-1-6 0,1-9 0,3-8-90,5-8 0,5-3-90,8-4 90,2 0-180,10-4 90,6-1 0,11-4 0,9 4 0,9 1 0,4 4 0,2 10-90,-4 3 90,-5 11-90,-9-1 90,-12 22-90,-57-7 0,6-3 45,-2-22 0,-2-6-225,-7-7-449,7 0 89,5 0-179,9 0-2879,11-14 3688,13 1 0,18-16 0,10 4 0</inkml:trace>
  <inkml:trace contextRef="#ctx0" brushRef="#br1" timeOffset="72355">14761 4302 14473,'16'-14'2428,"0"0"124,2 1-2462,4 1-2172,7 1 2082,7 4 0,7 3 943,6 2-1393,-13 1 0,2 2-1304,0-1 0,-1 0 1754,0-1 0,-2 2 0,15 5 0,-26 1 0</inkml:trace>
  <inkml:trace contextRef="#ctx0" brushRef="#br1" timeOffset="72530">14944 4451 12384,'-36'20'2158,"6"-2"476,8-8-2544,8 0 1418,5-9-1418,6 3 779,10-4-869,8 0 3183,15 0-3632,14 0-721,16 0 114,-25-1 0,1-2 1056,2-1 0,1-1 0,2-2 0,0-2 0,-1-1 0,1-1 0</inkml:trace>
  <inkml:trace contextRef="#ctx0" brushRef="#br1" timeOffset="72863">15918 3890 20845,'17'-50'2159,"-5"4"-1979,-6 10 0,-4 9-90,-2 11 90,0 8 179,-13 34-179,-1 5-180,1-2 0,0 4 45,1-1 0,1 1-45,-4 18 0,1 1-686,7-11 1,1-1 685,-4 12 0,4-2 0,9 12-302,5-8 212,9-9 180,5-9-90,8-8 0,3-10 0,20-13 90,-5-18-90,-1-10 1310,-17-10-1400,-20 1 273,-12-10-632,-9 14-181,-11-4-3058,-35 23 3688,0 11 0,14 3 0,-1 4 0,7 2 0,1 1 0</inkml:trace>
  <inkml:trace contextRef="#ctx0" brushRef="#br1" timeOffset="73452">13766 5328 18596,'6'0'3868,"0"0"-3598,-2 0-90,-2 4-90,0-3-90,-2 3 90,0-4 0,2 0 0,0 0-90,4 0 0,0-4 270,8-13-1,-4-1-89,-1-11 0,-9 7-90,-8 1 0,-10 5 90,-23 7-180,5 17 90,-15 9-90,18 19 90,4 5-180,9 9 90,15-12 0,5 0-180,5 18 0,4-19 0,4-2-449,20 4-361,13-6-899,13-10 1889,-22-15 0,1-2 0,4-2 0,2-2 0,3-2 0,0 0 0</inkml:trace>
  <inkml:trace contextRef="#ctx0" brushRef="#br1" timeOffset="73631">14728 5333 21745,'0'-16'2248,"0"-6"-2248,4 9 0,4-2-90,12 8-269,11 3-181,10 1-540,6 1 1080,18 2 0,-22 0 0,11 0 0</inkml:trace>
  <inkml:trace contextRef="#ctx0" brushRef="#br1" timeOffset="73805">14688 5527 20575,'-40'21'2339,"4"-3"-1979,12-9-360,9-3 90,12-6-90,16 0-180,14 0-180,17-2-360,15-4-135,-25 1 1,2-2 854,17-9 0,2-4 0,-14 5 0,-1-1 0,13-8 0,0 0 0</inkml:trace>
  <inkml:trace contextRef="#ctx0" brushRef="#br1" timeOffset="74132">15406 5021 20575,'0'-36'2699,"0"5"-2699,0 4 0,0 12-90,4 11 0,4 4-270,28 0 270,13 0 90,3 4 90,-3-3 90,-27 3 0,-4-4 90,-2 4-180,-7-3 179,1 23-89,-8-3-90,0 27 0,-8 2-90,-1 14-141,2-29 1,-2 2 140,1 2 0,0-1-1650,0 2 1,0 0 1649,0-2 0,2 1-90,0-4 0,1 2-1356,-3 14 1,1-2-894,4 6 2339,-3-17 0,0-7 0,1-19 0,-2-6 0</inkml:trace>
  <inkml:trace contextRef="#ctx0" brushRef="#br1" timeOffset="74304">15447 5450 22554,'-7'-13'1439,"-2"1"-1349,8-3-180,5 3-90,12-4-269,15 3-181,12 1-989,8 1 1619,-14 3 0,1 1 0,16 1 0,-20 1 0,0 0 0</inkml:trace>
  <inkml:trace contextRef="#ctx0" brushRef="#br1" timeOffset="76363">18432 9457 19009,'0'-7'3058,"0"3"-1956,0 2-922,0 10 295,0 26-475,-4 4 90,0 26-90,-4-9 151,-1 4-241,5-8 1,0 1-271,0 10 90,2-16 0,0-3-450,2-12-629,0-6-522,0-9 1871,4-7 0,4-9 0,5-5 0</inkml:trace>
  <inkml:trace contextRef="#ctx0" brushRef="#br1" timeOffset="76998">18724 9625 19766,'6'-9'2878,"0"2"-2788,-3 2-90,-2 3 989,-1 2-899,0-4 0,0-3-90,2-4 0,2-5 0,4 0 0,14-10 0,-2 6 0,11-4 0,-4 12 0,14 6 0,-11 10 0,7 7 0,-19 10 0,-5 4 0,-8 4 0,-3 1 0,-7 1 0,-6 9 0,0-12 0,-2 2 0,8-15 0,-2-7 90,6 2-90,-3-9 0,6 3-90,6-4 90,6 0 0,12 0 0,6 0 0,4 0 0,-1 0 0,-3 0 0,-5 6 0,-5 4 0,-6 8 0,-2 12 0,-7-3 0,-1 7 90,-10-10-90,-2-1 0,-8-3 90,-19 7-90,3-12 0,-13 0-90,-12-11-629,19-4-1,-7 0-1259,30 0 1979,4 0 0,4 0 0,-5 0 0</inkml:trace>
  <inkml:trace contextRef="#ctx0" brushRef="#br1" timeOffset="82923">13108 11131 20935,'4'-16'2788,"0"0"-2338,0 3-90,-1 1 0,-2 5 0,-1 3-1,0 4 181,0 26-360,-5 23-90,-2 12-258,2-24 1,0 0 167,-2 18 0,0 1 0,6-6 0,-2-4-180,3 0-449,0-14-1,0-8-179,2-14-271,2-10-359,2-4-630,4-5 2069,4-9 0,3-9 0,3-5 0</inkml:trace>
  <inkml:trace contextRef="#ctx0" brushRef="#br1" timeOffset="83620">13474 11086 20575,'0'-7'2609,"0"2"-2249,-4 3-270,3 2 179,-3 0-269,4 4 90,4 3-90,2 7 90,7 2-90,12 14 0,-3-5 0,24 22 0,-16-14 0,9 8 90,-14-11-90,-5-1 0,-2-2 0,-3-2 0,-3 0 0,-6-4 0,-2-1 90,-4-4-90,0-1 0,-4-3 90,-11-1-90,-1-2-90,-12-4 90,5-1 90,-1-4-90,0 0 0,1-4 0,1-1 0,4-6 0,1 1 0,3-3 0,8 2 0,0-3 0,6-1 0,0-2 0,6-1 0,0 0 0,8 0 0,1 0 0,1 0 0,0 0 0,6-8 0,-5 6 0,5-6 0,-6 7 0,2 1 0,-1 0 0,1 0 0,-2 0 0,-1-2 90,1-7-90,-7 5 90,-2-8-90,-5 7 90,-2 2-90,0 1 90,0 7 0,-11-3-90,1 6 0,-24 0 0,-7 7 0,-5 7-90,-1 6-270,13 8-1619,-8 22 1979,2 10 0,22-21 0,0 0 0,-10 29 0</inkml:trace>
  <inkml:trace contextRef="#ctx0" brushRef="#br1" timeOffset="88102">14883 8354 19316,'16'-5'3238,"-2"1"-2788,-1-1 0,-4 1 269,-2-1-359,-3 3-180,-2 0-90,-2 2 0,0 20-90,-6 21-90,3-5 0,-1 5 90,3 10 0,0 6 0,0-4 0,0-1 0,0-1 0,3-3 0,-1 1 0,1-1 0</inkml:trace>
  <inkml:trace contextRef="#ctx0" brushRef="#br1" timeOffset="89092">21961 7789 17967,'0'31'3418,"-6"5"-3238,-2 11-180,-7 10-315,6-24 0,0 2-841,0 2 0,0 1 1156,-2 1 0,-1 1 0,1 1 0,0-1 0,-1 1 0,0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7:02:31.463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12714 2094 24713,'0'-16'1529,"0"7"-270,-20 39-629,-1 17-2367,1 4 0,-3 13 0,1 0 1737,5-11 0,2-1 0,-2 4 0,1 4 0,-2 4 0,0 1 0,2-2-270,3-9 1,2 0 0,0-2 0,1 1 269,-1 1 0,0 1 0,0-1 0,1 1 19,1-2 0,-1 1 1,1-1-1,1 0-64,0-2 0,0 0 0,0-1 0,1-1-195,-2 14 0,1-2 1,1-1-151,0-5 0,1-2 0,1 0-90,1-7 1,2 0-1,-1-3-375,0 13 1,1-3-451,1-12 1,2-5 1304,-1 5 0,3-30 0,2-24 0</inkml:trace>
  <inkml:trace contextRef="#ctx0" brushRef="#br0" timeOffset="294">12381 2520 23094,'0'-45'404,"0"0"1,0 0 0,-1-18 0,2 2-360,3 8 0,3 4-467,2 5 1,5 4 646,7 6 0,8 5-45,7 5 0,5 5-90,11 4 0,4 7 0,8 6 0,3 6-735,-20 2 1,1 3 0,0 3 644,-1 3 0,-1 4 0,0 2 0,-3 2 0,-2 3 0,-1 2 30,-5 2 0,-1 3 0,-4 1-191,9 21 0,-8 4 161,-8 1 0,-10 2 0,-10 3 0,-11-1 0,-2-21 0,-5 0 0,-3-2-759,-6 1 0,-5-2 1,-2-1 758,-4-2 0,-2-1 0,-3-3 0,-2-1 0,-2-2 0,-5-1-313,1-5 0,-4-1 1,-1-2-1,4-1 313,-1-1 0,2-2 0,-1-1 78,-10 2 1,-2 0 0,7-5-79,8-6 0,6-2-360,-19-1-26,28-9-1233,31-2 1619,64-10 0,-31 13 0,3 1 0,18-3 0,1 0 0</inkml:trace>
  <inkml:trace contextRef="#ctx0" brushRef="#br0" timeOffset="683">13348 3270 25702,'-11'-20'1439,"1"4"-1349,6 7 180,0 19 90,4 49-315,3-26 0,0 3-1728,0 18 0,2 2 1683,3-8 0,0 0 0,2 2 0,-1-1 305,0-2 1,0 0-306,4 8 0,-2-2 0,-5-19 0,0-2 0,7 31 0,-11-51 0,-7-23 0,3-25 0,-3-28-293,6 22 1,1-4 292,2-7 0,1-3-75,2-4 1,4-1 74,1 1 0,2 2 0,3 3 0,3 3 3,-2 7 0,5 4-3,9 3 0,6 9 0,-1 19 0,2 8 0,-1 2 0,-2 8 0,-1 15 0,-5 8 0,-12-2 0,-4 3 0,-1 12 0,-3 0-135,-3-11 0,-2 0-180,-2 7 0,-1-2-674,-2 2-361,0-8 304,-3-15 1046,5-17 0,5-19 0,8-11 0</inkml:trace>
  <inkml:trace contextRef="#ctx0" brushRef="#br0" timeOffset="844">14286 3175 22374,'47'-43'2789,"-8"6"-2160,-13 19-89,-12 20 89,-13 42 1,-9 21-600,4-20 0,-2 3 0,0 1-437,-1 10 0,-1 3 1,0 1-22,0-11 1,0 0 0,0 1 0,1-4 427,2 3 0,1-2 0,-1-3 0,-3 12 0,1-5 0,5-14 0,0 0 0</inkml:trace>
  <inkml:trace contextRef="#ctx0" brushRef="#br0" timeOffset="984">14395 2402 23813,'-5'-46'247,"0"0"1,-1 1-1,-1-18 1,0 4-248,-1 9 0,2 5-90,2 8 0,1 4-630,-6-10-989,8 20 1709,-3 32 0,4 23 0,0 19 0</inkml:trace>
  <inkml:trace contextRef="#ctx0" brushRef="#br0" timeOffset="1313">14927 3121 24173,'-22'-25'2249,"-2"4"-1619,-15 3-181,9 21-179,-7 18-90,18 25-90,9 17-1301,9-27 1,4 1 1255,3 4 0,4 0-45,4 0 0,4 0-286,4-1 1,3-1 240,4-3 1,2-4-46,0-3 0,3-3 0,-1-6 0,1-4 0,29 0 0,-9-23 90,-12-26 0,-17-29 45,-19 20 0,-4-4-901,-5-7 1,-4-1 900,-4-4 0,-3 0-45,-5-1 0,-2 2-156,-1 5 1,-4 0-55,3 12 0,-3 1 1,0 3-286,-1 0 0,0 4-270,-6-4 1,2 8-1574,0 17 2735,14 20 1,10 18-1,9 10 1</inkml:trace>
  <inkml:trace contextRef="#ctx0" brushRef="#br0" timeOffset="1763">15549 3202 24173,'16'-42'2429,"-2"1"-2159,-4 2-90,-3 7 359,0 20-359,1 21-90,3 27-90,3 28 0,-3-5 0,1 8-510,-4-19 1,-1 1 0,0 1 509,1-1 0,0 0 0,-1-1 0,0 16 0,-2-7-469,-2 6 469,-3-22 0,-3-18 0,-6-27 0,-3-26 0,-6-26 45,10 16 0,1-4-758,1-8 1,1-2 757,2-9 0,3-2-15,2 20 0,2-2 0,1 1-108,0-1 0,2 1 0,0 0 78,7-20 0,3 3 45,-1 7 0,4 3-45,11-1 0,4 6 0,-10 21 0,3 5 0,10 1 0,0 10 0,14 34-60,-5 16 60,-25 0 0,-4 4 0,2 20 0,-14-22 0,-5 0 0,-14 4 0,-6-11 90,-3-9-90,2-13-90,1-6 2653,1-10-3013,4-6-474,5-20-2674,17-20 1079,11-3 2463,-1 20 0,4 2 0,2 8 1,1 1-1,4-2 0,0 1 1</inkml:trace>
  <inkml:trace contextRef="#ctx0" brushRef="#br0" timeOffset="1978">16564 2610 22374,'27'-21'2699,"-3"3"-2340,-10 3 1,-6 5 180,-4 4 0,-4 16-181,0 15-179,-5 25-135,2-16 0,-1 4-293,-3 6 0,0 3 248,0 6 0,-1 2-424,0 3 0,0 1 424,1 1 0,0 0-45,0-2 0,0-1-45,0-2 0,2-1-180,1-5 0,1-1-180,-2-5 1,1-2-136,2-5 0,-1-2-3193,-9 26 3778,7-30 0,-6-15 0,7-28 0</inkml:trace>
  <inkml:trace contextRef="#ctx0" brushRef="#br0" timeOffset="2278">16641 1895 22014,'-35'-19'1530,"1"12"-1440,3 21-1,3 20 1,3 16-90,9 12 0,6 3-225,16-21 1,8-2-181,6-8 0,5-3 315,2-3 0,3-7 90,36-12 180,-22-38 90,-11-16-2041,-11-17 1906,-15 28 0,-4-2-46,-3-1 1,-3-1-89,-8-13 1,-2 1-2,3 15 0,-2 1-45,-2-6 0,-1 5-315,-1 12-629,4 21-1530,5 20 2519,-2 20 0,12 15 0,-2 9 0</inkml:trace>
  <inkml:trace contextRef="#ctx0" brushRef="#br0" timeOffset="2578">17542 1638 23993,'16'-38'509,"-1"0"1,-1 4 0,-1 2-240,7-15 180,-4 22 90,-6 29-181,-3 28-269,-5-1 0,-1 5 0,-2 10 0,-1 4-1541,-1 10 1,-1 4 1480,1-16 0,-1 1 0,-1 1-30,0 5 0,-1 0 0,1 1-575,-1 2 0,0 1 0,-1 1 575,1 1 0,0 0 0,0 0 0,0-1 0,1-1 0,0-1-30,0-1 0,1-1 0,0-1-286,2-4 0,0-2 0,0 0 136,-3 16 0,1-3-225,3-7 0,1-4-180,-3-9 1,0-2-1125,3 20-899,0-23 2608,0-23 0,6-24 0,0-14 0</inkml:trace>
  <inkml:trace contextRef="#ctx0" brushRef="#br0" timeOffset="3160">17250 2293 15712,'-30'-17'899,"1"0"1,-24-14 1811,14 3-2621,15 8 1319,19 2-1409,59 9-45,-21 5 0,2 1-109,24 1 1,4 2-207,-7 2 0,3 2-180,-6 0 1,4-1-1,-4 2-45,6 1 1,-2 0 44,-11-2 0,2 0 1,-6-1 852,-7 0 1,-3-2-1843,20-1 989,-17-4 4588,-11-9-2609,-14 0-539,-10-8 860,-6 5-1400,-7-1 551,3 2-551,4 3-180,2 5-90,4 13 0,0 11 0,16 41-90,-1-20 0,2 1-45,0 2 0,3-1-164,2 1 1,1-3 29,10 9-91,1-10 90,1-10 90,3-14 90,1-13 0,5-15 180,5-15-876,-23 9 1,1-3 874,2-3 1,1-3 90,-1-2 0,-1-2-81,1 0 1,-1 0 125,-1 1 0,-1 0-135,-3 3 0,-1 1 281,14-16-192,-8 9 181,-11 19-90,-11 21-225,-15 30 0,-12 12-135,3-2 0,-2 4 57,-2 2 0,-1 5 0,-2 3-57,0-1 0,-1 3 0,0 2 0,1-4-454,5-8 0,1-3 0,-1 1 0,-1 4 334,1 0 0,-3 5 0,-1 3 0,1-1 0,1-2 1,2-5-683,0-1 1,2-4 0,1-1 0,0 2 396,-5 10 0,0 3 1,0-1-1,2-5-375,2-6 1,1-4 0,1-1 779,-6 17 0,0-2 0,1-6 0,1-2 0,1-5 0,0-1 0</inkml:trace>
  <inkml:trace contextRef="#ctx0" brushRef="#br0" timeOffset="4001">11476 5509 23454,'-41'-4'1169,"2"-1"-1079,1-4 90,5 0 180,3 2 179,7 0-179,5 3-90,10-1-90,2-1 0,10 1-180,8-6 90,19 0-90,28-7-802,-11 6 1,6 1 801,-5 1 0,3 1 0,3-1-708,-3 1 0,4 0 0,1 0 0,3 0 708,-5 0 0,3 1 0,1-1 0,2 0 0,1 0-288,-5 1 0,1 0 1,1-1-1,2 1 1,3-1-1,4 0 304,-13 1 0,3 1 1,2-1-1,3-1 1,1 1-1,1 0 0,1-1 1,-1 1-1,-1-1 1,-1 1-1,-2 1-123,5-2 0,-3 1 0,0 0 0,-1 1 1,0-1-1,0 0 0,2 0 0,2 0 0,2 0 148,-9 1 1,1 0-1,2 0 1,2 0-1,0-1 1,1 1 0,0-1-1,1 1 1,-2 0-1,0 0 1,-1 0-1,-1 0 1,-3 1-42,6 0 1,-1 0 0,-2 0 0,0 0 0,-1 1 0,-1 0 0,0 0 0,1 0 0,-1 0 0,2 0-1,0 0 0,1 1 0,-1-1 0,1 1 0,-1 0 0,1 0 0,-1 0 0,1 0 0,-1 1 0,0-1 0,0 1 0,0 0 0,-1 0 0,1 1 0,-1-1 0,1 1 0,-1-1 0,0 1 0,0 0 0,0 0 0,4 0 0,0 0 0,-1 0 0,0 1 0,0-1 0,1 1 0,0 0 0,2 0 0,1 0-8,-7 1 1,1 0-1,1 1 1,1-1 0,2 1-1,-1 0 1,0 0-1,0 0 1,-1 1 0,-2-1-1,-1 0 1,-2 0 7,4 1 0,-1-1 0,-3 0 0,-1 0 0,0 1 0,-1-1 0,1 1 0,2 0 0,1 0 0,1 0 0,2 0 0,2 1 0,0-1 0,1 1 0,-2 0 0,0 0 0,-3 0 0,-2 0 0,-4-1 0,9 2 0,-3 0 0,-4 0 0,-1-1 0,-2 1 0,1 0 29,7 0 0,-2 0 0,-1 1 0,-1-1 1,-1 0-30,5 0 0,-1 1 0,-1-1 0,-3 1 179,9 0 1,-3-1 0,-3 0-180,-11-1 0,-3-1 0,-2 0 0,8 1 0,-5-2 0,-12 0 0,-3-2 1353,9 1-1353,-27-4-2788,-34-7 269,-14-1 2519,-22-8 0,0 6 0,-4-1 0</inkml:trace>
  <inkml:trace contextRef="#ctx0" brushRef="#br0" timeOffset="20198">6489 9525 25522,'-5'-45'2069,"-4"4"-1709,-5 11 90,-4 12-270,-24 54-1122,21-6 1,1 7 941,-2 6 0,-1 5 0,1 2-620,0 7 1,3 2-1,-2 3 620,4-10 0,0 2 0,0 2 0,-1-1 0,1 4 0,-1 1 0,0 0 0,0 0 0,0 2 0,-1 1 0,1 0 0,0 0-462,0-1 1,1 0 0,0 0 0,0 0 461,0-2 0,1 0 0,-1 0 0,2-1 0,0-3 0,1-2 0,0 0 0,0 2-292,-2 9 0,1 1 1,0 0-1,1-5 112,1-3 0,2-4 0,-1 0-114,-1 7 1,1 0-1,3-9-1145,1 11 1332,13-42-2097,11-48 0,5-23 2204,-1 0 0,1-8 0,-5 12 0,1-6 0,0-1 0,0 0 0,-3 4 0,1-1 0,-1 0 0,0 0 0</inkml:trace>
  <inkml:trace contextRef="#ctx0" brushRef="#br0" timeOffset="20432">6270 9779 21205,'12'-56'593,"0"0"1,1 1 0,-3 4-1,1 2 1,-2 2-956,5-13 1,-2 4 541,-4 12 0,1 3 1455,14-16-1006,-6 42-269,5 39 0,0 17-225,-4 4 0,-1 6-355,0 0 1,1 6-1,0-1 280,-3-2 0,0-1 0,-1 1-634,2 4 0,-1 1 0,0 1 574,0 1 0,1 0 0,-1 1-564,-1-1 1,0 1 0,-1-2 563,0-1 0,0-2 0,-1 0 0,0-4 0,-2-1 0,1-1-231,-1-5 1,-1 0 0,0-2 50,4 14 0,-1-3-90,-2-9 1,0-2-181,-2-8 0,0-2-2077,6 24-82,-7-35 2932,-2-13 1,-14-38 0,-2-9 0</inkml:trace>
  <inkml:trace contextRef="#ctx0" brushRef="#br0" timeOffset="20695">6095 10615 24173,'-40'-4'809,"1"-1"1,1 1 0,0-1-360,-27-2-91,10-1-89,17 3-90,11-4 0,17 4-90,20-3 0,22-2-90,31-3 45,-22 5 0,4 0-494,7-1 0,2 0 404,2 0 0,0 0-1020,1 0 0,0 2 930,-3-1 0,0 0-135,-4 2 0,0 0-412,-7 1 1,1-1-489,5-2 1,-1-1-875,16-6 2044,-28 4 0,-4-2 0,3-8 0,-7-1 0</inkml:trace>
  <inkml:trace contextRef="#ctx0" brushRef="#br0" timeOffset="21113">7740 10226 23004,'-26'-2'2968,"-1"-2"-2428,0-3 0,3-2-91,4 2-179,3 0-90,9 1-90,2 1-90,14-4 0,10 2 0,34-2 0,15 1-120,-20 3 0,1 0 0,2 0-541,8 0 0,3 0 0,0 1 181,5 0 0,1 2 0,-8 0 30,-9 1 1,-4 2-46,11-1 1,-4 0-1710,0 0 675,-11 0-450,-11 0 1979,-9 0 0,-11 0 0,-6 0 0</inkml:trace>
  <inkml:trace contextRef="#ctx0" brushRef="#br0" timeOffset="21409">7776 10642 23993,'-49'24'2879,"4"-4"-2340,11-5-89,6-7 270,15-2-720,18-6 0,26 0 0,30-6 0,-20 2 0,3 0-515,8-2 0,2-1 515,5 0 0,1 0-548,2 0 0,0 1 548,-3-1 0,2 0 0,-10 1 0,1 0 0,-3 0-197,2 1 1,0 0 196,17-2 0,-4 1 0,-10 2 0,-1-1-630,-32 3-449,-7 0-1386,-8 0-7366,-8-3 9138,-10-2 0,-9-2 0,-5 0 0</inkml:trace>
  <inkml:trace contextRef="#ctx0" brushRef="#br0" timeOffset="22464">11914 9164 23094,'-7'-17'2518,"-2"4"-2338,-5 6-90,1 3 270,7 18-90,2 16 90,4 32-927,0-16 1,0 3 656,3 14 0,0 3-659,0-15 0,0 2 0,1 0 569,1 5 0,0 0 0,2 5-36,-1-12 0,0 3 0,1 1 0,0 1 0,0-1-847,2 11 0,0-1 0,0 0 1,0 0 567,0 0 0,1-1 0,-1 0 0,1-4-195,1 5 1,0-3-1,0-6 194,2-3 0,0-8 0,3 3 1,1-10-1</inkml:trace>
  <inkml:trace contextRef="#ctx0" brushRef="#br0" timeOffset="22946">11967 9525 22414,'-6'-49'839,"0"0"1,0 3 0,1 2-750,2 5 0,0 1 69,0-27-69,10 8 180,9 10 0,16 6-90,19 13-766,13 13 586,-28 13 0,3 8 45,15 15 0,-2 8 0,-12-1 0,-4 5-975,10 15 0,-7 6 930,-17-5 0,-7 1-45,-4 5 0,-4 1-1166,-5 3 1,-6 0 1210,-3 1 0,-5-1 0,-4-2 0,-4-1 0,-2-5 0,-1-2 0,-2-6 0,-1-2-87,1-6 0,-1-3 132,2-7 0,-1-2-45,-20 12 0,5-18 181,-2-7-271,15-14 1396,6-3-1306,25-7 3277,14-2-3277,20 4-90,16 4 103,-21 11 0,1 4-13,4 1 0,-1 5-1229,2 7 1,0 5 1228,0 2 0,-1 5 0,-3 3 0,-2 5-284,-9-1 0,-2 4 0,-2-1 329,-1 7 0,-3 0-45,0 15 0,-7-1 0,-11-20 0,-5-3 0,-2-1 0,-6-1-53,-17 12 1,-5-3 52,5-13 0,-2-2-822,-15 9 0,-3-5 822,12-16 0,0-3-45,1-1 0,-1-3 387,-11-4 1,2-4-883,-16-5-57,23-13 0,7-6-1022,17-19-899,15-24 2518,28 7 0,-6 26 0,3 0 0,1-1 0,1 1 0</inkml:trace>
  <inkml:trace contextRef="#ctx0" brushRef="#br0" timeOffset="23397">13555 9815 21565,'-19'-7'1619,"1"0"-1439,2 0 90,2 1-1,5 1 1,4 1 0,5 1 0,5 1-90,9 2-90,18-4 45,14-2 0,8-1-90,-6-1 0,3-1-524,0 1 1,4-1 0,-2 1 478,-7 1 0,-2 1 0,1-1 0,1-1 0,0 1 0,0 0 0,19-3 0,1 1 0,-15 1 0,2 0 0,-4 0 0,2 0 0,-2 1-45,8-1 0,-6 1-998,-6 2 863,-13 1-180,-14 0 1,-8-5-1,-6-3 0,-8-2 1088,-4 3-1807,-6-2 400,-7 1 679,-5-1 0,-5-1 0,-3 1 0</inkml:trace>
  <inkml:trace contextRef="#ctx0" brushRef="#br0" timeOffset="23649">14265 9182 21401,'-12'-23'2518,"2"0"-2248,0 3 166,2 4-76,0 7 207,-2 17-207,-1 17-90,5 27-612,1-15 1,1 4 386,3 10 0,1 3-45,-2 9 0,0 3 0,2-19 0,1 2 0,0 2 0,1 3 0,0 4 0,1 0 0,-1-2-641,2 2 1,-1-3-1,2 3 528,-1-4 1,1 3 0,0-2 0,0-4-338,4 18 0,1-6-135,0-3 1,0-2-406,1-7 1,0-3-3927,-1-6 1,1-2 4524,0-7 1,0-3-1,13 13 1,1-10 0</inkml:trace>
  <inkml:trace contextRef="#ctx0" brushRef="#br0" timeOffset="24255">15687 9010 19676,'0'-16'2698,"0"0"-2428,0 5-90,0-1 0,0 7 90,0 1 1619,0 4-1709,0 6-91,1 0 1,2 5-90,1-6 0,2 5 90,-2-8-90,4 4 0,0-6 90,2 0-90,3 0 0,6-10 0,-1-15 0,-4-7 90,-23-24 0,-13 22 90,-28-2-342,-7 25 342,21 14 0,-1 6-814,-4 2 0,0 6 769,-4 8 0,1 6 0,-1 5 0,2 3-45,0 7 0,4 3-46,3 5 1,5 3-15,12-17 0,3 2 0,2 1-30,3 0 0,3 1 0,2 0-1310,2 22 1,7 0 1309,7-2 0,6-1 0,5-5 0,5-3-675,6-4 0,5-4 675,4-6 0,3-5-224,5-6 1,2-4 178,2-7 0,2-4-409,1-4 0,0-4 409,-3-6 0,-1-2-90,-6-4 0,-1-2 380,-6-3 1,-3-3-786,21-16 840,-16-9-1290,-15-4-89,-14-1 224,-14 0 855,-20-9 0,-1 20 0,-10-6 0</inkml:trace>
  <inkml:trace contextRef="#ctx0" brushRef="#br0" timeOffset="25870">16885 8594 15538,'1'-9'6117,"2"-2"-5488,3-1-269,-2-4-90,2 0 270,-2-10-181,-2 6 91,2-6-90,-4 8 90,4 0-180,-2 2-1,0 2 91,0 3-90,-2 6-90,0 1 90,0 14 269,0 17-89,0 29-752,-3-14 1,-1 4 436,-1 14 0,-1 5-697,0-15 1,-2 3-1,0 2 592,0 5 0,0 3 0,-1 4-30,1-7 0,-1 5 0,0 2 0,-1 0 0,2-4-427,-1 2 0,1-5 0,-1 2 1,0 5 426,2-11 0,-2 4 0,1 3 0,-1 1 0,0-1 0,1-3 0,1-6 0,-2 7 0,2-6 0,0-1 0,0 2 0,0-2 0,-1 3 0,1-1 0,0-1 0,1-6 0,-1 6 0,2-5 0,-1-1 0,-1 18 0,0-3-84,-1-9 1,2-1 83,0 1 0,1-4 0,-1 13 575,2-2-665,4-39 99,0-20-1089,0-13 2111,4-22-2561,6-15 1530,5-1 0,3-3 0,-2 9 0,2-1 0,6-17 0,1 0 0</inkml:trace>
  <inkml:trace contextRef="#ctx0" brushRef="#br0" timeOffset="26963">17790 8951 20126,'0'-22'3328,"-3"-1"-2339,-2-14-269,1 5-271,-4-4-359,7 20 270,-2 14 0,6 50-180,2 12-706,-2-9 0,0 4 571,0 1 0,-2 1-530,0-13 0,0 0 1,-1 2 484,0 2 0,0 0 0,0 4 0,0 0 0,0 4 0,0 0 0,0-4-60,0 2 0,0-3 0,0 2-90,0 11 0,0 2 0,0-6-210,0-5 1,0-6-181,1-6 0,0-2-135,0-6 1,0-3-1575,1 14 2249,0-21 0,-2-19 0,0-13 0</inkml:trace>
  <inkml:trace contextRef="#ctx0" brushRef="#br0" timeOffset="27272">17701 9001 23544,'-6'-36'674,"0"1"1,-1-28-1034,1 11 359,14 11 238,12 13-59,14 22 1,8 7-135,-4 5 0,2 4-1599,21 10 0,1 6 1554,-11 3 0,-2 10 30,-5 6 0,0 9 0,-4-1-60,-9-8 0,-4-1 0,0 4 30,-4-1 0,1 4 0,-3 1 0,-4-2-745,-5 2 1,-5-1 0,-3 0 744,-3 0 0,-4 0 0,-2-1 0,-1-2 0,-3-1 0,-5 1-250,-13 10 1,-7 1-1,0-5 280,8-13 0,-1-4 0,-5 1-177,-4-1 0,-5 3 1,-1-3-1,3-6 147,-8 1 0,1-5-45,-10 4 0,3-4-45,-4-4-180,15-12 1271,15-5-2890,18-6 2064,16-4-175,17-5 0,9-9 0,6-5 0</inkml:trace>
  <inkml:trace contextRef="#ctx0" brushRef="#br0" timeOffset="27898">19427 9186 21385,'-27'-2'2428,"1"-2"-1888,-4-7-270,12 2-90,6-7-90,42 4 0,12-2-367,-5 7 1,2 1 276,2 0 0,1 1-475,6 0 0,2 0 475,5-1 0,2 1-1288,3 0 1,0 1 1287,1 0 0,0-1 0,-1-1 0,0 1-339,-11 1 1,0 1 0,-2 0 158,2 0 1,-1-1-1123,13 0 0,-5 0 672,-12-1-464,-6-4-795,-28-2 2284,-17-2 1,-14-6 0,-12-1-1</inkml:trace>
  <inkml:trace contextRef="#ctx0" brushRef="#br0" timeOffset="28147">19922 8648 22284,'-12'-18'1979,"0"2"-1799,5 2 0,2 3 0,5 6 90,0 1 179,0 14 271,5 43-540,2 10-733,-1-10 1,0 4 552,-1-1 0,0 1 45,1 8 0,-2 2-45,-1-19 0,-2 2 0,1-1 0,1 3 0,0 0 0,-1 1-485,0-1 1,0 0-1,0 0 395,1-2 0,-1 0 0,2 2-450,1 11 1,1 2-1,0-4-180,1 3 1,2 0 719,-1-6 0,3 1 0,-1-7 0,-1-15 0,0-4 0,2 4 0,-1 0 0</inkml:trace>
  <inkml:trace contextRef="#ctx0" brushRef="#br0" timeOffset="32831">21242 8521 20485,'2'-17'3238,"0"-4"-2698,-2-4 0,0-2-180,0 0 359,0-4-449,0 8-90,0 4 450,2 61-271,2 14-269,0 1 0,0 6-606,-1-20 1,0 2-1,-1 1 546,1 5 0,0 1 0,0 5-30,-2 5 0,0 5 0,0 2 0,0-1-36,-1-13 0,0 0 0,0 0 0,1 0 0,-1 2-476,2 5 0,-1 2 0,1 1 0,-1-2 0,1-4 264,-1-3 1,0-2 0,0-3 0,1-2-743,2 5 1,0-4-1,2-11-1438,2-2 2428,0-27 0,-2-55 0,-2-18 0</inkml:trace>
  <inkml:trace contextRef="#ctx0" brushRef="#br0" timeOffset="33080">21278 8589 22554,'-16'-46'1529,"0"4"-1169,1-5-180,7 17-90,2-4 0,6 18-90,6 0 0,8 5 0,12 2 0,15 4 0,10 3-135,-7 2 0,2 0-45,-11 3 0,1 0-360,10 0 1,0 2-91,11 8-90,-11 1-539,-7 0-540,-11-1-270,-6 1 2069,-9-1 0,-5 1 0,-7-1 0</inkml:trace>
  <inkml:trace contextRef="#ctx0" brushRef="#br0" timeOffset="33354">21282 8860 20305,'-16'17'2879,"0"-2"-2429,9-7-271,2-2 181,7-6-180,5-2 0,6-3-90,7-2 0,17-10-90,13 2 0,3-3-45,-12 9 0,1 1-45,12 0-813,-17 3 1,1 1 632,14 2-180,-16 2 0,-1 0 1,15 6-361,10 2-629,-27 3-540,-7 0 1979,-5 0 0,-7 1 0,-4 2 0</inkml:trace>
  <inkml:trace contextRef="#ctx0" brushRef="#br0" timeOffset="33748">21364 10005 21835,'-5'4'2878,"1"-3"-2518,4 3 179,0-4-179,8-4-270,4-3 0,36-13-45,-11 8 0,2 1-45,3-3 0,1 2 0,5 0 0,0 2 0,-12 2 0,1 2-135,23-1 0,-1 1-642,-24 2 1,0 1 596,15-3 0,-2 1-1676,-2 0 956,-17-2 887,5-3 0,-24-4 1,-1-7-1</inkml:trace>
  <inkml:trace contextRef="#ctx0" brushRef="#br0" timeOffset="34583">22903 9082 20935,'-13'-2'3688,"1"0"-3058,0-5-181,0 2 451,-2-4-450,7 4-361,-1-3 1,27-1-90,5-3 0,26-1 0,9-1-272,-24 6 0,1 1 272,3-1 0,0 0-587,2-1 1,1-1 586,-3 2 0,2-2-144,22-4 0,0-2 99,-20 5 0,-1-1-45,8-2 1,-4 1-361,-6 2-360,-24 5-1528,-6 6 731,-4-2 1607,-4 2 0,-2 0 0,0 0 0</inkml:trace>
  <inkml:trace contextRef="#ctx0" brushRef="#br0" timeOffset="34948">24494 7960 23723,'-5'-53'1889,"-2"18"-1439,-9-1-180,3 40 180,-13 56-360,15-22 0,1 4-1478,1 0 1,-2 4 0,2-1 1387,-4 20 0,1-1 0,4-18 0,0 0 0,0 3-120,-1 1 1,0 4-1,-1 0 1,1-2 29,0 1 0,0-2 0,-1 1-60,-1 14 0,-1 2 0,0-6-210,1-2 1,0-5-136,2-3 0,0-2-99,0-7 1,1 0-1116,2 4 0,0-2 1709,-6 13 0,4-4 0,-2-35 0</inkml:trace>
  <inkml:trace contextRef="#ctx0" brushRef="#br0" timeOffset="35223">24340 8309 13283,'8'-51'749,"0"0"1,-1 1 0,-1 2 561,-1 4 0,0 2-1132,-2 4 1,0 1 0,1-21 1431,0 10-1521,-2 14 0,0 12 881,2 15-746,10 35 0,5 23-180,3 8 0,0 5 571,-3-12 1,0 2 0,0 1-617,-1 2 0,0 0 0,-1-2-1061,1 7 1,0-2 1060,1 2 0,1-2-45,-1-1 0,1-2 0,0-2 0,0-1-135,0-5 0,-1-1-45,-1-6 0,1 0-495,2 3 1,1-2-1125,-6-10 0,1-3 1844,13 17 0,-16-30 0,-11-25 0</inkml:trace>
  <inkml:trace contextRef="#ctx0" brushRef="#br0" timeOffset="35513">24474 8734 22284,'-31'-9'1619,"5"0"-1529,4 4 0,5 1-90,5 2 0,6-1 0,2-1 0,4-1 0,4 3 0,6 0-90,8 2 0,11 0-449,25 0-631,12 0-584,-26 0 0,0 0 1754,19-4 0,-15-3 0,-22-5 0</inkml:trace>
  <inkml:trace contextRef="#ctx0" brushRef="#br0" timeOffset="36163">25518 8367 20036,'-10'0'2698,"1"0"-2338,-4-4-180,2 3 90,-1-3-91,2 4 91,2 0-180,0 0 180,3 0 90,1 0-180,4 0 180,0-2-270,2-4-1,8 0 1,10-4-90,17 1 0,14-3 45,-3 2 0,6-1 0,10-1 0,2 0-359,-21 4 0,1 0 0,1 0 314,15-1 0,3-1 0,-5 2-704,-4 0 0,-3 1 704,-6 0 0,2 0 0,-4 1 0,-2 0 0,-3 1 0,-4-1 0,-1 0-53,1 1 1,-2-1-128,8-1-179,-4 0-91,-26 3 528,-6 0-978,-9-1-880,-22-6 1780,-4 4 0,-19-4 0,5 2 0</inkml:trace>
  <inkml:trace contextRef="#ctx0" brushRef="#br0" timeOffset="36449">26062 7997 20935,'-12'-34'2609,"-2"0"-2250,1 0 1,-1 0 0,4 6 0,3 2-90,4 7-91,3 1-89,0 9 180,0 2 180,5 56-315,0 0 0,1 7-900,-2 8 0,-1 3 795,1-11 0,-1 2 0,-1-2-30,-1-11 0,-1-1 0,-1 3 0,1 16 0,0 5 0,0-5-30,0-15 0,0-2 0,0 2-218,1 3 1,-1 4 0,1-1-1,1-4-966,4 12 0,1-4 89,-1-1 1,2-5 1124,16 11 0,-4-45 0,3-10 0</inkml:trace>
  <inkml:trace contextRef="#ctx0" brushRef="#br0" timeOffset="37217">26789 7802 22374,'2'-37'1799,"0"4"-1619,0 10 0,2 9 270,9 32-180,1 14-181,-4-1 1,0 3-254,-2 5 1,0 1 208,0 7 0,0 2-475,0 4 0,-1 3 430,-1 1 0,0 1 45,-1 0 0,0 0-45,-2-2 0,0-1 45,0-4 0,0 0-45,-2 10 0,0-2 0,0-19 0,0-1 0,-1 6 0,0-4 0,0-3-127,0-9 127,0-8 0,0-10-89,0-15-1,-4-18 0,-2-26 90,2 14 0,-1-4-1283,2-10 0,0-3 1283,1-11 0,0-3-30,2 17 0,0 0 0,0-2-113,0-3 1,0-1 0,0 0 142,1 0 0,1-1 0,-1 1 30,1 1 0,0 0 0,0 0-30,2 3 0,0 1 0,1 1-16,2-17 0,4-1 16,2 8 0,4-2 0,4 6 44,11 3 1,4 5-148,3-10 1,4 14 102,-1 34 0,-1 18 45,3 28 0,-6 16-15,-16-9 0,-4 5 0,0 1-30,1 1 0,-2 0 0,-4 1 551,-5 3 0,-5 1 0,-5-4-551,-3 2 0,-8-2 0,-3-10 0,-5 0 0,0-3 0,-5 4 0,-3-3 428,-9 7 1,-3-6-429,12-19 0,1-5 0,-27 9 188,10-13-188,9-12 0,11-11 440,13-11-530,16-8 90,12-6 0,19-2 0,8 4 0,12 4 45,-13 22 0,2 4-45,-10 3 0,2 6 71,3 9 1,3 7 0,-4 2-72,-2 5 0,-4 4 0,11 14 0,-4 7 0,-18-14 0,-4 4 0,-3 0 0,-5 1 0,-3 1 0,-1-1 0,-1 0 0,-1 0 0,-4-1 0,-10 16 0,-7-6 0,-2-21 0,-5-4 0,-17 7 0,-3-4 0,9-10 0,-2-5-30,-2-3 0,-6-2 0,3-5-1353,-3-5 1,2-6 1292,0-1 0,3-4-269,-17-12-133,36-5-317,9 0-361,8-2-1078,5 0 2248,4-3 0,4 3 0,4-2 0</inkml:trace>
  <inkml:trace contextRef="#ctx0" brushRef="#br0" timeOffset="39032">23942 7576 18686,'12'-18'3778,"1"0"-3328,-3 2 0,-2 0-91,-4 3 1,-2 1 180,-2 1-180,0 6 0,0 1 89,0 4 271,-7 18-1,-6 23-359,2-2 0,-2 7-804,1-4 1,0 2 0,0 3 473,-3 10 0,0 4 0,-1 1-591,3-10 1,-1 3 0,0 0 0,0 1 560,0 3 0,0 2 0,-1 1 0,1 5 0,4-16 0,-1 5 0,0 2 0,1 0 0,-1 1 0,2-2 0,0-2 0,-1 7 0,1-3 0,0 0 0,2 2 0,0 4 0,2-8 0,0 4 0,0 3 0,1 2 0,0 0 0,3-2 0,1-2 0,2-3-339,4 3 1,2-3 0,2-2-1,1-1 1,1-1 0,0 1 320,1 11 0,0-1 0,1-1 0,3-1 0,3-4-108,1-8 0,3-1 0,1-2 0,2-4 0,0-5-618,9 4 0,1-7 1,2-2 323,1-3 0,1-3 0,1-2-27,-2-4 1,2-3-1,0-2-498,19 3 1,0-6-315,-4-7 0,0-5 1259,-4-5 0,-1-5 0,-5-7 0,-2-4 0,-3-3 0,0 0 0</inkml:trace>
  <inkml:trace contextRef="#ctx0" brushRef="#br0" timeOffset="39800">27564 6911 15176,'0'-31'1529,"0"-1"1209,8 4-2558,8 8 449,42 27-404,-29 5 0,2 14-236,-10 5 1,2 12 0,1 10 0,2 8 0,0 5 0,0 3-1,-1 0 1,-2-3 0,-1-5 0,-4-7 10,4 11 0,-4-7 0,-2-1 0,0 3 0,2 9-47,-3-15 1,3 7 0,1 4 0,0 4 0,1 1 0,0 2 0,-1-2-1,-3-1 1,-1-4 0,-3-5 0,-4-6 28,-2 12 0,-4-7 0,-4-4 0,-1-1 0,0 2 25,1-1 1,-1 0-1,-1-1 1,0 0-1,-2 0-52,-1 9 0,-1-1 0,-1-1 0,-1-1-182,0-4 0,-1-2 0,0-1 0,0 0 47,-5 10 0,0-1 0,-1-3-150,1-6 1,-1-2-1,-1-3-300,-6 15 1,-3-4 763,-5 1 0,-1-7 0,10-22 0,-1-4 0,-4 1 0,0 0 0</inkml:trace>
  <inkml:trace contextRef="#ctx0" brushRef="#br0" timeOffset="41371">30021 7635 17427,'-3'-9'4408,"2"-2"-4049,-8-1 1,7-1 0,-9 1 90,10-1-91,-10 3 1,4-1-90,-5 4-90,0 3 0,-4 2-90,9 8 0,-2 3 0,9 7-90,0 3 0,5-1 0,4 2 90,9-2-180,24 0 90,-5-10 0,16-9 0,-18-10 0,-7-7 0,-5-7 0,-9-2 0,-6-5 0,-10 2 0,-10 1-90,-30 2 0,2 12-180,-17 9-180,15 15-359,5 11-361,2 8 1170,-2 22 0,14-9 0,-4 13 0</inkml:trace>
  <inkml:trace contextRef="#ctx0" brushRef="#br0" timeOffset="41764">30102 8462 19986,'0'23'2069,"0"-2"-1029,0-3-501,-5-3 566,-9-7-835,0-2 14,-5-6-104,6 0 319,7 0-319,0 0 180,6-6-270,0-2 90,7-5 90,6-1 89,13 1 721,32 3-990,-7 14-90,-15 2 0,-1 6-1331,12 29 1331,-26-14 0,-3 3 0,-3 5 0,-4 2-218,-2 5 0,-4 2 218,-4 2 0,-4 1-495,-4 3 0,-6 0-450,-4-1 1,-6-1-450,-6 1 0,-5-3 1308,-7 1 0,-4-3 0,12-15 0,-2 0 0,0-1 0,-4 0 0,1-1 0,0 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7:03:18.630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92D050"/>
    </inkml:brush>
  </inkml:definitions>
  <inkml:trace contextRef="#ctx0" brushRef="#br0">7557 3496 23094,'-24'-10'1889,"-2"12"-1260,-11 27-359,14-2 0,0 5-2713,-6 13 0,-1 5 2592,6-9 1,0 2 0,-1 2-90,-3 6 0,0 2 0,0 2-38,5-10 1,0 1 0,-1 1-1,1 0 0,-1 3 1,0 1 0,0 1-1,0-1-321,-1 3 1,1-1 0,-1 2 0,1-1 298,1 0 0,1 1 0,-1-1 0,2 0 0,0-1 0,0-1 0,1 1 0,0-2 21,3-3 1,-1 0-1,2 0 1,0-2-172,-2 11 0,1-2 0,1-1-90,3-7 0,1-2 0,1-2-390,0 12 1,2-4-136,2-12 1,4-5-1935,5 5 2699,10-37 0,12-42 0,-8 9 0,-1 1 0</inkml:trace>
  <inkml:trace contextRef="#ctx0" brushRef="#br0" timeOffset="265">7472 3677 24443,'2'-35'899,"0"0"1,2-29-720,-4 16 180,-4 19 89,3 24-89,-2 29-90,6 37-225,2-16 0,0 4-1304,4 12 0,3 4 1289,-3-16 0,1 0 0,1 1-30,2 4 0,0 0 0,0 1-843,1 2 1,0-1-1,1 1 843,0 1 0,1-1 0,-1 0-30,1-1 0,0 0 0,-1 0-230,1-3 0,-1 0 0,1 2 12,-1-7 1,1 3 0,-1-1 0,0-4-53,0-1 0,-1-3 0,0 2-360,5 14 1,1 2-1,-3-9-4256,-4-17 1,-2-5 3909,2 16 1,-19-55 0,-12-25 0</inkml:trace>
  <inkml:trace contextRef="#ctx0" brushRef="#br0" timeOffset="570">7033 4618 24173,'-63'-15'1619,"6"-2"-1439,12 1 0,11 1-90,11 3 0,11-1 0,16 2-90,18-7 0,22-3 0,-12 7 0,5-1-568,9-2 1,7-1-1,-2 1 568,-8 2 0,-1 1 0,3 0 0,15-6 0,4 0 0,-3 1 0,-15 5 0,-2 2 0,0-1-45,21-5 1,-2 0-1,-6 3 0,-1 0-549,5 0 1,-4 0 413,-20 6 0,-2 0 0,3-1 0,-7 3-899,-20 9-270,-25 9-180,-9 6-720,-11 3 2249,14-6 0,4-7 0,2-3 0</inkml:trace>
  <inkml:trace contextRef="#ctx0" brushRef="#br0" timeOffset="903">8450 4297 23634,'-51'0'2518,"17"0"-2158,-14 0-180,30 0-180,2 0 90,20-2-90,12-3 0,19 0 0,7-1 0,5 0-45,-8 2 0,4 0-286,8-1 0,6 1 1,-2 0-120,-7 2 0,-3 0 0,1 1-654,-1-1 1,1 1 0,-3 0 653,15 0 0,-5 2-1079,6-1 1521,1 0 0,-25 0 1,1 0-1</inkml:trace>
  <inkml:trace contextRef="#ctx0" brushRef="#br0" timeOffset="1197">8580 4727 21762,'-57'18'2159,"4"-2"-1799,9-9-180,9-3 644,9-4-734,17 0 454,15 0-454,24 0-90,23 0-210,-16-2 0,3 0 210,6-1 0,2-1 0,6-2 0,0 0 0,1 0 0,-1-1 0,-2 0 0,-1 0-45,-4 0 0,-2 1 137,-6 0 1,-1 0-452,25-3-181,-14 2-92,-11 1-357,-10-1-361,-7-4-988,-6-3 2338,-4-6 0,-3-5 0,-2-5 0</inkml:trace>
  <inkml:trace contextRef="#ctx0" brushRef="#br0" timeOffset="1564">12020 3478 22979,'-23'-27'1889,"7"-8"-1787,13 10-102,15-5 0,23 14 90,16 0-372,-17 9 0,3 1 282,5-2 0,3 2 0,6 0 0,4 0-90,-2 2 0,6-1 0,1 1-585,-9 2 0,2 1 1,-1 0-1,-1 0-933,5-2 0,-2 1 1,-1 1 1607,24 0 0,-21 6 0,-46 2 0,-20 4 0</inkml:trace>
  <inkml:trace contextRef="#ctx0" brushRef="#br0" timeOffset="2114">11910 3424 22104,'-33'-18'1889,"5"0"-1709,15-5 90,6 1 90,7 3 180,4 4-181,0 7 1,4 19-90,-1 16-180,-3 25 45,-7 2 0,-3 7-1236,-3-15 0,-3 2 1,1-1 1130,1 1 0,0 0 0,-3-1-30,-1-1 0,-3-1 0,2-4 45,-1-2 0,1-3-45,-4 6 0,0-3 0,-5 12 90,-3 0-90,18-31 0,4-6 90,5-7-90,16-9 3391,11-10-3391,17-4 0,10-1 0,-7 5 0,4 0 0,0 0-578,3 1 1,0 0 0,2 2 577,5 0 0,2 1 0,-4 4 0,-13 5 0,-1 3 0,0 3 0,14 7 0,2 4 0,-5 2 0,4 7 0,-3 5 0,-11-4 0,-1 4 0,-7 2 0,-10 6 0,-9 2 0,-4 3 0,-6 2 0,-8 0 0,-6 0 45,-5 2 0,-7-1-45,-4-2 0,-7-1-353,-5-6 0,-6 0 0,1-3 398,-8 2 0,-2-2-45,6-8 0,-3 1 0,2-7-1174,-3-5 0,3-7 1174,2-3 0,2-5 45,4-4 0,1-5-402,-23-20 447,14-14 765,15-11-855,14-5 90,18 0-90,12 5 0,10 22 0,6 3 0,23-9-45,-1 16 0,4 4-135,-22 10 0,0 3-270,12 1 1,-2 4-811,11 5-629,-8 9-809,-11 0 2698,-9 2 0,-9 0 0,-4 0 0</inkml:trace>
  <inkml:trace contextRef="#ctx0" brushRef="#br0" timeOffset="2950">14310 3184 22284,'0'-34'2249,"0"3"-1979,0 3-90,0 8 90,0 4 269,0 9 1,4 19-90,0 22-91,6 32-536,-4-17 0,-1 9 1,0 3 243,-2-7 1,0 3-1,0 2 1,0-1-635,0 3 0,0-1 0,0 2 0,-1-1 567,0 2 0,0 1 0,-1-1 0,0-4 0,0-1 0,-1-4 0,1-1 0,0-1 0,1-1 0,-1 0 0,0-4 0,1-1 0,-1-1-396,1 17 1,0-2 305,1-7 0,0-2-135,-1-8 0,1-2-90,0-6 1,-1-3-676,1 16-359,-1-18 216,-2-19-1475,-6-24 2608,-1-21 0,-5-21 0,6 22 0,0 0 0</inkml:trace>
  <inkml:trace contextRef="#ctx0" brushRef="#br0" timeOffset="3237">13770 3940 22824,'-37'-9'1529,"8"-2"-1349,13-1-180,14 0 90,16 1 90,14 2-90,11 5 0,5 1-444,-4 1 0,1 0 399,22 0 0,1 2 0,-9 0 0,-2 0-625,3 0 1,0 0 579,-2 0 0,-2 0 0,-3 0 0,-2 0 0,-6 0 0,-1 0 0,-6-1 0,-1 0-107,32-6 17,-23 2-90,-1-4-180,-23 7-360,-6-2 588,-4 1 132,-4-9 0,-2 1 0,-2-7 0</inkml:trace>
  <inkml:trace contextRef="#ctx0" brushRef="#br0" timeOffset="3749">15536 3126 22914,'2'-9'720,"4"-1"-451,8 1-89,12 0 45,7 1 0,7-1-180,15 2 0,2-1-558,2-1 0,1 0 513,5 3 0,-4 1 0,-19 2 0,-3 2 45,6-1 0,-2 2-45,20 0 0,-9 0-90,-28 0 0,-17 0-1439,-5 0 360,-17 0 216,-1 0 953,-20 0 0,1 0 0,-6 0 0</inkml:trace>
  <inkml:trace contextRef="#ctx0" brushRef="#br0" timeOffset="4356">15451 3107 21924,'-14'-16'1889,"0"1"-1799,7 3 180,-2 5 180,8 9 0,-3 16-1,4 18-89,-3 27-650,1-22 0,-1 4 425,-1 10 0,-2 3-1556,1 6 1,-2 2 1450,2-20 0,-1 0 0,-1 1 0,1-2 0,-1 1 0,-1 1-133,-2 9 0,-2 3 0,1-3 132,1-6 1,1-3 0,0 0-30,-4 21 0,3-5 0,2-19 0,3-7 0,5-3 90,0-18 443,7-12-533,8-19 0,9-12 0,5-6 0,9-13 0,4-5 526,-5 8 0,3-2 0,0 1-526,-7 6 0,0 1 0,2 1 0,5 0 0,2 1 0,-3 6 41,-4 8 1,0 4 3,7-2 0,0 6-45,11 13 0,-5 16 90,-5 16-45,-19 7 0,-4 6 0,-7-9 0,-3 4-15,-3 9 0,-2 7 0,-4-5-30,-5-2 0,-3-1 0,-3 17 0,-4-2-285,-1-21 1,-3-4 329,0 0 0,-2-2-45,-3-3 0,-1-2 0,1-3 0,-1-2 0,-27 15 0,4-14 0,-12-13 90,10-24 0,3-7 1428,23-14-1518,16 4 0,9 0 414,5 2-414,9 2 0,11 5 713,10 3-1163,24 1-269,-15 7-1800,19 1 181,-38 6 2338,-2-2 0,-19 1 0,-4-1 0</inkml:trace>
  <inkml:trace contextRef="#ctx0" brushRef="#br0" timeOffset="5201">16970 3189 14812,'0'-37'1889,"0"4"912,0 9-2531,-6 11 1499,-2 19-1589,-8 19 0,-3 27-91,9-18 1,0 7-500,3 7 1,1 8 0,0-3 409,0 12 0,2 1 0,1-6 0,1 4 0,3-4 197,2 3 1,4-4-198,2-1 0,4-3-238,2-5 0,3-2 238,3-6 0,3-3 0,0-5 0,3-5 0,0-6 0,2-4-78,30 3 78,1-26 0,-4-21 955,-30 1 1,-4-4-866,0-6 0,-4-7-30,-7-7 0,-3-7 0,-2 2 724,2-11 1,-2-2-755,-6 7 0,-2-3 0,-2 4-30,-2-4 0,-3 4 0,-4 3 0,-4 1-180,-11-7 0,-2 3-90,6 19 0,-1 3 186,-7-7 1,-4 9-1626,4 18 0,1 8 1709,-15 6 0,-6 17 0,22 12 0</inkml:trace>
  <inkml:trace contextRef="#ctx0" brushRef="#br0" timeOffset="5684">18403 2800 20575,'0'-30'2879,"0"1"-2520,0 4 91,0 0 360,0-1-451,0 8-179,0-1 0,0 14 0,0 1 90,0 12 314,-4 24 1,-4 22 0,-1 8 0,0-7-1642,-1-3 1,0-3 0,-1 7 1056,1-7 0,0 7 0,-1 3 0,0 1 0,-1-2 0,0-4 0,-3 10 0,-1-4 0,-1-1 0,0 1 0,3-9 0,-1 0 0,0 1 0,-1 0 0,1 0 0,-1 2 0,0-1 0,-1 1 0,1 0 0,-1 0 0,0 0 0,1-1 0,-1 1 0,0-1 0,1 1 0,-1-1 0,1 1 0,0-1 0,0 1 0,-1-1 0,-2 10 0,-1 1 0,1-2 0,0 0-586,2-2 0,-1-2 1,1 1-1,0-2 586,1-5 0,0 0 0,0 0 0,1-2 0,-2 9 0,0-1 0,0 1-246,-1 3 1,0 1 0,1-5 245,0 1 0,2-3-150,0 4 1,3-7-1290,5-14-1583,14-50 3022,4-28 0,0-4 0,0-4 0,2-4 0,-1 1 0</inkml:trace>
  <inkml:trace contextRef="#ctx0" brushRef="#br0" timeOffset="6555">18960 3442 20126,'-13'0'2878,"3"0"-2248,0 0-451,6 0 1,0 0 1349,4 0-1259,0-2-90,4-2-90,6-5 90,8-7-180,12-5 0,7-6 90,8-4 45,-13 7 0,1-1 0,-2 1 0,0 1-45,0-1 0,-2 1 89,14-11 1,-21 16 90,-2 4 360,-7 23-360,-3 13-270,-6 28 0,-4 1 0,0 4-333,0-12 0,0 1 333,0 20 0,0 1 0,0-20 0,0-1 0,0-1 0,0 1 0,0 13 0,0-2 0,0-16 0,0 0 0,0 18 0,0-2 0,0-5-12,0 6-168,0-31-270,0-5-180,0-11-1349,1 1 720,2-9-540,3 3 1118,4-10 0,-1 1 1,2-6-1</inkml:trace>
  <inkml:trace contextRef="#ctx0" brushRef="#br0" timeOffset="6848">19183 4338 22014,'-31'0'1889,"1"0"-1439,2 0 270,-3-2-540,15-1-1,9-5-179,23 0 90,40-7-90,-5 5 45,3 0 0,1-1-575,-20 4 0,-1 1 575,13-4 0,0 0-45,12-3 90,-4 1-90,-12 1 0,0-2-450,-14-5-90,-7-1-89,-13-3-271,-9 4-2338,-4-15 3238,-2 6 0,1-13 0,-1 8 0</inkml:trace>
  <inkml:trace contextRef="#ctx0" brushRef="#br0" timeOffset="7254">20015 3352 13373,'11'-48'2429,"-5"3"462,-2 6-2442,-4 5 1500,0 5-1769,0 14 769,-4 9-859,-2 20 3392,-5 15-3482,1 16 0,4-2 0,2 4 0,1 2 0,2 2-199,0-1 0,2 0 199,1-6 0,4-4 0,10 8-245,17 3 155,-1-19 90,9 0 0,-10-22-90,15-18 90,-13-10 0,8-19 0,-19-5 0,-8-9 45,-8 10 0,-4-1-45,-3-24-148,-4 23 0,-3 1 148,-16-10 0,-9 4 0,-8 10-90,-1 4-402,6 17 1,-2 3-1757,-17-2 2297,19 13 0,4 4 1,6 8-1,13 11 1</inkml:trace>
  <inkml:trace contextRef="#ctx0" brushRef="#br0" timeOffset="9783">21396 2818 16386,'-4'-14'3598,"4"1"-2369,-8 1-1049,7 1 254,-2 4-434,3 1 177,0 3 1981,0 1-1427,0 0-102,0 2-449,0-4 90,0 1-180,0 1 360,0 0-180,0 14 179,3 51-404,0-28 0,1 5-661,3 20 0,2 9 1,0-3 615,-2-17 0,0-2 0,2 3 22,-1-1 1,1 4-1,0 0 1,0-3-23,1 1 0,0-4 0,0 0 0,0 1 0,0-2 0,-1 1 0,6 17 0,1-1 0,-3-5 0,0-1 0,-1-6 0,1-3 0,-2-5 0,0-2-567,-1-5 1,0-2 476,8 20 0,-1-13-540,-3-8-899,-8-24-1079,0-22 2129,-6-19 479,-6-22 0,0 2 0,-6-5 0</inkml:trace>
  <inkml:trace contextRef="#ctx0" brushRef="#br0" timeOffset="10804">21936 3013 20485,'11'-14'2789,"-3"2"-2340,-4 1 1,-2 4-90,-2 3 180,-8 6-1,-8 13-89,-15 21-270,9-6 0,-2 5-731,-5 11 1,-1 5 640,7-10 0,-1 1 0,-2 5-640,-4 5 1,-2 6 0,0 0-1,1-2 572,6-11 1,1-2 0,0 0-1,-2 4-22,-4 7 0,-2 5 0,-2 1 0,1-1 0,3-4 0,2-5 0,2-3 0,1-1 0,0 0 30,-7 14 0,-1-1 0,4-3-60,6-13 0,2-2 0,3-5-60,-10 21-899,6-9-1260,10-26 630,3-15 1816,9-56 1,4-4 0,-2 12 0,1 0 0</inkml:trace>
  <inkml:trace contextRef="#ctx0" brushRef="#br0" timeOffset="11166">20966 3496 21655,'0'-7'1799,"0"-1"-1619,0 3-1,3-4 1,7 4-90,11-3 90,11 1-90,11 2 0,13 1-1075,-23 3 1,1 2 1029,6-1 0,0 0-45,3 0 0,1 0 0,1 0 0,0 0 0,1 0 0,-1 0 0,-2 0 0,0 0-1370,12 0 0,-2 0 1370,-15 0 0,-1 0 0,6 0 0,-3 0-352,4-4 352,-5-1 0,-6-4-90,-3 0-89,-6-1-91,-2 3 514,1-1-964,-8 3 2457,-2-4-4075,-8 2 2500,-2-4 1,-2 2 0,0-2-1</inkml:trace>
  <inkml:trace contextRef="#ctx0" brushRef="#br0" timeOffset="13084">22789 2868 20755,'-5'11'2159,"-4"0"-1889,8-2 0,-8-4 179,8 4 1,-6-8 0,6 3-180,-3-4 0,4 0-181,0-6 91,0-8 0,6-11 0,15-29-90,-1 23 0,3 0-90,0-2 0,2 2 45,2 2 0,3 4 90,1 7 0,1 4 45,13-3 0,13 19 0,-25 26-459,-4 24 369,-18-16 0,-2 3-45,-2 5 0,-3 3-45,-5 4 0,-2 2-586,-4 3 0,-3-1 631,-4 0 0,-6 1-45,-3-7 0,-4 1 0,-1-4 0,-3 5 0,-3-3 0,5-8 0,-3 0 0,1-6 0,1-5 0,1-6 0,-24 16 0,7-21 0,-4-16 0,19-18 0,-2-14 0,25-10 0,11-22 0,7 14 90,8-6-90,0 25 504,15 10-234,23 30-90,5 11 75,-21 2 1,-1 5-211,-5-1 0,1 3-15,3 2 0,4 4 0,-1-1 15,7 8 0,3 1-68,-8-9 1,5 2-1,2 2 1,-3-4-158,6 2 0,-3-2 0,1 0-446,0-1 0,0-1 1,-2-1 385,-6-7 0,-1-1 0,-4-3-255,-6-4 1,-1-2-1150,1-3 1,-1-4-876,7-1 2519,-3-11 0,-24-15 0,-5-5 0</inkml:trace>
  <inkml:trace contextRef="#ctx0" brushRef="#br0" timeOffset="15565">24616 2768 20755,'3'-36'3148,"-2"2"-2698,-1 0-90,2 7 0,-1 2-90,0 7-181,-1 4 1,0 5 0,0 5 90,4 18-90,1 20 0,-1-2 0,0 4-1370,0 12 1,0 3 1279,0 10 0,0 3 0,-1-16 0,-1 1 0,1 0-423,0 2 0,0 0 1,-1 1 452,0 0 0,0 0 0,0 0-60,1-1 0,0-1 0,-1-1 30,0-2 0,0-1 0,0-1 0,2 18 0,1-2-90,-1-6 0,0-3-90,0-7 0,0 0-810,1 6 1,0-3-2429,0 3 3418,0-12 0,-9-54 0,0-19 0</inkml:trace>
  <inkml:trace contextRef="#ctx0" brushRef="#br0" timeOffset="15882">24125 3343 22554,'-39'-5'1529,"4"1"-1439,11-1 0,11 1-90,15-1 0,18 1 0,14-1 0,9 1 30,-2 1 0,4-1 0,2 1-767,17 0 0,4 0 0,-2 0 737,-6 0 0,-2 1 0,2 0 0,8 1 0,1 1 0,-8-1-262,-11 1 0,-3 0 262,6 0 0,-4 0 89,-4 0-178,-13-2-1,-12 0-90,-8-3-180,-6-1 0,-4 1 1798,-2-2-1438,-5 5-1401,-2-2-8430,-5-1 9388,0-4 0,-1-2 0,1-3 0</inkml:trace>
  <inkml:trace contextRef="#ctx0" brushRef="#br0" timeOffset="16184">25696 2185 22644,'21'-39'2339,"1"3"-2069,-13 20 179,0 21 91,-18 38-405,4-7 0,-1 5-2189,-4 14 1,0 5 2083,3-13 0,1 3 0,0 1 0,2 6 0,0 1 0,1 2-508,0 2 1,1 1 0,0 0 477,3 1 0,1 1 0,1-1 0,-1-3 0,0-1 0,4 3-382,3-6 0,2 3 0,2-1 0,0-3 352,0-1 0,2-2 0,2 0-342,6 10 0,3 1 0,2-8 102,7-4 0,3-9-180,2-4 1,2-5-136,2-5 0,1-4-322,1-6 0,0-4 907,0-4 0,0-4 0,-2-7 0,-1-4 0,0-4 0,-1 1 0</inkml:trace>
  <inkml:trace contextRef="#ctx0" brushRef="#br0" timeOffset="16950">26862 2384 20755,'-12'0'2159,"0"0"-1889,-1 6 359,-10 13-179,-6 12-360,-1 0 90,-1-1-90,12-13 90,3-8 0,4 1 90,5-9-180,0 1-1,6-8 1,-2-8-90,6-23 90,5 6-180,5-15 90,5 15 0,2 1 0,7 5 0,5 5 0,10 6 90,8 7-90,6 3 0,4 14-203,-3 5 383,-6 14-90,-25-1 0,-4 4 0,1 24-1708,-17-2 1,-7 3 1662,-6-20 0,-4-2-45,-5 12 0,-2-3 90,-17 8-90,12-24 0,0-3 0,-8 5 0,-2 0 90,23-23-44,6-3 44,26-18-180,25-2 90,6-5 0,-19 13 0,-1 3 0,14 7 3107,-2 12-3107,-7 15 0,-5 14 0,-9 14 0,-15-25 0,-3 4 45,-4 17 0,-7 3-45,-11-1 0,-5 0 0,2 0 0,-6-1 0,-2-18 0,-6-2 0,3-6 0,1-5 0,0-3 0,-8 5 0,0-5 0,-6-8-90,7-4-179,6-8-91,5-2-989,0-17 359,12-1-3148,1-40 4138,17 14 0,5-18 0,7 17 0</inkml:trace>
  <inkml:trace contextRef="#ctx0" brushRef="#br0" timeOffset="17220">27499 2958 21655,'-6'-13'2698,"0"-1"-2518,6 3-90,0-1-90,6 3 0,6 0 0,39-6 0,3 5 0,-10 2 0,2 1-259,-5 3 1,1 1 258,2-2 0,0 1-45,1 1 0,0 1-45,-5-1 0,-1 0-90,-2-1 0,-1 1-359,23-4-91,-10-4-539,-13-1-630,-11-5-360,-13-4 2159,-10-6 0,-12-3 0,-5-1 0</inkml:trace>
  <inkml:trace contextRef="#ctx0" brushRef="#br0" timeOffset="17435">28035 2461 20997,'-14'-16'3058,"0"0"-2594,2 5-14,5 1 94,2 20-274,5 16-180,0 32-45,0-20 0,1 4-573,1 8 0,1 2 528,0 4 0,0 1 0,0 1 0,0 1-180,-1-2 0,0 1-90,-1-6 1,0 0-446,-1-4 0,0-1 220,0-4 1,0-2-271,0-6 1,0 0-1485,0 24 2249,0-14 0,0-11 0,0-8 0</inkml:trace>
  <inkml:trace contextRef="#ctx0" brushRef="#br0" timeOffset="18099">28742 2348 22014,'0'-7'1080,"0"0"-990,0 5 539,0 0-449,-4 6 180,-7 1-180,-1 4-90,-4-4 90,6-1-90,2-4 0,4-2 90,0-3-180,4-6 90,0-3-90,4-6 0,4-1 0,8-1 0,7 1 0,5 3 90,4 4-90,3 7 89,4 9 91,-1 14-90,1 16 0,-6 19-416,-19-18 1,-4 5 355,-5 5 0,-5 7 0,-1-2-612,-3 9 1,-4 1 581,0-7 0,-2 3 0,-2-4 45,-6 1 0,-3-3-289,-8 8 1,-1-4 288,9-17 0,0-2-7,-4 5 1,2-5 51,1-6 520,6-9-520,7-9 1228,4-11-1318,6-10 818,5-8-728,6-7-90,9-1 0,5 1 18,9 6-18,27 16 0,-25 11 0,2 5 0,-1 1 0,0 2-199,0 5 1,-3 2-162,7 8-90,-5-2-180,-7-4-89,-7-5-181,-5-2-269,-8-9-810,-4-3 1979,-4-14 0,-2-9 0,0-9 0</inkml:trace>
  <inkml:trace contextRef="#ctx0" brushRef="#br0" timeOffset="18425">29343 1882 18910,'0'-34'1709,"0"2"94,0 7-1444,11 7 536,6 23-715,19 20-90,-12 3 0,-1 5-1238,5 11 1,-1 5 1177,-6-11 0,-1 2 0,-1 6-8,-1 9 1,-2 6-1,0 3 1,-2 1-225,-4-10 1,-2 1-1,0 1 1,-2 1 0,0 2 216,-1-2 0,-1 2 0,-1 1 0,-1 0 0,-1-1 0,0-3-15,-2 13 0,-1-3 0,-1-2 0,-2-2 22,-2-9 1,-1-1-1,0-2 1,-2-6-202,-3 9 0,-2-6 89,2-5 0,-1-3-269,-12 21-361,4-12-539,1-15-900,5-15 2159,2-15 0,2-20 0,0-7 0</inkml:trace>
  <inkml:trace contextRef="#ctx0" brushRef="#br0" timeOffset="18816">30184 2664 23184,'-25'-9'1349,"3"2"-899,11-1-180,4 3-180,17 0-1,11 3-89,22 2 90,16-2 0,-3-1 0,6 0-30,-15 0 0,0 1 0,1-1-1191,-1 0 1,1 0-1,-2 0 1176,19 0 0,-6-1-45,6 0 90,-14-3-180,-15 2-180,-9-3-269,-9 1-271,-10 0-359,-2 0 2312,-15 3-1143,-5-3 0,-8 4 0,-2-1 0</inkml:trace>
  <inkml:trace contextRef="#ctx0" brushRef="#br0" timeOffset="19718">31491 2131 20665,'-12'0'1889,"2"0"-1709,0 0-90,2 0 90,-1 0 180,-2 0-90,2 0-181,1 0 1,4 0 180,4 0-90,-4 0 0,3 0-90,-2 0 0,-1 0 0,3 0 90,-2 0 0,-1 0-90,3 0 899,-2 0-989,13 0 0,4-2 0,16-3 0,6 0 0,2 0 0,2-1 0,26 1 0,-17 1 0,0-1-382,-11 3 0,-1 0 337,3 0 0,0 1-180,0 0 1,-1 0-136,-2 1 0,0 0-135,-4 1 1,1-2-4422,1 0 1,-3-2 3707,3-2 0,-11-4 1,-33 0-1</inkml:trace>
  <inkml:trace contextRef="#ctx0" brushRef="#br0" timeOffset="20182">31239 2027 21655,'-14'0'1349,"5"0"-1079,4 0 179,5 4 1,0 5-90,0 11-90,0 9 0,0 16 0,-5 8-181,-4 12-269,1-32 0,0 1 180,-1 1 0,1-1 90,-8 28-90,10-25 0,3-1 90,3 19-90,27-5 0,8-26 0,27-18 0,-29-7 0,1-1-281,5 1 0,1 0 281,3 0 0,0 0-45,0 0 0,0 2 45,-2 3 0,-1 6 221,8 11 1,-5 12-222,-11 18 0,-10 11 30,-11-9 0,-4 5 0,-5-1-576,-5-4 1,-5-1 0,-5 0 575,-5 0 0,-5-1 0,-2-4-30,-5 1 0,-5-3-174,5-10 1,-2-1 0,-1-2 173,-9 8 0,0-3-45,3-2 0,2-4-315,-11 3 267,32-25-717,7-11-210,9-12-869,10-17-7942,11-17 9500,-6 16 1,2-1 0,5-6 0,1 0-1,3-3 1,-1 0 0</inkml:trace>
  <inkml:trace contextRef="#ctx0" brushRef="#br0" timeOffset="20552">32596 2221 21025,'20'-30'1889,"-2"3"-1619,-5 5-90,-7 4 0,-2 4-90,-4 7 89,0 9-89,0 9-90,0 10 90,-4 6-90,3 3 0,-3 2 0,4-1 0,0-3 0,0-4 0,4-5 0,1-10 0,3-3 0,0-6 0,0-4 0,-2-3 0,-2-6 90,-2-6-90,-2 1-90,0-2 90,-3 4-180,-2 2-179,-3 5-3753,-2 5 4112,-9 12 0,0 4 0,-6 11 0</inkml:trace>
  <inkml:trace contextRef="#ctx0" brushRef="#br0" timeOffset="20842">32673 2958 25972,'12'22'517,"4"20"0,5 20 1,-4 9-1,-12-1-517,-16-16 0,-11 3 0,-7 1 0,-1 1 0,2 0 0,8-1 0,11-2 0,6 0 0,2 1 0,0-2 0,-5 0 0,-9-2 0,-21 0 0,-1-1 0,0 0 0,0 0 0,0 0 0,0 1 0</inkml:trace>
  <inkml:trace contextRef="#ctx0" brushRef="#br0" timeOffset="24976">32567 3049 15538,'-4'-7'4857,"0"2"-4137,4 3 89,0 2-719,0-2 0,0 0 0,0-3 0,0 3 0,0-2-90,0 3 270,0-5-90,0 5 360,0-5-270,0 3-181,0-1 1,0-1 0,0 3 270,0 0-270,-4 2 0,0 0 0,-6 0 0,0 0 0,-2 6 0,-6 12-90,4 2 0,-3 10 90,10-7 0,-4 14-90,10-11 0,-5 8 0,8-11 90,4-2-90,3-1 0,5-2 0,4 0 0,2 0 0,5-2-90,14-2 90,-11-7 0,9-3 0,-17-4 0,3-4 0,-9-3 0,3-7 0,-8-2 0,-3-4 0,-2 1 90,-2-13-90,-2 1 0,-6-2 90,-11 1-90,-2 15 0,-10-3 0,8 9 0,-1 4 0,4 3 0,0 4 0,3 0 90,3 0-180,0 8 180,4 6-90,1 5-90,4 3 90,3-6 90,0 0-90,0-3 0,5-1 0,2-5 0,5-3 0,0-4 0,0 0 0,-1-4 0,-1-1 0,-2-6 0,0-3 0,-2-10-90,-2 6 90,-2-6-90,-2 13-90,0 0 90,0 6 90,0 1-90,0 4 0,0 6-90,0-1 180,0 2 0,0-3-90,-3-4 180,2 0-180,-7 0 180,8 6-90,-4-4 0,0 8 0,3-5 0,-2 0 0,3-1 0,0-4-90,0 4 90,0-3-270,0 3 90,-4 4 180,0 0 90,-6 6-180,5-3 0,-1 2 90,6-7 0,0 8 0,0-12-90,0 8 90,0-5 0,8 32 90,-3-25-180,7 20 90,-2-32 90,-2 0-90,-1-4 0,-4 1 0,-3-4 0,0 5 0,0 0 0,-3 8 0,2 1 0,-3 7 0,0 0 0,4 5 90,-4-4-180,4 3 90,7-11 90,-3-3-90,5-4 0,-5 0 0,-1 0-90,-2-2 90,-1-3 0,0-2 0,0-2-90,0-2-179,0 0-271,0-1-629,0 1-1080,0 2 2249,0-2 0,0 5 0,0 0 0</inkml:trace>
  <inkml:trace contextRef="#ctx0" brushRef="#br1" timeOffset="44586">743 3153 22374,'-60'15'899,"27"-6"1,1 2-810,-3 6 0,0 2-546,-2 3 1,1 4 635,1 4 0,1 3-326,-1 4 1,3 3 280,2 2 0,3 2-90,2 1 0,3 1 0,4 0 0,3 1-766,5-3 0,4 0 721,3-2 0,4-2 45,3-2 0,4-1-121,10 4 0,5-3 76,17 10 224,2-19 0,5-9-224,-2-16 0,2-8 0,14-7 0,1-4 200,-12 0 0,1-5-170,-10 1 0,2-3 0,-1 1-30,10-3 0,0 2-144,1 1 0,1 2 189,-4 5 0,-2 5-45,-14 8 0,1 4-548,12 13 1,0 6 592,-11-2 0,-2 3-280,10 14 0,-4 4 235,-14-5 0,-3 5 0,-6-1 1,-1 4-1,-3 2 0,-4 4 0,-3 1 0,-2 0 0,1 0 0,-2 0 0,-3-1 397,-5-1 0,-3-1 1,-3-4-398,-7 1 0,-5-4 0,-3-1 0,-3-3 0,-3-3 0,-3-4 0,-2-4 0,-1-3 0,-2-3 0,-2-3 724,3-6 0,-3-4-634,-13-2 0,-2-6 44,6-6 1,1-3-135,2 1 0,2-1 0,11-1 0,5-2 596,-2-8-686,16 8 33,3-4-483,13 8 779,0 1-1228,4 4 22,2 0-742,7 3 1709,14-5 0,-4 1 0,10-4 0</inkml:trace>
  <inkml:trace contextRef="#ctx0" brushRef="#br1" timeOffset="44959">1669 3894 22014,'7'-34'2249,"-2"3"-1889,-10 12-90,-4 8 90,-7 19-181,-4 13 1,1 20 0,1 13-180,9 10-1421,8-28 0,2 0 1466,4 0 0,2-1-45,3 0 0,3-2 234,2-3 1,2-1-235,24 19 0,8-14-90,-10-23 0,2-6 0,21-8 45,-14-25 0,-9-13 135,-30 3 0,-11-6-90,-5-20 0,-10 1-269,-11 18 1,-8 6 223,-6 5 0,-3 8 0,11 12 0,-1 6-90,-2 2 0,1 2-90,1 2 0,0 0-494,-28 6-271,10-3 1485,13 8-495,13-8 0,20-3 0,11-6 0</inkml:trace>
  <inkml:trace contextRef="#ctx0" brushRef="#br1" timeOffset="45267">1511 2678 23454,'-19'-64'1439,"1"7"-1259,5 12 90,5 11 89,5 12-89,6 10 0,9 6 0,11 18 90,15 15-270,-13-2 0,1 5-614,5 9 0,1 5 569,4 9 0,-1 3-594,-9-13 0,0 1 0,0 1 579,0 3 0,-1 1 0,1 1-30,1 0 0,-1 1 0,0 0 0,-1 0 0,-1 0 0,1-1 0,-2-2 0,0 0 0,0-1 0,-2-3 0,0-1 0,-1-1 0,8 15 0,-1-1-178,-2-7 0,1-1-362,3 3 1,-1-3-46,-8-14 1,0-3-1305,5 3 0,-1-8 1889,-4-20 0,-5-23 0,-11-23 0</inkml:trace>
  <inkml:trace contextRef="#ctx0" brushRef="#br1" timeOffset="45618">2250 3044 22824,'-7'-32'1979,"-2"5"-1709,8 7 0,-3 10-1,12 4 1,8 18 0,14 9-180,13 20-656,-17-16 1,1 2 565,2 4 0,1 0 45,1 0 0,0 1-90,-1 1 0,1 0 90,-3-4 0,0-1-45,-2-2 0,-1 0 0,18 17 0,-8-11 0,-11-6 0,-6-14 0,-8-4 90,-4-18 0,-8-14 0,-6-22-45,3 13 0,-2-6-23,-2-7 1,-1-9-1,0-3 1,1 6-250,1 4 1,1 3 0,0-4 203,-2-8 1,-1-5 0,0-1-1,3 8 23,2-7 0,1 7-90,1 2 0,1 1-312,2 6 0,0 2-3,0 8 0,0 1-2203,4-29 179,2 32 2429,6 5 0,3 23 0,1 4 0</inkml:trace>
  <inkml:trace contextRef="#ctx0" brushRef="#br1" timeOffset="46102">2920 2515 20935,'10'32'2609,"-2"1"-2340,-2-5-89,0-1 0,0-4-90,4-7 0,2-7 0,19-5-90,9-20 0,-10 1 0,-1-2 0,16-25 0,-6-10 0,-23 4 0,-7-4 0,-9-5 225,-8 19 0,-3-1 135,-12-12 89,-13-3-89,2 43 0,-1 22 0,0 25-270,18-6 0,2 3-570,1 9 1,3 3 524,1 6 0,2 2-45,3 4 0,2 0 45,2 0 0,2 0-45,2-3 0,4-2 45,1-5 0,4-3-45,1-5 0,3-4 0,20 20-40,-5-34 0,2-4 40,20-3 0,-18-11 0,1-7-90,14-18 90,-17-2 0,-1-6-90,-1-8 1,-2-3 44,-1 3 0,-2-1-635,-4-2 0,-5 1 501,-1-7 814,-4 6-1085,-6 11-13,-2 6-256,-4 10-91,0 3-89,0 7 695,0 2-336,0 2 0,-5 0 1,-2 0-1</inkml:trace>
  <inkml:trace contextRef="#ctx0" brushRef="#br1" timeOffset="47251">2177 5021 22104,'-21'-14'1979,"1"3"-1709,1-1-90,3 3 90,4 2 0,6 3 89,2 6-89,11 9-90,6 12 0,15 15-135,0 3 0,4 6-45,-7-8 0,1 3 0,0 0-377,0 1 0,2 0 0,-2 0 377,0 3 0,-1-1 0,-2-2-90,1 1 0,-1 0-315,5 11 1,-1-2-1,-8-17 0,-2-2-90,4 8 1,-3-4-855,-1-2-810,-9-9 2159,-5-13 0,-10-6 0,-2-8 0</inkml:trace>
  <inkml:trace contextRef="#ctx0" brushRef="#br1" timeOffset="47575">1807 5880 22374,'-37'0'2159,"5"0"-2069,9 0 0,13-4 0,15-7 0,22-14 0,21-13-1491,-12 11 0,3-1 1401,9-3 0,2-2 30,-12 10 0,1 0 0,1-1-396,2 0 1,1 0 0,0 0 365,0 1 0,0 0 0,-1 0-30,0 1 0,-2 0 0,1 1 30,14-8 0,-1 1 0,-7 3 0,-2 1-19,-6 3 1,-1 1-72,19-14-180,-6 1 0,-24 11-179,-6-2 2104,-23 11-2464,-7-1 780,-5 3-2220,-4-2 2263,-3-3 1,-3-5 0,-3-4 0</inkml:trace>
  <inkml:trace contextRef="#ctx0" brushRef="#br1" timeOffset="48021">2570 4501 21745,'-10'-26'2338,"0"6"-1978,2 2-180,4 15 90,0 10-90,9 20-90,6 20-45,-2-16 0,2 2-397,2 7 0,1 1 352,2 5 0,0 1 45,1 4 0,1 0-45,-1 3 0,1 1-1313,0 0 0,0 1 1313,-2-1 0,1 1 0,-1-2 0,0 1-177,-3-13 0,-1 2 1,1-2 176,2 11 0,0-3-77,-1-4 0,-2-5-13,2 1 516,-10-40-426,-4-20 2683,0-16-2683,0-20 0,0 20 0,0-1-540,0-4 1,0-1 539,0 0 0,0 0 0,-1 2 0,2-1 45,3-4 1,4 0 44,3 7 0,3 1-45,1 3 0,2 4 135,25-4 0,-5 30-45,-7 12 0,2 6-45,16 14-251,-14-8 0,-2 3 161,9 15 753,-15-14 0,-1 1-2103,17 17 91,-5-6-496,-16-18-673,-15-20 2428,-5-12 0,-1-12 0,0-9 0</inkml:trace>
  <inkml:trace contextRef="#ctx0" brushRef="#br1" timeOffset="48251">3423 4532 22284,'0'-25'2789,"0"8"-2340,4 9 451,11 39-630,3-4-180,4 14 0,4 6-90,0-8 0,1 1-225,7 11 0,2-2 0,-8-15 0,-2-3-584,17 18-181,-21-30-1888,-5-4 449,-9-8 2429,-11-9 0,-12-11 0,-10-8 0</inkml:trace>
  <inkml:trace contextRef="#ctx0" brushRef="#br1" timeOffset="48421">3220 4184 22644,'-32'-23'2429,"-3"3"-2339,-1 2-180,-1 2 0,0 4-270,7 3-90,5 3-359,9 3-541,8 5-1078,8 7 2428,6 6 0,8 3 0,3 0 0</inkml:trace>
  <inkml:trace contextRef="#ctx0" brushRef="#br1" timeOffset="48976">3789 4143 20935,'10'-55'2968,"-4"7"-2878,-2 2 90,-9 18 0,0 19 90,-13 25-90,7 9 0,-7 25-90,6 4 0,8-11 0,1 3-1,0-1 1,1-1-90,1 8 0,2-4 90,4 14-90,4-26-90,9-27 1,4-11-1,9-11 90,3-10 0,7-9 0,2-2 0,-12 11 0,2 2 45,-3 5 0,1 2-1,0-2 1,0 5 45,16 13 0,-17 17 0,0 15-90,-1 13 90,-1 10-573,-15-25 1,-1 0 527,-2 3 0,-2 0-45,-2 0 0,-1 0 0,-1-1 0,-3 1 0,-8 8 0,-4-1 90,-6 14-90,0-24 0,-4-4-90,-12-5 90,-5-12-90,1-13 0,-12-16 0,15 0-90,-3-8 0,21 8 336,8-6-696,9 8 540,8 1-1439,7 11-720,5 10 2159,1 6 0,1 8 0,-1 5 0</inkml:trace>
  <inkml:trace contextRef="#ctx0" brushRef="#br1" timeOffset="50436">1917 7079 22374,'-51'34'2069,"2"-5"-1799,6-4 0,8-7 90,9-8-1,10-4 361,15-14-540,12-2 0,17-11-180,13-3 90,10-8-1166,-20 13 1,1-1 1075,3-3 0,1-1 0,5-2 0,1-2 0,3-3 0,3-3-262,-9 6 0,2-3 0,3-2 1,1-1 261,-3 2 0,2-2 0,1 0 0,1-1 0,-1 0-338,1-1 0,0 1 1,0-1-1,2 0 0,3-3 338,-3 3 0,3-3 0,3-1 0,0-1 0,-1 1 0,-1 2 0,-4 3-281,3-1 1,-4 3 0,-1 1 0,0 0 0,4-2 280,2-2 0,1-2 0,2 0 0,1-1 0,0 1 0,0 0-78,-7 6 0,1 0 1,1 0-1,-1 0 1,0 0-1,-2 2 1,-1 0 95,6-4 0,-3 2 0,-1 0 0,1-1 0,4-3-18,-7 6 0,2-3 0,2 0 0,1-2 0,0 0 0,-1 0 0,-3 2 0,-2 1-83,10-8 0,-5 2 1,-1 0-1,0 1 1,2-2 112,-4 2 0,1 0 0,1-1 0,0 1 0,-3 0 0,-3 2-8,6-4 1,-3 0-1,-2 3 1,-2 0 37,7-4 0,-2 2 0,-6 4 193,-5 3 1,-3 3-209,-3 3 0,-1 1 1288,17-17-1199,-18 14 1,0 2-135,6-2 0,4-5 2173,-24 26-2173,-7 6 2471,-1 0-2381,-3 0 1390,-3 0-1480,-10 0 0,-9-6 0,-19-6 0,-1-6 0,-8-11 0,4-7 0,3-6 0,-1-6-787,5 7 1,0-4 786,1 2 0,-1-4 0,1-1-957,5 5 0,1 0 0,0-2 957,-3-5 0,0-3 0,0 0 0,6 10 0,0-1 0,0-1 0,-2-4-320,1 3 0,-1-4 0,-2-2 0,1-1 0,-1 1 0,2 3 320,0-1 0,2 3 0,-1 0 0,0-1 0,-1-3-214,-2-1 0,-1-3 0,-1-2 0,1 0 0,0 3 0,1 2 214,-4-8 0,2 3 0,0 1 0,1 0-100,-1 0 1,0 1 0,1-1 0,-1 1 99,2 2 0,-1 0 0,1 0 0,-2-2 108,1 2 0,-1-3 0,0 0 0,-1 0 0,1 1-108,0 2 0,0 0 0,1 0 0,-1 1 0,1 0 0,0 2 0,1-1 0,-1 2 0,1 0 0,1 2 0,-3-4 0,0 1 0,1 2 0,1 2 0,-4-4 0,1 2 0,2 3 512,-3-3 0,1 1-512,-5-8 0,2 4 0,-1 0 927,14 23 1,1 1-928,-12-18-90,1 3 2219,10 12-2129,10 12 1478,5 0-1478,-3 0 735,5-2-825,-2 5 104,4 0-104,3 8 90,0 3 0,0 2-90,-4 0 90,3 1-90,-6-1 0,6 2 90,-6 0-90,2 0 0,-14 10 90,-15 23 0,-9 7-436,13-9 0,-1 1 391,0 0 1,-1 0-978,-7 5 0,-3 1 977,-5 5 0,-3 2-15,12-13 0,-2 0 0,0 1-412,-3 2 1,-2 0 0,-3 2 453,5-7 0,-3 3 0,-2 1 0,0-1 0,2-2-5,-1 1 1,2-1 0,0 0-1,-3 1-279,-1-1 0,-1 2 0,-2 1 0,1-2 0,3-1 302,3-2 0,1-1 0,2-1 0,-1-1 0,0 1 0,0 0 0,-1 0 0,1-1 0,-13 9 0,0 0 0,0-1 0,0-1 0,0 0 0,1 1 0,1-2 0,1 2 0,0-1 0,1-2 0,1 1 0,1 0-202,1 0 0,1 0 0,1 1 202,2-1 0,1-1 0,1 1 0,2-1 0,0 0 0,1 0 0,2-1 0,1 0 0,1 0 0,-15 12 0,0 0 0,9-6 0,-2 1 0,3-3 353,-7 3 1,3 2-354,10-4 0,-1 4 0,7-2 404,8 1 0,5-1-404,4-1 0,4-2 0,8 20 0,0-25 0,0-6 1803,0-5-1803,0-8 1804,0 0-1804,0-9-2563,0 3 1663,0 2-160,0 1-1009,0 9 2069,0 4 0,0 5 0,0 5 0</inkml:trace>
  <inkml:trace contextRef="#ctx0" brushRef="#br1" timeOffset="52125">0 5070 22194,'0'34'630,"0"-2"-540,0 10 0,0 4-90,0 8-508,0 7 552,5-28 1,4 2 0,9 16 0,2 1-1410,0-13 0,1 0 1410,8 13 0,1-2-45,-9-17 0,1 0 112,8 13 0,1-1-112,-8-11 0,1 0-28,0 3 0,2 4 0,-1-2 73,6 11 0,-1-1-333,-1 0 0,1 1 288,-3-2 0,-2-3 0,-7-14 0,-1-3 0,13 29 0,-1-7 1571,-3-5-1571,-2-5 654,1-3-654,6 4 14,-6-11 76,11 13-90,-8-7-90,-1 0 90,-4 3 0,-6-11 433,1 1-433,-2-2 420,2 0-420,-1 0 90,-1-1-90,0-2 0,0-1 0,4 5 673,-6-5-673,1 1 0,-9-7 0,0-1 0,-4 7 0,2-6 0,0-4 0,6 1 0,-1-12 0,3 10 0,-4-11 0,5 7 0,-3-7-90,5 13 180,-6-11-90,1 17 0,-2-13 0,0 4 0,-2-3 0,2-7 0,-3 3 0,2-4 0,0 0-90,-1 0 180,0 0-90,0 4 0,0-3-90,0 7 180,2-7-90,-4 7 0,4-7 0,-2 7 0,3-1 0,-3 4 0,1 1 0,0 1 0,-1-3 0,0-3 0,0 1 90,0-3-90,2 0 0,-1 3 89,-2-7-89,-2 3 90,-1-4-90,-2 0 0,1 0 0,3 4 0,1-3 90,-1 3-90,-2-4 0,-2 0 0,2 0 90,5 0-90,0-2 0,5-1 0,-4-3 0,6-5 0,-5 1 0,5-3 0,-4 2 0,2-3 0,4-2 0,17-14-180,15-13 90,-22 20 1,1 0-388,3-4 1,1 1 206,-5 5 0,1-1-1125,11-9 1,1-1-3522,-10 6 1,0 0 4739,8-7 1,-2 0 0,-9 10-1,-1 1 1,24-21 0</inkml:trace>
  <inkml:trace contextRef="#ctx0" brushRef="#br1" timeOffset="62921">8645 9082 22554,'-22'-4'1889,"3"-1"-1709,9-4-90,12 0-90,12 0 180,15 2-90,13 0-90,13 3 0,-20 2 0,1 1-303,4 0 1,2 0 257,2 1 0,1 0-135,1 0 0,0 0-135,-2 3 0,-1 0-45,-2 0 1,-2 2-271,-5 2 1,-1 1-1440,22 7 2069,-13 0 0,-13 1 0,-6 0 0</inkml:trace>
  <inkml:trace contextRef="#ctx0" brushRef="#br1" timeOffset="63125">8710 9534 22464,'-51'8'1979,"6"-2"-1889,11-6 0,13 0 90,20 0-90,42 0-90,3 0 0,5 0-622,2 0 0,1 0 352,13 0 0,0 0-225,-14 0 1,-2 0-451,2 0 1,0 0 944,-2 0 0,-1 0 0,-2 0 0,0 0 0,-2 0 0,1 0 0</inkml:trace>
  <inkml:trace contextRef="#ctx0" brushRef="#br1" timeOffset="63453">10590 8987 22554,'19'-52'2609,"-1"2"-2160,-4 5-89,-3 6-90,-4 8-90,-2 8 0,-1 9 0,-2 8 90,1 20-91,0 14-89,1 28-447,-3-19 1,0 3 401,0 8 0,0 2-559,-1 6 1,0 1 513,-2 5 0,-2 3 0,1-6 0,-1 3 0,-1 1 0,0-3 0,0 1 0,0-1-60,0-2 0,1-1 0,0-2-210,0 12 1,1-7-271,3 1-1259,0-6 540,0-29 1259,0-16 0,5-34 0,2-15 0</inkml:trace>
  <inkml:trace contextRef="#ctx0" brushRef="#br1" timeOffset="63761">11342 8788 23993,'2'-30'1529,"0"5"-1439,-2 5 90,0 11 90,0 9 270,0 39-405,0 4 0,0 8-105,0 2 0,1 5 0,0 0-457,-1-4 0,1 0 1,0 4 448,-1 0 1,1 4-1,0 1 1,-1-4-23,1 4 0,-1-3 0,1-1-60,-1 0 0,0 0 0,0-3-30,0 13 0,0-9-360,0 2-1169,0-5 180,0-27-990,0-9 2429,0-32 0,5-19 0,2-11 0</inkml:trace>
  <inkml:trace contextRef="#ctx0" brushRef="#br1" timeOffset="63944">11910 9005 23813,'0'-27'1889,"-5"0"-1709,-2 2 0,-3-4-90,3 10-90,4-1-90,3 11-360,0 4-1439,2 3 180,2 6 1709,2 3 0,4 5 0,0 2 0</inkml:trace>
  <inkml:trace contextRef="#ctx0" brushRef="#br1" timeOffset="64204">12462 8874 18483,'18'-36'1889,"6"0"-1128,11 0-581,13 1-135,-16 19 0,1 1 45,5 0 0,4 3-60,0 2 0,5 1 0,1 1-120,0 2 0,1 1 0,1 1-30,-2-1 0,-1 1 1,1 0-271,1 2 0,-1 1 0,-5 2-392,-5 3 1,-4 0-1557,25-2 2338,-31 10 0,-35-5 0,-7 5 0</inkml:trace>
  <inkml:trace contextRef="#ctx0" brushRef="#br1" timeOffset="65219">12860 8707 21655,'-10'-9'2158,"-2"2"-1708,2 2 90,-4 7-90,-6 9 269,-23 26-539,3-1-135,12-10 0,0 2-423,-13 16 468,7-1-174,0 12 174,18-18-90,7 12 0,19-26 90,25-6-90,-1-13 0,19-8 0,-6-5 0,4-3 14,0-2-14,-1 1 0,-3 3 90,0 4-180,-4 4 264,1 10-174,0 4-3242,2 11 3242,-2 4 0,-3 2-551,-6 3 641,-7 0 188,-6 1-188,-6 20 0,-7-11-90,-4 15 90,-5-18 0,-5-1-90,-2-4 90,-5 0 3106,-11 12-3106,-8 3-90,-2 0 0,-2-5 0,9-17 862,1-4-862,-1-3 0,-4-4 0,10-3 90,-1-6-90,14-3 0,4-4 180,3 0-180,-4 0 0,0 0 0,-1 0 0,2 0-719,3 0-451,0-4-269,-6-3-810,-2-6 2249,-9-9 0,-5-8 0,-3-7 0</inkml:trace>
  <inkml:trace contextRef="#ctx0" brushRef="#br1" timeOffset="66159">12081 7802 20575,'8'-27'1979,"-2"2"-1709,2 2 90,-5 3-90,0 4-1,-3 3 1,0 3-90,0 6-90,0 2 90,0 16 90,0 18 90,0 25-90,-5 0-91,0-15 1,-2 2 90,-5-1 0,-1 1-1315,1 1 1,-2 1 1134,0 3 0,-1 0 0,2-10 0,0 1-301,0 1 1,-1 3-1,1-1 346,-3 9 0,-1 4-216,3-9 1,-2 5 0,0 3 0,1-2 147,0-3 1,0 1-1,0-1 1,1 1-46,-1 2 1,1 1-1,-1 0 1,1 0-318,-1 1 0,0 2 1,0-1-1,2-3 355,0 4 0,1-3 0,0 5-60,-1 1 0,0 4 0,-1 1 0,1 1-159,1-1 0,0 0 0,0 0 0,1 0 159,-1 0 0,0-1 0,0 0 0,0 0 0,0 3 0,1 0 0,-1-1 0,1-5-21,1-4 1,1-5-1,0-1 21,0-1 0,0 0 0,0-3 197,-2 13 1,2-9-198,3-5 0,-1 4 1274,7-31-1274,2-4 2884,0-11-2884,4-8 1355,0-1-1625,4-6-270,6-6 360,-3-1 0,5-4 90,-6 6 1,-1 1-91,-1 1 90,-2-1-90,0 1 90,-2-2-270,4-6 0,-6 7-179,4-9-181,-6 10-1709,2-8 2429,-4 1 0,2 2 0,-2 2 0</inkml:trace>
  <inkml:trace contextRef="#ctx0" brushRef="#br1" timeOffset="70969">16637 9444 21295,'-25'-48'719,"1"5"-719,6 5-90,0 6 90,3 7-89,1 5-1,2 6 0,0 3-450,-11-4-90,4 3-269,-10-6-720,6 2 1619,-1-2 0,-2-2 0,-1-3 0</inkml:trace>
  <inkml:trace contextRef="#ctx0" brushRef="#br1" timeOffset="71244">15930 9001 21835,'-18'-4'1888,"2"-1"-1438,7-4 0,4-4-180,15-6-270,9 2 90,23-2-90,17 5-355,-17 8 0,6 1 1,0 1 354,9-1 0,5 2 0,-8 0 0,8 1 0,0 0 0,-6 1-565,-5 0 0,-4 1 0,2 1 475,13-2 0,2 1 0,-1 1-360,-7 1 0,-2 2 1,-3 0-167,3-1 1,-1 2 615,-7 1 0,2 2 0,-8 0 0,4 6 0,-2 4 0</inkml:trace>
  <inkml:trace contextRef="#ctx0" brushRef="#br1" timeOffset="71540">16178 9476 21475,'-50'18'1799,"6"0"-1619,14-11-90,9-1-90,11-6 179,14 0-89,12 0 90,20-4-90,19-1-45,5-3 0,8-1-795,-12 3 1,3 0 0,1-1 749,0 0 0,0 0 0,1 0 0,2 1 0,1 0 0,-5 0-242,1 1 0,-2-1 242,-11 1 0,2 0 0,-3 0-45,2 0 0,-2 0 45,9-3 0,-3 1-270,-16 0 0,-1 1-1169,0-3 0,-2-1-8392,23-7 9635,-8-2 0,-24 5 1,-1 1-1</inkml:trace>
  <inkml:trace contextRef="#ctx0" brushRef="#br1" timeOffset="72210">18598 8557 21295,'15'-25'2428,"-3"5"-2158,-6 2 0,-6 9-90,-10 6 0,-8 10-90,-9 9-90,-22 15 90,12-6-90,-11 6 0,21-13 90,5-9 90,6-3 0,4-6-90,2-4-1,5-3 1,3-10-90,10-8 0,6-10 0,14-5 0,11-4-216,-14 22 1,1 1 215,4 0 0,1 2 0,2 1 0,1 3 0,2 3 0,0 2 0,0 2 0,1 5 0,-2 4 0,-1 4 0,-1 2 0,-1 4 0,-3 5 0,-1 4-1625,4 17 1,-4 4 1624,-10-6 0,-4 1 0,2 13 0,-6 1-726,-12-10 0,-6-1 726,-3 1 0,-4-1-167,-6 1 0,-3-1 167,-4 0 0,-3-3 0,-3 0 0,-2-2 0,0-2 0,-1-3 0,0-1 0,1-1 0,2-4 0,1-1 0,2-3 0,2-2 90,-19 12 120,2-2-210,19-14 2469,6 5-2469,18-16 2118,30 4-2118,7-6 0,15 0 0,6 0 0,-13 0 0,0 0-1182,19 0 0,0 0 1182,-14 0 0,-2 0-45,0 0 0,-1 0-49,-2-1 1,0 2-222,7 1 1,-1 0-406,-8-2 1,-1 1 89,-3 1 0,-2 0-1528,8-2 2158,-24-4 0,-6-3 0,-2-5 0</inkml:trace>
  <inkml:trace contextRef="#ctx0" brushRef="#br1" timeOffset="72545">19833 8377 22014,'-18'-33'1530,"-4"8"-1351,-3 10 1,-4 8-90,3 11 0,1 6-90,9 10 90,6 3-90,12 4 0,8 0 0,8-4-90,9-1 90,1-12 0,3-1 0,3-22 0,-12-2 0,-4-16 0,-13-3 0,-10-3 0,-4-1 0,-16-8-180,2 15 0,-8-1-179,8 23-1081,-4 11-448,9 8-7943,2 6 9545,10 2 0,6 2 0,0 1 1</inkml:trace>
  <inkml:trace contextRef="#ctx0" brushRef="#br1" timeOffset="72786">20255 8232 20935,'26'-27'1619,"3"0"-1529,5 1 90,7 2-598,9 3 508,9 3-90,-25 11 0,3 1 0,19-1 0,5 2 45,5 2 0,1 1-605,-1 0 0,-2 0 470,-4 4 0,-5 0-270,8-1-1989,2 10 2349,-28-10 0,-5 5 0,-27-6 0</inkml:trace>
  <inkml:trace contextRef="#ctx0" brushRef="#br1" timeOffset="73422">20633 8155 19946,'-15'4'2428,"3"-3"-2158,0 9 270,-5 12-360,1 7 0,-9 20-90,4 1-775,-2 9 775,1 2-90,9-18 0,1 1 0,-5 20-72,9-19 0,1-2 72,3-4 0,4 0 90,0-21 0,0-11 90,0 3 577,0-9-757,8-1 251,31-21-251,-2 4 0,8-1 0,5 0 0,6 0 0,-1 1-487,7-1 0,0 1 487,-13 7 0,2 0 0,-6 4 0,20 4 90,-6 10-90,-10 6 90,-9 11-264,-7 9 264,-11 4-90,-9 8 90,-13 3-90,-11 4 45,-7-16 0,-4 0-45,-17 16 45,-4-13 0,-4-5-482,16-17 1,0-3 481,-11 4 0,0-4-45,-11-5 90,6-4-90,11-6 0,2-8 954,17 1-864,16-16 83,11 16-173,12-7 984,-2 14-984,0 0 90,6 0-90,3 6 0,2 1 0,1 7 0,-1-1 0,-3-1-90,-5-5-180,-5 1-270,-6-7-1349,-6 7-360,-8-3 2249,-6 0 0,-8 5 0,-3-2 0</inkml:trace>
  <inkml:trace contextRef="#ctx0" brushRef="#br1" timeOffset="76047">23378 7875 17247,'-6'-10'4588,"5"1"-4229,-10 2-179,10 1 0,-10 1-90,10 1 0,-10 1-90,9 1 90,-7 2-90,5 0 90,-1 0-90,-2 6 0,6 2 0,-2 5 90,3 3-90,3-2 0,5 2 0,7-3 0,5 1 0,4-3 0,3-4 0,2-3 0,-1-4 0,4 0 0,-6 0 0,-8 0 90,-9-4-90,-9-3-90,-5-4 90,-4-3 90,-16-3-90,4 4 0,-10 0 0,10 6 0,-1 5 0,4 0 0,1 2 0,4 0 0,6 0 0,-2 0 0,8 0-180,-3 0 0,11 0-450,-1 0-1169,6 0 1799,-6 0 0,-2 0 0,-2 0 0</inkml:trace>
  <inkml:trace contextRef="#ctx0" brushRef="#br1" timeOffset="80953">13344 8209 20575,'26'-33'2339,"0"-2"-1979,-3-1-90,-1 2 179,-5 2-89,-3 5-90,-8 7-180,-2 4 0,-4 9 0,-6 7 90,-6 15 0,-12 17-1787,5-6 1,-2 4 1696,-6 8 0,-1 3 0,-8 9 0,-2 2-816,10-12 0,-1 0 0,-1 1 756,-3 2 0,0 1 0,-1 0-288,-1 2 0,0 0 0,-1 0 288,1 0 0,-1 1 0,1-1 0,1-1 0,0 0 0,1 0 0,1-1 0,1 0 0,0-1-30,3-1 0,1 0 0,1-1 0,1-1 0,2-1 0,2 0 45,-8 13 0,3 0 0,5-5 0,3-1-282,6-8 1,3-1 236,-1 27 1607,19-11-1562,8-23 0,6-3-45,24 10-45,10-16 0,9-5 45,-19-10 0,2-4 0,1-1 414,1 0 0,2-2 0,0-1-444,5-2 0,1-1 0,-3-2 30,-10-1 0,-2-1 0,1-1 0,2-1 0,2 0 0,-1-2 0,0 0 0,-1 0 0,1-1-30,-2 0 0,1-1 0,-2 0 30,19-6 0,-2-1 0,-8 2 0,-2 0 476,-6 1 1,-3 1-522,-6 3 0,-3-1 45,21-13-90,-11 3-90,-13 2 0,-9 1 847,-10 3-1837,-6-11 271,-8 11-2519,-10-20 3802,-1 15 0,-9-11 1,4 9-1</inkml:trace>
  <inkml:trace contextRef="#ctx0" brushRef="#br1" timeOffset="81378">14111 8241 19431,'6'-61'2158,"0"0"-1798,2 6 0,1 7 965,-1 8-1055,-2 10-180,0 8 436,-4 6-76,0 15 88,0 17-89,-2 28-314,1-8 0,0 7-802,-4 17 0,-2 9 0,0 0 727,1-7 0,0-1 0,-2 5-42,2-13 0,-2 2 0,1 2 0,-1 4 0,-1 3 4,2-8 1,-1 3-1,-1 3 1,1 2-1,-1 1 1,1 0-1,-1-2 1,1-2-366,0 1 1,1-2 0,0-1-1,-1 1 1,1-1 0,0 2-1,-1 1 354,1 1 0,-1 2 1,-1 2-1,1 0 0,0 0 1,0-2-1,1-3 0,1-3-332,-1 11 1,1-2-1,1-3 1,0-4 0,0-4 320,1 7 0,0-5 0,1-1-93,0-6 0,1-2 1,1 1 92,1 5 0,0 0 0,1-3 0,0 11 0,1-3 0,2-3 0,0-5-90,3 9 779,-2-37-1139,-2-22 1984,2-11-2794,5-41 361,-2 5 1401,-3 11 1,-1-2-2212,0-19-809,-1-3 2518,-4-3 0,-1 0 0,0-1 0</inkml:trace>
  <inkml:trace contextRef="#ctx0" brushRef="#br1" timeOffset="82789">19285 8598 21565,'-52'-31'1979,"-7"3"-1845,23 15 1,-3 3-436,-3 6 0,-4 3 0,-1 3 390,-1 4 1,-1 5 0,0 0-332,1 0 0,-1 1 1,3 3 285,-15 14 1,10 4-45,23-8 0,9 4 4,9 11 1,10 1-5,18 22-1383,6-22 0,7-4 1383,5-10 0,5-4-45,5 0 0,4-3-62,3-1 1,6-4 46,-2-4 0,5-4 0,-1 0 30,-13-2 0,-2-1 0,2-1-87,13-3 1,3-1-1,-5-2 117,4-6 0,-6-3 0,-2-5 0,-4-5 0,-3-4 0,-5-4 45,-5-3 0,-6-4 0,-6-3 0,-5-2 0,-9-2 0,-6-1-28,-6 0 0,-8 0 28,-8 1 0,-7 3 45,-5 2 0,-5 4 0,-7 4 0,-5 7 1049,-4 3 0,-6 12-1049,2 16 0,-7 10 0,-2 6 0,7-2-60,5 1 0,6 1 0,-4 5-487,-6 6 0,-5 4 1,2 3-1,12 0 457,14 1 0,8 1 0,3 1 0,3 0 0,3 2 0,6 2-207,7 1 0,6 4 0,3-1 1,2-3 146,4 3 0,5-3 0,3 0-50,2-2 1,2 1-1,3-1 1,3-6 79,8-4 0,3-5 0,2-4-202,4 0 0,3-3 1,1-4 201,3-1 0,1-4 0,5-4 12,-8-6 0,4-3 0,2-3 0,-1-1 0,-3 0 143,2-2 0,-4-1 0,1-2 1,2-2-126,0-1 0,3-1 0,1-1 0,-2-3 0,-5-1 0,11-6 0,-7-4 0,1-6 22,-8 0 1,0-5-1,-1-4 1,-6-2 44,-8 0 0,-5-4 1,-2-1-1,-2-1-45,0 2 1,0-1 0,-5 0-1,-6 0 38,-7-14 0,-10 1 0,-8 4 30,-16-1 0,-11 6 300,-7 4 0,-8 5-330,13 16 0,-3 4 0,-2 2-61,-3 3 0,-2 4 1,0 2 30,-2 4 0,0 4 0,0 2-30,0 3 0,0 4 0,2 2-255,2 3 0,2 3 1,1 2 254,-15 11 0,6 7 30,18 1 0,3 4 0,6 1 374,2 3 0,7 3-449,5 15 0,13-2 45,14-21 0,11-4-30,8-5 0,10-2 0,4-5 7,-3-8 1,4-4-1,2-2 1,0-1-129,1 1 1,1 0-1,0-2 1,1-3 150,6-4 0,1-4 0,-1-1 0,-3-3 0,3-4 0,-3-3 0,-2-3 0,0-1 0,-2-3 0,0-2 0,-3-2 0,-2-2 0,-1-3 0,-5-1 0,-2-3 0,-3-2 24,-3 0 1,-3-2 0,-4-2-25,-2 1 0,-4-1 0,-6-4 30,-8-12 0,-8-4 0,-5 4-30,-9-6 0,-10 4 30,-3 10 0,-6 0 0,-10 10 15,-6 16 0,-9 9 0,-3 5 0,2 2-15,-5 0 0,1 5 0,-5 5-30,14 3 0,-6 3 0,-2 3 0,0 1 0,3 2 0,6 1 232,1 3 0,6 2 0,1 2 1,-1 2-233,-10 6 0,-2 3 0,3 2 0,9 0 0,8-2 0,8 2 0,4 3 0,4 9 0,6 4 0,9 0-535,12-5-1,9-1 1,3-1 535,1 0 0,3-2 0,6-4-30,11-5 0,8-6 1,1-5 256,16-4 1,4-9-228,-16-7 0,4-2 0,0-2 0,-2-1 0,2-2 0,-3-1 0,1-3-9,-2-1 0,2-1 0,-2-2 1,-5-3 8,12-12 0,-8-5 0,-7-2 0,-7-5 0,-6 0 0,-13-4-389,-20-15 0,-16 0 434,-5 15 0,-10 4-45,-3 6 0,-6 1 0,-4 7 275,1 8 0,-4 6 1,-4 4-321,-7 2 0,-6 4 0,-1 2 0,3 2-398,13-1 1,3 2 0,-1 0 0,-2 3 190,0 0 0,-3 1 0,0 2 1,2 0-1,4 2-615,-8 6 0,5 1 0,1 2 867,1 1 0,1 2 0,2 1 0,3 0 0,2 1 0,0 1 0,1 0 0,1 1 0,0-1 0</inkml:trace>
  <inkml:trace contextRef="#ctx0" brushRef="#br1" timeOffset="88022">16771 9114 21655,'-25'-16'719,"5"0"-809,9 0 90,8 0 0,10 3 0,26-7 0,1 3 0,4 2 0,1 0 0,12-5 45,-18 8 0,-2 0 45,4-4 0,-9-1 180,-36 4-90,-16 2 90,-27 14 0,-9 6-136,11 0 1,-1 2-498,2 1 1,-4 2-1,2 0 393,9 1 0,2 0 0,-3 3 30,-15 7 0,-3 3 0,2 2-60,7-2 0,3 1 0,0 0 30,0-1 0,1 1 0,8 2-30,0 11 0,21-3-440,62 5 440,-13-25 0,6-4 0,20-4 0,3-8 0,-7-5 0,1-4-30,-4-1 0,3-3 0,-1-1 30,-4-3 0,-1-2 0,0-1 0,-2 2 0,0-1 0,-3-3 0,13-17 0,-10-3 0,-15-4 0,-3-14 0,-43 20 0,3 14 0,-26 4 0,16 15 1205,-13 16-1205,14 15 413,5-1-593,8 10-179,18-15-361,6 4-899,15 0 1619,13 0 0,15-3 0,-23-12 0,0 1 0</inkml:trace>
  <inkml:trace contextRef="#ctx0" brushRef="#br1" timeOffset="95829">8682 13533 22824,'-31'-2'1619,"3"-1"-1349,3-2 0,5-1 0,9 3-91,8-5-89,14 5 0,14-2-90,15 3 45,7 0 0,5 0-45,-10 2 0,3-1-442,9 0 0,6-1 0,-5 1 442,-2 1 0,-1 0-45,14 0 0,-1 0-45,-23 0 0,-3 0-45,-3-1 1,1 0-406,15 1 0,-1 0-629,15-2 44,-25 1 1,-4 2-1125,-13 3 2249,-21 1 0,-13 6 0,-7 0 0</inkml:trace>
  <inkml:trace contextRef="#ctx0" brushRef="#br1" timeOffset="96424">8385 14179 18580,'-16'0'1889,"0"0"-219,9 0-1490,2 0 705,12-4-525,6-3 184,15-6-364,12-5 0,7 0 0,5 1-1280,-9 3 0,2 0 1100,-2 1 0,2 0 0,-2 2 45,8-1 0,-1 3-376,0 0 1,-2 0 330,-1 3 0,-2 1 0,-4-1 0,1 1 0,8 2 0,-2 1 0,-13-1 0,-2 2 0,6 0 0,1 2-47,2-1 0,-5 0 47,2 0 90,18 0-90,-47 0 0,-4 0 0,0 0 2827,-2 0-2827,0 0 943,-2 0-5261,0 0 4355,-7 0 1,0 0-1,-5 0 1</inkml:trace>
  <inkml:trace contextRef="#ctx0" brushRef="#br1" timeOffset="107672">15565 5446 21835,'-14'0'1349,"1"-2"-1079,-3-3 89,4-2 91,-2-2-90,3 0 0,5 2-90,3 1-180,3 1-1,0-2 1,7 0 0,9-4 0,22-2-90,-8 3 0,4 0-1381,15-3 1,5 1 1410,-6 1 0,2 0 0,4 1 15,-5 1 0,2 1 0,2-1 0,1 1-23,8-1 1,0 0 0,4 0-1,7 0 11,-20 2 1,4 1 0,2-1 0,3 1 0,1 0-1,1-1 1,0 1 0,0 0-283,-1 1 0,1 0 1,0 0-1,2 0 1,0 0-1,0 1 0,0-1 1,0 0-1,0 1 249,-1-1 0,1 0 0,0 0 0,0 0 0,0 0 0,0 1 0,-1-1 0,0 1 0,0 0-180,-2 1 0,1 0 1,0 0-1,0 1 1,-1-1-1,-1 1 0,-2 0 1,-2 0-1,-3 1 180,17-1 0,-6 0 0,-2 1 0,0 0 0,3 1-181,-6-1 1,3 1 0,-1 0 0,0 0 0,-2 0 0,-4 1 180,7 0 0,-5 0 0,0 0 0,0 0 91,6-1 0,2 0 0,-3 0 1,-7 1-92,2 1 0,-7 0 592,-11-2 0,-4 0-412,20 4-90,-21-3 1759,-12 3-1849,-13-4 2631,-19 0-2631,-4 0 1954,-19 0-1954,11 0 343,-4 0-433,10 0-179,0 0-271,2 0 180,0 4-90,5-3-179,-2 9-1,3-3-179,-8 7-271,-3 4-1079,-1 0 2159,-3 3 0,-2 3 0,-2-1 0</inkml:trace>
  <inkml:trace contextRef="#ctx0" brushRef="#br1" timeOffset="108807">16982 5871 19676,'-8'0'2878,"3"0"-2428,-2 0-180,6 0 629,-2 0-809,8 0 0,5 0-90,13 0 90,34 0-45,-14 0 0,1 0-289,3 0 0,1 0 244,5 0 0,-2 0 0,-13 0 0,0 0 0,10 0 0,-1 0 90,18 0-135,-28 0 0,-2 0 45,1 0-90,-10 0-179,-4 0-451,-5 0 180,-9 0-449,-2 0-810,-12 4 1799,-2-3 0,-10 3 0,-3-4 0</inkml:trace>
  <inkml:trace contextRef="#ctx0" brushRef="#br1" timeOffset="109457">17339 5835 21205,'-12'-12'2159,"2"1"-1889,0 4-91,-2 1 91,-4 7-270,-1 6 90,-5 11-90,4 7 0,-1 7 0,1 4 0,-4 19 0,12-14 90,-6 8-90,15-17 0,-3-13 0,4-4 90,0-7-90,0-7 90,0 3-90,4 0 0,15 3 0,3-1 0,16 4 0,1-9 0,4 3 90,3-4-90,3 4 0,-14 0 0,-1 1 0,14 9 0,-10 1 0,-3 2 0,-3 11 90,4 14 0,-19 14-90,-9-10 0,-6-8 0,-4 1 90,-6 6-90,-9 7 0,-5-20 0,-4-5 0,-7-7 0,-2-2 90,-3-10-90,1-2 90,-9-6 0,17 0 0,-2-4-90,19-4 90,6-3-90,2-3 90,4-5-90,0 6 0,4-4 0,0 8 0,5 2 0,-1 2-270,7 3 0,-5 2-630,7 0 181,-8 0-91,-1 0-809,-2 0-540,-1 0 2159,-2 4 0,3 1 0,-4 4 0</inkml:trace>
  <inkml:trace contextRef="#ctx0" brushRef="#br1" timeOffset="110358">18391 5989 15808,'0'-10'5037,"0"3"-4407,-3 1-360,2 3-91,-7-1-89,8 4-90,-4-2 0,4 0 90,0-1-90,0 1 1530,0 0-1441,2 2 91,4 4-90,6 7 0,6 11 0,7 13 0,3 10-90,5 9-242,-16-24 0,0 1 242,2 3 0,1 0 0,-2 1 0,2 1 0,9 12 0,-1 0 0,-8-13 0,0-1-90,5 7 0,-2-3-89,-1 3-91,-4-9-180,-4-10-180,-5-6-539,-3-9-810,-4-9 1979,-2-12 0,0-13 0,0-7 0</inkml:trace>
  <inkml:trace contextRef="#ctx0" brushRef="#br1" timeOffset="110624">18826 6020 17517,'0'-27'4407,"0"2"-3957,0 2 90,0 1-270,-6 8-90,-1 3 0,-5 15-90,-4 10-1,-2 13 1,-5 11-90,-3 12-158,13-20 0,0 1 203,-2 4 0,1 0-1058,-1 3 1,0-1 1012,1 2 0,-1-1 0,0-1 0,0 1-567,-2 11 0,0-1 432,5-14 0,0-1-67,-1 7 0,0-4-338,-1 4-539,4-10-494,4-7 1573,-1-12 0,6-9 0,-3-7 0</inkml:trace>
  <inkml:trace contextRef="#ctx0" brushRef="#br1" timeOffset="110819">18294 6310 18147,'-5'0'3957,"2"0"-3867,15 0 0,4 0-90,16 0 90,8 0-180,9 0-90,12 0-2505,-12 2 0,2 0-2128,-13-2 1,0 1 4812,12 1 0,-1 0 0,12-6 0,-2-1 0</inkml:trace>
  <inkml:trace contextRef="#ctx0" brushRef="#br1" timeOffset="111368">19321 6111 18147,'6'-5'4137,"-2"1"-3867,-2 4-90,-2 0-180,-5 0 90,-2 6-90,-5-5 90,0 5 0,1-6 180,1 0-90,6-4 0,0-5-91,4-5 91,6-18-180,2 8 90,8-8-90,3 13 0,3 10 0,2 3 0,5 10 0,0 7 0,1 8 0,-3 10 0,-5 5 90,-4 7 0,-9 2 0,-7 4-90,-11 1 90,-9 2-45,0-17 0,-3-1-45,-13 14 0,11-18 0,-1-2 0,-7 1 90,5-4-90,2-5 0,7-5 90,3-6-90,8-3 90,2-4-90,4 0 90,6 0-90,4 0 0,10 0 0,30-2 0,-4-2-535,-11 1 0,1 1 535,23-5-90,4 5-180,2 0-135,-21 2 0,0 0-224,20 0 179,-26-1 0,-2 2-3598,11 5 4048,-21-1 0,-4 8 0,-18-1 0</inkml:trace>
  <inkml:trace contextRef="#ctx0" brushRef="#br1" timeOffset="111990">16893 7015 22554,'-35'-6'1619,"6"-1"-1529,15-2 90,17 0 0,20-1-90,25-1 90,12 4 0,7 1-950,-8-1 0,6 0 824,-13 3 0,7 0 0,3 1 0,0-1 0,-4 1-683,-2 0 1,-3 0 0,1 0 0,3 0 646,3 0 0,5 1 0,1-1 0,-1 0 0,-2 1 4,2 0 1,-2-1-1,0 1 1,4 0-23,-9 1 0,3-1 0,2 1 0,1 0 0,-1 0 0,-1 0 0,-1 0 0,-1 0 0,-1 0 0,1 1 0,-1-1 0,0 0 0,-1 1 0,-1 0 0,0-1 0,-1 1 0,0 0 0,-1-1 0,8 1 0,0 0 0,-2 0 0,-3 0 0,-7 0-163,14 0 1,-5 0 162,8 0 0,-7 0 0,-6 0 0,-17 0 1075,-12 0-1255,-10 0 2929,-7 0-3199,-6 0-885,-25 8-8496,-24 9 9145,-15 0 1,20-4 0,0 0 0,7-4 0,-1 0 0</inkml:trace>
  <inkml:trace contextRef="#ctx0" brushRef="#br1" timeOffset="112339">18249 7192 20575,'-13'-14'2249,"5"0"-1799,5-1-270,3 7 269,0 0-269,0 8 0,0 0 90,0 4-90,0 7-90,0 9 90,0 36-180,0-5-308,0-14 1,0 1 307,0 19 0,0-1-90,0-4-270,0 14 90,0-21-180,0 7 0,0-25-89,0-4-91,0-5-539,0-9-630,1-3 1952,4-8 1,3-6 0,2-4 0</inkml:trace>
  <inkml:trace contextRef="#ctx0" brushRef="#br1" timeOffset="112625">18614 7368 19046,'11'-19'3868,"-5"2"-3508,-2 5-180,-4 3-90,0 5 0,-6 10-1,0 10 1,-7 38-90,9-18 0,2 2 0,-1 2 0,2-1 0,4 2 0,2-3 0,7 9 0,25 4-90,-7-21 90,31-8 0,-19-41 90,-2-23-180,-25-7-180,-21 17 1,-9 0-1620,-34-11 719,21 21 1,-1 3 1169,-4 3 0,-1 4 0,-21 0 0,0 3 0</inkml:trace>
  <inkml:trace contextRef="#ctx0" brushRef="#br1" timeOffset="113084">14663 6943 20755,'36'-12'1529,"9"-1"-1349,12 4-2076,-22 3 0,3 1 1896,4 2 0,1 1 0,3-1 0,2 2 170,-5 0 1,3 1 0,-1 1-1565,16-2 0,-1 2 1394,-2 1 0,-3 0 0,-13-2 0,-6 1 0,1 3 0</inkml:trace>
  <inkml:trace contextRef="#ctx0" brushRef="#br1" timeOffset="113311">15130 6608 21115,'-10'-29'2249,"-2"9"-2159,7 5 0,0 19-90,5 12 0,0 14 0,0 13 0,2 9 0,2 9-344,-1-27 0,0 0 164,2 1 0,0 3-1124,0 15 0,0 1 1304,-1-16 0,-1 0 0,0 11 0,0-3 0,-3 8 0</inkml:trace>
  <inkml:trace contextRef="#ctx0" brushRef="#br1" timeOffset="113707">12714 6445 21924,'16'-11'990,"6"0"-900,12-3 0,13-1-90,14 0-329,-26 7 1,2 1 328,-1 1 0,3 0-180,14 1 1,0 1-46,-15 2 0,-1 0-135,9 0 0,-2 2-989,4 0-650,-9 4 1999,-9-3 0,-9 3 0,-6-4 0</inkml:trace>
  <inkml:trace contextRef="#ctx0" brushRef="#br1" timeOffset="114257">12954 6314 20575,'0'-7'1799,"0"3"-1709,-6 18 0,0 2-90,-8 19 0,1 1 90,-6 25 0,10-12 0,-5 11-90,13-23 90,-2-8 0,3-4-90,0-7 90,0-4-90,-4-7 90,-1 1-90,1-7 0,0 3 0,4-4 0,0 0 90,6 0-90,4 0 0,10 0 180,34 4-180,-2 3 45,4 3 0,5 5-45,-5 7 0,-1 4-475,1-2 1,-3 3 474,-6 5 0,-7 4 0,-18-10 0,-6 2-198,-2 16 0,-5 1 198,-9 22 45,-5-23 0,-7-1-45,-28 9 0,-1-21 0,-8-5 45,-4-7 0,-4-5-248,1 3 1,-1-4 202,4-9 0,3-4 867,-11-6-867,10-8-2821,2-13 2821,20 3-90,6-5-449,26 7 400,5 7-850,8 2 989,1 9 0,-5 2 0,3 2 0</inkml:trace>
  <inkml:trace contextRef="#ctx0" brushRef="#br1" timeOffset="116175">16795 7060 16528,'-12'-2'4857,"0"0"-4497,2-2-91,3 1-179,-2-6 90,4 0-90,-5-4 90,2-5 0,-2-7 0,2-5 270,-2-24-360,7 21 0,1-1-45,1-2 0,0-1-45,4-2 0,0 1 89,8-27-1020,-3 30 1,2-1 930,1-2 0,0-1 0,2 0 0,1-3-457,8-15 0,2 0 457,-6 14 0,1 0-160,6-9 0,3 0 160,1 8 0,0 3 0,-5 10 0,3 0 0,5 0 0,4-1 0,1 3 0,19-6 0,1 4 0,-18 10 0,0 0 0,3 2 0,11-2 0,5 1 0,-2 3 0,-8 6 0,0 3 0,-1 0-292,2 0 0,1 0 1,-2 2 291,-1 2 0,0 1 0,-3 2 0,4 3 0,1 2 0,-3 0 0,4 2 0,-3 0 0,5 2 0,2 1 0,5 1 0,6 2 0,-7-2 0,-5 1 0,-2-2 0,-6 0 0,1 0 0,-2 0 0,3 0 0,-2 0 0,0 1 0,-1 0 635,-3-1 1,1 2-636,10 6 0,1 1 0,-2 1 0,1 2-30,-12-4 0,2 2 0,-3-1 30,7 3 0,-1 1 0,5 5 0,-3-1 0,5 2 0,-19-10 0,-2-1 0,8 1 0,-2-2 1015,-5-1-1015,6 5 384,-12-1-384,4 3 1253,-12-1-1253,-4-1 137,0 3-137,2 9 0,-5-6 0,3 8 0,-6-9 0,0 2 0,0 1 0,-3-3 0,-2 1 0,-3 2 0,-5 15 0,-2-6 0,-11 26 90,5-26-90,-5 9 0,3-3 90,-4 0-90,0-1 0,1-7 0,4-15 0,0-2 0,3 0 0,-1-2-90,4 0 90,0-5-90,4-3-89,0-4-1,4-4 0,0 0-450,-9 0-1169,3-2-360,-7-5 2159,8-5 0,2-6 0,3-2 0</inkml:trace>
  <inkml:trace contextRef="#ctx0" brushRef="#br1" timeOffset="117213">21887 6346 21385,'52'-21'809,"6"1"-764,-24 12 0,2 2-729,4-1 1,0 1 638,2 2 0,2 1 0,-1 0 0,1 1-180,-1 1 0,-1 0-450,-1 1 1,-2 0-4229,-3 0 1,-1 0 4902,24 0 0,-14 0 0,-9 0 0</inkml:trace>
  <inkml:trace contextRef="#ctx0" brushRef="#br1" timeOffset="118107">22338 5948 19586,'0'-14'2608,"0"1"-2518,0 1 0,0 3 0,0 3-90,0 3 90,0-1-90,0 3 1709,0-1-1709,-3 2-90,2 0 90,-3 0 90,4 9-90,0 3 0,0 12 180,0 30-180,0-4-205,0-11 0,0 1 205,0-6 0,0 0 0,0 20 0,0 4 0,0 2 0,0 2 0,0-2 0,0 0 45,0-5 0,0-4-45,4 13 0,0-8 0,4-8-90,-1-8 90,-3-6 0,-1-7 90,-2-6-90,2-4-90,-2-9 90,1-2 0,-2-2 590,0-3-680,0 3 90,1-4-90,3 0 90,1 0 0,1 0 0,-2 0 0,0-2 0,0-3 0,2 2 0,-3-3 0,0 4 0,-3-3-90,0 3 0,2 0 90,2 2-90,1 0 90,-1 0 0,-3 0-90,-1 0-359,2 0 89,-1-2 0,1-1-90,-2-1-359,1-3-2699,2-4 3508,1-1 0,0-3 0,0 1 0</inkml:trace>
  <inkml:trace contextRef="#ctx0" brushRef="#br1" timeOffset="118682">23707 6133 20215,'0'-19'2159,"0"6"-2159,0-9 90,3 8 0,16-3-90,4 6 0,16-3 0,4 9 0,6 0 0,10 3-225,-15 2 0,2 0-461,-11 0 1,0 0-170,10 0 1,-2 0 854,8 0 0,-10 0 0,-7 0 0</inkml:trace>
  <inkml:trace contextRef="#ctx0" brushRef="#br1" timeOffset="119159">24068 5979 15718,'-22'0'5307,"-2"0"-4767,1 6-270,-3 4-181,-1 6 1,-3 4 0,1 5 0,-1 2-90,3 7 90,-4 12 180,5 4-270,7-4 90,8 4 0,11-27-90,0 4 90,6-13 0,2 0-90,10-1 90,21 7-90,-3-3 90,17 5-90,-8-2 0,2 3 0,0 2 0,-2 2 0,-7 2 0,-7 3 90,-7 2-90,-10 2 0,-5 0 90,-9-2-90,-10-2 0,-9-5 0,-8-4 90,-18 1-90,9-13 0,-20 1-180,23-12 0,7 0 0,13 0-180,19 0-1169,11-12-360,5 1 1889,14-13 0,-3 1 0,3-2 0</inkml:trace>
  <inkml:trace contextRef="#ctx0" brushRef="#br1" timeOffset="119414">25055 6586 21655,'8'-14'1529,"-2"2"-1529,2-1 90,0 2-90,6 2 0,6 2 0,32-2 0,-2 6-303,-12 1 0,3 0 303,-6 2 0,3 0 0,21 0 0,5 0-360,2 0 0,0 0-90,0 0 1,-1 0-451,-10 0 1,-5 0 899,6-2 0,-11-2 0,-5-3 0</inkml:trace>
  <inkml:trace contextRef="#ctx0" brushRef="#br1" timeOffset="119647">26058 6183 18596,'0'-9'3328,"0"-2"-3148,5-1-90,6 1 0,7 0-90,10 4 0,7 0 0,11 5-90,11 0-614,9 2 254,-32 0 1,1 0-496,0 0 1,-1 0 944,27 0 0,-8 0 0,-7 0 0</inkml:trace>
  <inkml:trace contextRef="#ctx0" brushRef="#br1" timeOffset="119942">26403 6070 16887,'-18'-3'4858,"-1"1"-4319,1 8-89,-2 4 90,-19 26-360,5-1-321,11-7 0,-1 2 231,-11 24-45,19-24 0,2 1 0,1 3 0,3 0-45,3 1 0,2 0 0,4 2 0,2-1 0,3 0 0,2 0 0,4 0 0,2-2 45,3 0 0,3 0-90,12 12 0,3-2 45,-8-12 0,0-1-45,8 9 0,-1-2-45,6 7-180,-7-6-89,-7-3-181,-9-5-539,-8 1-697,-12-2 1776,-10-3 0,-9-7 0,-7-2 0</inkml:trace>
  <inkml:trace contextRef="#ctx0" brushRef="#br1" timeOffset="120692">26699 6450 22554,'-15'-60'509,"-1"0"1,-7 0 0,-6 0-480,4 19 0,-4 1 0,-4 1-1917,-7-1 0,-5 2 1,-3 2 1908,6 9 1,-2 0-1,-3 2 1,-7 2 28,6 6 0,-6 2 1,-4 0-1,-3 1 1,1 2-1,0 0 1,3 1-172,-2 2 0,3 0 1,0 2-1,-1 1 1,-1 0-1,-3 1 165,2 1 0,-3 0 0,-1 1 0,-2 0 0,0 2 0,1 0 0,1 2 0,4 2-59,-6 1 1,3 3 0,1 1 0,1 2-1,-2 2 1,-2 1 46,3 2 1,-3 2 0,-1 2 0,-1 1-1,0 1 1,1 1 0,2-1 0,4 0-204,-4 1 1,3 0 0,1 1 0,2 0 0,-1 1 0,-2 2 181,1 0 1,-4 2 0,0 1 0,0 1 0,3 1 0,4-1 0,5 0-13,-5 7 0,6 1 0,5 0 0,3 1 30,-5 9 0,4 2 0,7 1 231,9-5 1,4 1 0,13 3-292,17 12 0,15 2 1,5-4-1,-1-16 0,5-4 0,6-1 127,4-1 1,4 1-1,6-3 1,6-8-128,-7-11 0,6-5 0,3-5 0,1-1 0,0-1 0,-3-1-6,4 1 0,-3-1 0,1-2 0,0-1 0,4-1-16,-5-1 1,3 0-1,2-1 1,0-2 0,0 0-1,-2-1 1,-4-2-21,9-2 0,-4-2 0,-1-2 0,-1 0 0,0-2 18,-2 0 0,-1-2 0,0 0 0,-1-2 0,-2-1-145,9-4 1,-2-1-1,-1-4 1,-3-6 162,-9-4 0,0-7 0,-2-3 0,-4-1 0,-5 1 58,-3-1 1,-6 1-1,-3-3 1,-2-3-5,-3-1 0,0-3 0,-4-2 0,-6-1 0,-11 1 71,-10 5 1,-10 0 0,-6 0 0,-3 1 0,-3 1 0,2 4-18,-1 1 0,-2 2 0,-1 3 0,-3 1 0,-4-2-92,3 6 1,-2-1 0,-3-1 0,-2 2 0,-1 1 0,0 5 0,0 4 73,-11 1 0,-2 5 0,0 5 0,-1 3 0,-1 2-18,-2 1 0,-1 3 0,-2 3 0,1 2 0,-1 3-6,9 2 0,0 2 0,-1 1 0,0 3 0,1 1 0,-1 1-30,0 2 0,0 2 0,0 2 0,0 1 0,1 2 0,0 0 15,1 2 0,0 0 0,1 2 0,1 2 0,0 0 0,1 1-72,2 0 1,1 1 0,0 1 0,1 1 0,2 0 0,1 2 56,-6 2 0,2 1 0,2 2 0,2 1 0,2 4 64,1 6 0,2 5 0,2 1 0,5 1 0,4-3-64,-1 11 0,8-1 0,8 3 0,7-7 0,5 4 0,6-2 0,11-6 0,16-2 0,13-7 0,9-3-15,-8-13 0,8-2 0,4-1 0,3-1 0,-1-2 0,-2-1-3,4 0 0,-1-1 0,0-2 0,2-1 0,4-1-8,-5-2 0,4 0 0,2 0 1,1-2-1,0 0 0,-1-2 1,-3-2-20,0-2 0,-1-1 0,-1-1 0,-1-2 0,0-1 0,1 0-30,0-1 0,0 0 0,1-1 0,-1-1 0,-1-1 0,0-1-39,-2 1 1,-1-2 0,0 0 0,-1-1 0,0-1 0,-2-1 5,6-3 0,-1 0 0,-1-2 0,-1-1 0,-3-2 63,6-5 0,-1-2 0,-4-2 1,-3-4 44,-8 1 0,-3-3 0,-3-3 0,-5-2 214,2-15 0,-7-4 0,-8-2-94,-8-3 0,-9-2 0,-6-1-8,-5 14 0,-4 0 1,-5 0-1,-3 2 136,-4-1 0,-3 0 1,-5 2-1,-1 3-158,-4 0 0,-2 2 0,-4 3 0,-6 5 0,-4 6 0,-8 5 0,-3 3 0,1 4 0,2 3-31,0 3 1,2 4 0,-1 5-1,-2 3-23,1 3 0,-5 3 0,1 4 0,2 3 0,6 5-14,3 6 1,5 5 0,4 4-1,2 6 32,3 2 0,3 8 0,1 2 0,4 2 0,4-3-32,3 0 1,5-1-1,3 1 1,4 3-5,2-1 0,1 4 0,4 1 0,8 0 0,10-3-33,12-5 0,12-2 0,7 0 0,5-2 0,0-2 0,-2-2-21,3 1 0,-2-2 0,3-3 0,5 0 0,7 0-77,-15-12 0,4 1 1,5 0-1,3 0 1,1 0-1,2 0 0,1-1 1,-1-2-1,-2-1 1,-1-2-1,-3-2 87,11 3 0,-3-4 1,-1-2-1,-1-2 0,2-1 1,1 0-1,3 1-37,-10-3 0,3 0 0,2 0 1,1 0-1,1-1 0,0 0 1,-1-1-1,-2-2 0,-1 0 0,-3-2 63,6-1 0,-3-1 0,-1-1 0,-2-2 0,1-1 0,0-2 0,3-1-12,-2-3 0,2-1 0,2-2 0,-1-2 0,0 0 0,-1-1 0,-3 0 0,-3 0 29,10-3 1,-4 0 0,-2-1 0,-1-1 0,1-3 69,4-4 0,4-2 0,-2-3 0,-7-1 0,-12-1-87,-11-4 0,-8-1 0,-10-2 0,-8-13 0,-17 0 0,-18 5 0,-15 6 0,3 13 0,-6 4 0,-3 3-90,-8 1 0,-4 4 0,-2 1-90,11 5 0,-2 1 0,0 1 1,-1 2-41,-1 1 1,-2 2-1,0 1 1,0 1-321,0 1 0,0 1 1,0 2-1,1 1 540,0 0 0,1 2 0,0 1 0,1 1 0,2 2 0,1 0 0,1 2 0,0-1 0,-15 7 0,1-1 0,0 1 0</inkml:trace>
  <inkml:trace contextRef="#ctx0" brushRef="#br1" timeOffset="122648">13161 12714 24249,'-12'-53'1798,"-2"8"-1708,-1 17 838,-3 23-524,2 27 1,1 17-405,3 3 0,2 10 0,0 4 0,1 1-765,1-7 0,1 3 1,0 0-1,1 2 1,0 0 764,-1 5 0,1 2 0,-1 1 0,2-2 0,1 0-149,2-5 1,1-1 0,0-1 0,1-1 0,1-2 148,0 15 0,0-3 0,3 3 0,-1-15 0,1 4 0,0 0 0,1-1 0,0-2-90,1 13 0,1-2 0,1 1-158,-1-7 1,1 3 0,0-2 0,0-6-383,3 14 0,1-8-45,-2-6 1,2-4-297,-2-10 0,2-3-1548,9 10 2519,4-33 0,0-35 0,4-20 0</inkml:trace>
  <inkml:trace contextRef="#ctx0" brushRef="#br1" timeOffset="122957">14071 13044 25792,'-20'-30'720,"1"1"-810,0 6 0,3 3 90,10 4 0,2 3 0,14-3 90,10 0-90,16-2 0,10 6 0,6 2 0,-7 2 0,1 1-202,-2 2 0,3 0 0,1 2 82,4 0 0,2 2 0,-1 1-90,-3 1 0,1 2 0,-2-1-225,1 0 1,-1-1 0,-2 1 254,9 2 0,-8-1-180,3 1-89,-15-4-91,-9 0-270,-11 0-809,-8 0 1619,-10 0 0,-10-4 0,-7-1 0</inkml:trace>
  <inkml:trace contextRef="#ctx0" brushRef="#br1" timeOffset="123508">14314 12854 22734,'-32'-6'1619,"-1"3"-1529,1-1 90,-3 12 540,-16 28-451,9 4-179,16-8 0,1 5 0,1 8 0,4 1-531,7-9 0,1 0 486,-3 12 0,3 0-45,6 16 45,4-21 0,0 0 58,4 17-58,-1-25 0,1-3-45,2 3 90,1-11 0,0-5-90,1-10 90,-2-4 571,13-12-661,2-8 0,19-9 0,5-9-314,12-2 314,-24 17 0,1 2 0,2-1 0,1 3 0,2 1 0,0 3 0,-1 2 0,1 3 0,-2 3 0,1 4 0,-1 1 0,1 6 44,10 13 1,-2 5 0,-10-5 0,-2 4 45,0 8 0,1 7 0,-6 5-23,-11 0 1,-5 6-1,-3 1 1,0-2-68,3 4 0,-1-1 0,-5 4-334,-5-7 0,-4 4 0,-2 2 0,-3-4 0,-1-7 334,-12 14 0,-8-6 0,-5-2 0,-6 1 0,-1-9-336,1-11 1,-2-7 290,-13 3 0,0-10 0,18-17 1,3-8-1,1-4 0,3-5 45,3-5 0,3-5 0,2-2 0,3-3 0,5-1 0,2-1 0,-1-28-94,12-8 4,14 25 231,12 3-411,13 28-450,8 7-269,8 12-945,-13 3 0,0 3 2206,21 9 1,-21-5 0,-2 1 0,13 6-1</inkml:trace>
  <inkml:trace contextRef="#ctx0" brushRef="#br1" timeOffset="123930">17518 12755 21381,'0'-49'1260,"-5"7"-1080,-2 8 91,-7 9 89,-1 9-90,-1 7 90,-4 27-270,7-1 0,1 21-90,9-11 181,3 6-91,0-12 0,0-4 0,0-13 90,0-4-180,1-4 0,2-5 0,1-8 0,1-3 0,0 1-450,1-4-90,-4 14-179,0-3-271,-2 18-989,0 5 1979,0 12 0,0 10 0,0 7 0</inkml:trace>
  <inkml:trace contextRef="#ctx0" brushRef="#br1" timeOffset="124530">17538 13496 23813,'7'-13'1709,"-1"-1"-1529,-2-6 180,1 0 450,7-9-541,-2 7 1,5-2-180,-5 10-90,3 7 0,-3 3 0,0 4 0,-2 0 90,0 0-90,0 0 0,-3 0 0,-2 0 90,-3 0-90,0 16 0,0 2 0,-5 44-90,-1-22 0,-2 3-180,-2 3 1,-1 1-920,-4 7 1,-2-1 378,-2-6 1,-2-1-540,-4 5 0,-3 0 1349,-5 3 0,-3 1 0,9-17 0,-1 1 0,-1-1 0,-1 1 0,-1-1 0,0 1 0</inkml:trace>
  <inkml:trace contextRef="#ctx0" brushRef="#br1" timeOffset="138177">25217 8218 20215,'0'-63'2789,"-7"2"-2429,-4 2-90,-7 7 269,-10-6-269,10 23 90,-4-1-180,16 22 0,3 3-90,6 4-90,9 3 0,12 2 90,15 2-90,14 0 0,8 0 44,-5-2 1,2 4 45,-18 4 0,-1 4 0,14 5 0,-6 8-90,-15 30-289,-22-17 0,-5 3 289,-8-1 0,-3 1 0,-1 5 0,-1 0 0,-5 4 0,-3 2 0,-1-1 0,-4 3 0,1-3-45,-5 9 0,-2 0-135,5-12 0,-3 4 0,-1 1 0,1-3-330,-4 3 1,0-3-1,0 0 240,1-1 0,0 0 1,0-1-661,-2 1 1,-1-1-1,3-7-15,6-9 1,1-4 0,-3 4 0,0-7-5443,-2-16 9985,2-16 2339,1-18-4228,9-6 0,2-3-900,-5-27-849,7 18 0,2-1 175,4 11 0,2 2 45,-2-28-90,4 7 90,0-4-180,7 23 451,10-1-720,13 23-451,17 6-180,12 2 900,-5 5 0,3 0 0,-10 0 0,1 0 0,17 0 0,0 0 0</inkml:trace>
  <inkml:trace contextRef="#ctx0" brushRef="#br1" timeOffset="138350">26326 8372 22644,'17'-48'674,"-11"3"1,-2 1-675,1 0-135,-4 6 0,-2 6-314,1 22-91,2 4-539,6 10-810,6 3 1889,14 5 0,9 3 0,8 1 0</inkml:trace>
  <inkml:trace contextRef="#ctx0" brushRef="#br1" timeOffset="138926">27101 8173 18416,'2'-14'3329,"2"-1"-3060,4-1-269,6 0 90,7 0-90,7 3 0,9-1 90,7 2-90,-7 7 0,3 1 0,8 0 0,1 0 45,-9 1 0,-1 1 0,0-1 0,-5 1 45,-14 0 90,-4 2-90,-5 0 0,-3 0 0,-4 0-90,-2 0 0,-1 0 0,2 0 90,4 0-90,0 0 90,3 0-90,-4 4 90,-2-3-90,-2 3 270,-2 2-180,0 2 89,0 7-89,0 6 90,-7 4-180,-2 6 90,-11 20-90,10-13 90,-1 12-90,11-19 0,6 1 0,4-2 90,10-1-90,29 10 0,-8-9 0,-10-11 0,-1-1 0,11 9 0,-4-2 0,-9 2 90,-8 2-90,-9 17 0,-33 8 0,-4-2-450,-14-18 1,-7-4-1,14-11 0,-1-1-1084,-17 6 1,-2-2 1533,8-5 0,0-2 0,-6-2 0,-2-1 0,-1-1 0,0 0 0</inkml:trace>
  <inkml:trace contextRef="#ctx0" brushRef="#br1" timeOffset="139917">27528 7992 21655,'37'-42'329,"0"1"1,2-2 0,3 2-285,7-1 0,2 2-742,3 1 0,2 3 637,-16 13 0,0 1 0,2 2-30,-1 1 0,1 2 1,3 0-3188,15-1 0,5 2 0,-4 2 2970,-14 3 0,-3 2 0,2 1 0,10 0 0,2 1 0,-5 1 1,-2 4-1,-1 0 0</inkml:trace>
  <inkml:trace contextRef="#ctx0" brushRef="#br1" timeOffset="141433">9933 10579 21565,'-21'-2'1259,"1"2"-1349,3-2 0,3 2 0,13 0 270,30 18-90,13-3 0,8 0-764,3 4 0,8 1 746,-14-8 0,7 0 0,4 0 0,0 0 0,-3-2-541,2-1 1,-3 0 0,1-2 0,4 1 483,-5-1 0,3 0 0,2 0 0,1 0 0,0-1 0,-1-1-463,5 1 1,0-2 0,-1 0 0,1-1 0,1 0 462,-4 0 0,0-1 0,1 0 0,1-1 0,0 0 0,1 0-229,-5-1 1,1 0-1,0 0 1,0-1-1,1 1 1,0-2-1,1 1 214,-5-1 0,1 0 0,0 0 0,0 0 0,1-1 0,0 0 0,0 0 0,0-1-95,2 0 0,1 0 1,0-1-1,0-1 1,0 1-1,1-1 0,-1 0 1,1 0 94,0-1 0,0 0 0,0 1 0,0-1 0,0-1 0,2-1 0,1 0 0,3-2-26,-13 2 1,3-2 0,1 0 0,2-1-1,0 0 1,1-1 0,0 0 0,0-1-1,-2 1 1,0-1 0,-3 1 0,-1 0 35,6-2 0,-2 1 0,-3-1 0,0 0 0,0 0 0,-1 0 0,1-2 0,1 1 0,2-2-10,-3 1 0,2-1 0,1-1 0,1 0 0,0 0 0,1-1 0,-2-1 0,-1 1 0,-2-1 0,-2 0 0,-4 0 12,9-5 1,-4 0 0,-2 0 0,-2-1 0,-1-1 0,-1 0 0,0-1-13,5-5 0,0 0 0,-2-1 0,-1-1 0,-1 0 0,-2-2 30,-3 1 0,0 0 0,-2-2 0,-2 0 0,0-1 0,-3-1-13,5-7 1,-1-1 0,-3-1 0,-2-1 0,-2-2 0,-3 1 0,-1 0 0,-2-2 0,-3-2 0,-2-5 7,-7 4 1,-2-4 0,-2-4 0,-2 0 0,-1-1 0,-2 2-1,-2 3-10,-2 2 0,-1 2 0,-2 2 0,-2-1 0,-1-1 0,-2-2-15,-1-3 0,-1-3 0,-1-2 0,-2 0 0,-3 2 0,-2 2 0,-3 5 18,-7-5 0,-4 4 0,-3 4 0,-4 1 0,-1 0-18,-3 0 0,-2 2 0,-3 1 0,-2 2 0,-3 1 0,4 8 0,-1 2 0,-2 0 0,-2 2 0,-2 1 0,-1 1 0,5 4 0,-1 2 0,-1 0 0,-1 2 0,-3 1 0,-2 0 0,-5 1 8,7 5 0,-4 1 0,-4 0 0,-1 1 1,-2 0-1,-1 1 0,-1 1 0,0 0 1,1 1-1,2 1 0,2 0-8,-6-1 0,2 2 0,1 0 0,1 2 0,-1-1 0,0 2 0,-2-1 0,-1 1 0,-3 0 0,11 2 0,-3 0 0,0 0 0,-2 0 0,-1 0 0,-1 1 0,0 0 0,0 0 0,1 1 0,0 0 0,1 1 0,2 1 0,2 1 0,-7 0 0,2 1 0,1 1 0,1 1 0,0 0 0,1 1 0,0 0 0,0 1 0,-1-1 0,0 1 0,-1 0 0,0 0 0,0 1 0,0 0 0,0 0 0,0 0 0,0 1 0,0 0 0,0 1 0,0-1 0,1 1 0,0 0 0,1 0 0,1 0 0,-1 0 0,-1 1 0,0 1 0,-1 0 0,-1 1 0,-2 2 6,6-1 1,-2 2 0,-2 0 0,-1 1 0,-1 1 0,0 0 0,0 0 0,0 1 0,1 1 0,0-1 0,2 0 0,2 0 0,1 0-7,-3 1 0,1 0 0,2-1 0,1 1 0,1 0 0,0 1 0,0 0 0,-1 1 0,0 0 0,-3 2 0,4-2 0,-2 1 0,-1 1 0,-1 0 0,0 1 0,0 0 0,0 1 0,1 1 0,0 0 0,2 1 0,0 1 0,2 0 0,1 3 0,0 0 0,1 2 0,1 1 0,0 1 0,2-1 0,0 1 0,1 0 0,1 0 0,2-1 0,0 0 0,-6 3 0,3-2 0,2 0 0,0 0 0,1 1 0,0 1 0,-1 2 0,-2 3 0,3-2 0,-1 3 0,-3 2 0,0 2 0,0 1 0,0 0 0,1 0 0,2 0 0,3-2 0,2-1 0,5-3 0,-7 8 0,6-2 0,3-2 0,2 0 0,0 1 0,0 3 0,1-1 0,-2 2 0,0 2 0,2 0 0,2-1 0,4-1 0,5-2 75,0 9 0,6-3 0,4 0 0,5-1-105,4 15 0,6-2 0,9-1 30,9-4 0,8-1 0,7-5 0,0-14 0,4-3 0,5-2 0,3-3-18,-3-5 0,1-2 0,4-2 0,4-2 0,5-1-12,-6-6 0,6-1 0,3-1 0,3-2 0,2 0 0,1-1 0,0-1 0,-2 0 0,-2 0-4,0 0 0,-1-1 1,-2 0-1,0-1 0,1 0 1,3-1-1,4 0 0,5 0-46,-19-2 1,2 0 0,3 0-1,3 0 1,2 0 0,1-1-1,2 0 1,0 1 0,1-1-1,0-1 1,0 1 0,-1 0-1,0 0 1,-2-1 0,-2 1-1,-2-1 1,-3 1-134,14-1 0,-4 0 1,-1 0-1,-3 0 1,0 0-1,0 0 1,-1-1-1,1 1 0,2 0 1,2-1-1,2 1 205,-8 0 0,2 0 0,1 0 0,2 0 0,1-1 0,0 1 0,1 0 1,0 0-1,0 0 0,-1 0 0,0 0 0,-2 0 0,-1 0 0,-2 1 1,-1-1-1,5 1 0,-1 0 0,-2-1 0,-1 1 0,-1 0 0,0 0 0,-1 1 1,0-1-1,0 0 0,0 0 0,1 1 0,0-1 0,0 1 0,-1 0 1,1 0-1,0-1 0,0 1 0,-1 0 0,1-1 0,0 1 0,0 0 1,0-1-1</inkml:trace>
  <inkml:trace contextRef="#ctx0" brushRef="#br1" timeOffset="142778">19902 13071 23094,'6'14'1529,"2"-7"-1439,-4 5-90,6-2 0,2 8 90,6 3-90,7 1 0,3 1 0,3-1 0,1 1 90,3-2-90,-1-3 270,26-9-180,-8-3-1,-1-12 1,2-6-90,-17 3 0,0-2-1239,15-10 0,0-5 1239,-11 2 0,-1-4 0,5-4 0,-1-4 0,4-3 0,0-3 0,-14 12 0,0-1 0,0-1-407,2-2 1,1 0-1,-1 0 377,1 0 0,-1-1 0,4-1-152,-3 2 0,3-2 1,1-1-1,0 2 92,-1 2 0,0 1 0,1 1 1,-1 0-281,12-10 0,-1 1 0,0 3 190,-8 7 0,-1 2 0,-4 5-180,-1 4 1,-3 4-451,22-10-989,-8 12 1225,-13 6 574,-9 5 0,-13 10 0,-7 2 0</inkml:trace>
  <inkml:trace contextRef="#ctx0" brushRef="#br1" timeOffset="143161">20742 12669 22824,'-10'0'899,"4"4"-809,2 3-90,6 8 0,5 8 90,8 7-90,7 6 0,7 4 0,-5-8 0,2 0 0,17 18 0,-13-17 0,1-1-1401,20 12 1401,-24-23 0,1 0 0,0-2 0,3-1-229,12 4 0,2-2 229,-11-9 0,3-3 0,7-5 0,5-2 0,-2-5 0,3-8 0,0-5-926,-1-1 1,2-2 0,-1-3 895,-6 0 0,-2-2 0,4-4-6,-5 3 0,2-4 0,2-2 0,1-2 0,0 1-390,3-5 1,1-1 0,1-2 0,-1 1 0,1-1 353,-1 1 0,0 0 0,0-1 0,0 0 0,1-1-89,-3 1 0,1 0 0,0-2 1,0 0-1,-1 1 0,-2 1 161,2-2 0,-2 0 0,-1 1 0,0 2 0,-2 0 0,4-3 0,-1 2 0,-1 1 0,-1-1 0,-4 4 0,0-1 0,0 0 0,0 0 0</inkml:trace>
  <inkml:trace contextRef="#ctx0" brushRef="#br1" timeOffset="170353">19317 4799 21385,'2'-5'1169,"0"1"-989,-2 1 899,0 1-989,4 2 0,4 0-90,8-2 90,8-2 90,11-3-90,8-2 0,9-2-45,-1 0 0,4 0 0,-8 2 0,5-2-725,0 1 0,8-2 1,2 0-1,-3 1 680,3 0 0,-3 1 0,4-1 18,-11 2 0,2-1 0,3 1 0,-1-1 0,-2 1-634,5 0 1,-1-1 0,-1 1 0,1-1 637,3 1 1,0 0-1,0 0 1,0 0-23,1-1 0,-1 0 0,1 1 0,-1-1-340,1 2 0,0 0 0,0 0 0,0 0 362,-3 1 1,-1-1 0,2 1-1,3 0-160,-10 1 1,2 1 0,3-1 0,-1 1 0,-1-1-1,-2 1 138,8 0 0,-4 0 0,1 0 0,8 0-28,-10 1 1,6 1 0,5-1 0,1 1-1,1-1 1,-3 1 0,-5 1 0,-8-1 27,5 1 0,-9 0 0,0 0 0,4 1 0,1-1 0,6 1 0,3 0 0,-2 0 0,-7 0 0,-9 1 636,4-1 0,-7 2-636,8-1 0,-3 0 0,16 0 0,2 0 0,-34 0 1445,-7 0-1445,-5 0 1563,-2 0-1563,-2 0 3392,2 0-3392,1 0 0,1 0 0,1-2 0,-1-1 0,0-1 0,-1-1 0,-3 3 0,0 0 0,-6 2 0,-1 0 0,-6-3 0,-1 3 0,0-2 0,1 0 0,-2-1 0,-1 1 90,0 0-90,-3 2 0,2 0 0,-6 0-180,6 0-270,-3 0-629,-5 0 1079,-29-2 0,-16-1 0,13 1 0,0 0 0</inkml:trace>
  <inkml:trace contextRef="#ctx0" brushRef="#br1" timeOffset="171736">17969 1592 22194,'-4'11'90,"-2"3"-90,-4 2 90,-3 4-90,-1 1 0,0 1 90,-1 1-90,1-2 0,4-3 0,4-9 90,-1-3-90,6-6 90,-3-12-90,20-17 0,1-4 0,17-10 0,-9 21 0,2 2 0,27-18 0,-25 20 0,1 1 0,18-7 0,-17 17 0,12 3 0,-12 10 0,7 6 0,-11 23 0,-14 15 0,-6 5 0,-18 5 0,-7-17 0,-6-1 0,-3-1 0,-2-2 0,-1-3 90,0-4-180,-5-5 180,-1-3-90,-3-3 0,-16-3 0,14-4 90,-15-7-90,32-3 0,-3-4 90,20 0-90,2 0 0,5-2 0,0-1 0,2-1 0,0-1 0,4-1 0,0 1 0,4 0 90,-2 3-180,2 2 90,0 0 0,-1 0 0,1 0 0,0-4 90,0 1-180,0-1 90,-1 2 0,2 2 0,-2 0 0,5 0 0,2 0 0,2 4 0,8 3 90,27 12-180,-6-1 135,-14-6 0,3 0-45,4 1 0,-1 0-90,20 5 135,-21-6 0,0 0-135,8-1 90,-1 0 0,-6-6 0,-5 3 0,-9-7-90,-5 3 0,-8-4-1349,-6-2 1439,-2-12 0,-8-2 0,0-10 0</inkml:trace>
  <inkml:trace contextRef="#ctx0" brushRef="#br1" timeOffset="172312">18891 1556 15808,'-13'0'5487,"-1"6"-5127,2 2-180,-2 5-1,-4 9-89,7-4-90,-1 6 90,8-6-90,4-2 0,0-1 0,0-7 0,0 2 0,9-9 0,-1 3 0,9-6 0,-2-5 0,-1-2 0,0-7 0,-3 0 0,-3-2 90,-4 2-90,-2 0 0,-10 5 0,-2 4 0,-9 3 0,1 4 0,1 0 0,5 0 0,2 10-90,2-4-989,0 16-900,4-16 1979,0 4 0,4-12 0,0 0 0</inkml:trace>
  <inkml:trace contextRef="#ctx0" brushRef="#br1" timeOffset="172561">19293 1484 18686,'14'-7'3059,"4"0"-2880,4 3-89,7-1 0,7 1-90,5 1 0,6 1 0,1 2 0,1 0-90,-4 0-179,-4 0-901,-10-2-899,-9-2 2069,-8-3 0,-8-2 0,-2-1 0</inkml:trace>
  <inkml:trace contextRef="#ctx0" brushRef="#br1" timeOffset="173312">19398 1452 14819,'-7'0'6296,"-3"4"-5756,5 3-271,-7 5-179,2 3 0,-4 3 0,-3 7-90,-3 3 90,-3 5-180,-1 4 180,2-1-90,-1 2 0,5-1 0,3-5 0,4 1 90,6-11-90,2-7 0,3-9 0,14-6 0,1 0 0,14 0 0,0-2 0,1 0 0,5-3 0,1 1 0,3 1 0,2 1 0,-3 2 0,1 0 0,-4 0 0,-3 4 0,-4 3 0,-3 5 0,-5 3 0,-4 1 0,-3 4 0,-7-1 90,-3 1 0,-10 6-90,-2-8 90,-9 0-90,-2-12 0,-3-6 90,-1 0-90,0 0 90,1 0 0,3 0-90,3 0 0,9 0 90,2-2-90,6-1 0,0-1 0,8-5 0,-1 4-90,12-4 180,-7 5-90,5 1 0,-8 1 0,1 2 0,-6 0 0,2 0 0,-4 0 0,0-2 0,0 2-270,-2-2-2788,-5 6 3058,-2-3 0,-5 9 0,-1-3 0</inkml:trace>
  <inkml:trace contextRef="#ctx0" brushRef="#br1" timeOffset="190012">24612 9973 21835,'-51'0'2338,"1"0"-2068,5 0 0,4-2 90,10 0-1,7-3 1,10 1-90,6 1 270,38 1-315,20 1 0,8 2-195,-14 0-1,1 2 1,3-1-856,2 0 1,3 0 0,2 1-1,0 0 826,-3 0 0,-1 1 0,1 0 0,2 1 0,5-1 0,2 1 0,0 0 0,2-1-408,-10-1 0,-1 0 1,2 0-1,3 0 1,3-1 407,-7-1 0,3-1 0,3 1 0,2-1 0,0-1 0,0 1 0,-2-1 0,-2 0-261,7-1 1,-2 0-1,-1 0 1,0 0-1,1-1 1,4-1 260,-6 1 0,3-1 0,2 0 0,1 0 0,0-1 0,-1 0 0,-2 0 0,-4-1-175,4-1 1,-3 0 0,-2-1 0,0 0-1,-1-1 1,0 0 174,1 0 0,-1 0 0,-1-1 0,1 0 0,-1 0 0,0 0 0,10-3 0,-1 1 0,-1-1 0,1 0 0,-2 0 0,-2 0 0,-1-1 0,-1 1 0,0-1 0,-1 0 105,-4 1 0,0 0 0,-2-1 0,2 0 0,0 0-105,7-3 0,2 0 0,0-1 0,-1 1 0,-5 0 167,-4 1 1,-3 2 0,-1-1 0,2 0-146,5-2 1,2-1 0,-3 1-1,-6 2 23,4-3 0,-7 2 0,-8 4 0,-3-1 1549,15-9-1594,-12-4 89,-26-8-89,-6-2 2383,-18-8-2383,2 6 0,3-12 0,6-10 0,3 22 0,3-1 153,2-9 1,3-1-154,3-9 0,2-2-8,-3 14 1,1-1-1,1-2 8,1-5 0,1-2 0,0-1 0,0-6 0,1-2 0,-1 0-387,-4 13 1,1 0-1,-1-2 1,0 1 386,-1-2 0,0 0 0,-1 0 0,1 0 0,-2 0 0,1 0 0,-1 0 0,-1 0 22,0 3 1,-1-1-1,0 1 1,-1 1-53,3-14 0,-2 1 0,0-2 30,-3 7 0,1-2 0,-2 0 0,1 4-10,-1 0 0,0 4 1,-1-3 9,0-6 0,-1-5 0,-1 1 0,-1 10-45,-3 3 0,-2 5 294,0-17 0,-8 9-339,-22 23 90,-14 20 0,-9 7-45,4 2 0,-4 3-228,-1 2 0,-5 1 0,0 3 273,2 1 0,1 2 0,-2 0-23,10-1 1,-1 0-1,0 1 1,-1 0-1,-4 0 1,-2 1-1,0 1 1,0-1-166,10-1 1,-1 0-1,-1 0 1,1 1-1,-1-1 188,-3 0 0,0 0 0,0 1 0,-1-1 0,1 0 0,-2 0 0,1 0 0,0 0 0,-3 1 0,-2-1-13,3-1 0,-2 0 0,-3 1 1,-1-1-1,0 0 0,3 0 1,2 0-267,3-1 0,2 0 1,2-1-1,0 0 0,-2 1 1,-1-1 278,-2 1 0,-3 0 0,-2 0 0,1-1 0,0 1 0,3-1 0,3 0-203,-2-1 0,3 0 1,2-1-1,1 1 0,-1-1 180,-12 1 1,0 0 0,0 0-1,0-1 45,2 0 1,1-1-1,-1-1 1,2 1-46,1 0 1,2-1-1,-1 1 1,1-1 22,2-1 0,1 0 0,0 0 0,0 0 0,5 0 0,-1 0 0,2 0 0,0 0 0,-11 0 0,1-1 0,-4 2 96,13 1 0,-4 0 0,-1 1 0,1 1 0,3-1-186,-14 2 0,4 0 0,-2 1 45,9-1 0,-3 0 0,2 1 0,5 1-180,-17 5 0,11 1 46,4 5 89,1 2 1519,32-5-1519,10-1 1619,1-1-1619,8 1 823,-3-7-733,4 3 3392,0-9-3302,0 8-90,0-8 0,0 7 0,0-3 0,0 6 0,0 2 0,0 9 0,0 10 90,-5 17-90,-1-14 0,0 2-646,-5 12 1,-1 4 675,2-10 0,-1 2 0,-1 2-629,-1 7 0,0 3 0,-1 0 599,2-9 0,1 0 0,-1 2 0,0-1-403,-1 3 0,0 1 0,0 0 0,-1 0 403,1 2 0,-1 1 0,0-1 0,0 1-452,0-1 1,0 1 0,-1-1 0,1 1 451,1 0 0,-1 0 0,1 0 0,0 0 0,0-1 0,0 0 0,1 1 0,0-1-40,0 0 0,1 0 0,1 0 0,0 0 40,0-1 0,1 0 0,0-1 0,0 1-16,1-2 0,1 0 1,0-1-1,1 0 16,-2 14 0,0-1 0,2-1 0,1-4 0,2-2 0,0 2 62,0-8 0,1 2 1,1 0-1,0-4-62,0-1 0,1-4 0,1 2 472,-2 6 1,1 2 0,1-7-473,0-6 0,1-5 0,1 22 1153,3-12-1153,0-5 1708,-4-16-1708,2-5 1632,-4-14-1542,0-6 657,0 0-657,0 4-90,2-3 90,2 3-90,7-4 0,15 0 0,21-4 0,-12 0 0,6-1-1029,18-2 0,10-1 0,0 0 819,-8 2 0,0-1 0,4 0-487,-10 3 1,3-1-1,2 0 1,0 1 0,-2 0 43,4 1 1,-1 0 0,0 0 0,0 1 652,2 1 0,1-1 0,0 1 0,-1 1 0,-1-1 0,0 0 0,-1 1 0,1 0 0,-2 0 0,0 0 0,0 0 0,0 0 0</inkml:trace>
  <inkml:trace contextRef="#ctx0" brushRef="#br1" timeOffset="217314">29103 7951 24713,'11'12'1079,"-5"3"-629,-2 3 180,-4 7-181,2 7 1,2 2-180,4 2-90,4-2-90,4 0 90,6-4-90,3-3-90,7-4 0,5-11 0,-1-10 0,3-4 0,-6-6 0,2-3-304,15-3 0,0-4 304,-8-4 0,0-5 0,0-1 0,4-3 0,0-1 0,5-6 0,0-1 0,1-1-593,-1 1 0,1 0 0,-1 0 593,0 1 0,0-1 0,-4 3-90,3 0 1,-2 2-401,-2 1 0,-1 1 220,-3 4 0,-1 1-862,4-2 0,-2 3-37,11-7 240,-1 4-960,-38 22 1661,-8 3 0,-34 16 0,-9 3 1</inkml:trace>
  <inkml:trace contextRef="#ctx0" brushRef="#br1" timeOffset="217732">29790 7535 22194,'-29'-7'1529,"4"1"-1259,7 3 180,6 1 180,6 12-91,2 9-179,4 19 0,0 14-270,0-18 0,0 2-899,0 5 0,0 2 899,0 4 0,0 2 0,2 2 0,0 2-403,0-1 1,0 0 402,2-1 0,2 0 133,4 9 1,5-1 91,7-9 0,4-4-225,2-3 0,4-6-274,8-12 1,6-10 183,-1-14 0,4-7 0,0-3-52,15-2 0,1-3 52,-5-2 0,4-1 0,-3-2 0,-10 2 0,-2 0 0,0-1 0,1 0 0,1-1 0,0-1 0,0 0 0,-1 0 0,0 0 0,-1 0 0,0 0 0,-1 0 0,-2 1 0,-2-1 0,1 0 0,-4 2 0,0 0 0,-2 0 0,15-6 0,-2 0 278,-7 4 0,-1 0-278,2 0 0,-2 2-191,-9 4 0,-2 2-349,22-6 209,-25 10-1648,-18 8 2137,-7 6-2857,-2 3 2762,-10 9 1,-9 5 0,-9 2 0</inkml:trace>
  <inkml:trace contextRef="#ctx0" brushRef="#br1" timeOffset="222202">15232 2162 11850,'-8'0'4768,"3"0"-2250,2 0-899,-1 0-719,3 4-451,-2-3-179,3 7 180,0-7 1259,0 3-1619,1-4-90,5 0 90,10 0-90,16-4 0,26-3 0,-13 2 0,5-1-718,-5 1 1,3 0-1,2 1 718,-3 0 0,1 1 0,3 0 0,6 0-383,-4 0 0,6 1 1,4 1-1,1-1 1,2 1-1,-2-1 0,-3 1 383,4 0 0,-3-1 0,0 1 0,0 0 0,3 0 0,3 0-189,-10 0 0,3 1 0,1-1 0,3 1 0,0-1 0,-1 1 0,0-1 0,-1 1 0,-3 0 189,7 0 0,-2 0 0,-2-1 0,0 1 0,0 0 0,0 1 0,1-1-172,1 1 1,0-1 0,0 1 0,0 0 0,1 0 0,2 0 0,2 0 171,-8 0 0,1-1 0,3 1 0,1-1 0,0 1 0,1-1 0,-1 1 0,-1-1 0,-2 1 0,-2 0-47,1-1 1,-3 1 0,0 0-1,-2 0 1,0 0 0,0 0-1,2 0 1,2 0 46,2-1 0,2 1 0,2-1 0,1 1 0,-1-1 0,0 1 0,-3-1 0,-2 0 0,-3 1 0,5-1 0,-4 0 0,-2 0 0,-1 0 0,-1 0 0,0 0 0,9 0 0,-1 0 0,-1 0 0,-1 0 0,0 0 0,-4-1 0,-2 0 0,1 1 0,-2-1 0,0 0 0,8-1 0,-1 1 0,-1-1 0,-1 0 103,-4-1 1,-2-1 0,0 1 0,-1-1-44,9-1 0,-1 0 0,2-1 214,-11 0 1,1-1 0,0 0-1,-2 1-154,4-2 0,-1 1 0,-2 0-90,-2-1 0,-1 0 0,-5 1 60,2 0 0,-7 1 1451,-6-1-1451,-4 5 2215,-13 0-2305,-3 2 2022,-10 0-2022,0 0 1260,-4 0-1260,2 0 0,0 0 0,0 0 0,2 0-90,-2 0-540,0 0-629,-2-6 540,0 0-181,0-5-449,0 0-540,-5-4-270,-2-6 2159,-5-4 0,1-4 0,1-1 0</inkml:trace>
  <inkml:trace contextRef="#ctx0" brushRef="#br1" timeOffset="222732">22013 1737 17266,'-26'-23'4408,"-2"-1"-3083,-12-11-875,3 3-270,5 2 88,14 13-268,16 13 90,12 2 0,12 10-90,17 2 0,14 12 0,-20-11 0,1 1-94,3 1 0,0 1 94,0 0 0,1-1 0,-2 1 0,-1-1 0,-3-1 0,-1 0 0,22 10-216,-12-6 216,-9-7 0,-10 1 0,-5-9 90,-15 9-90,-8 0 454,-15 8-454,-5 5 0,2 0 0,-1 3 0,-14 17-76,13-10 0,1 0 76,-7 17 0,3 2 0,5-4 0,5-1 0,4-6 0,8-3 0,-2-8 0,8-5 90,-3-7-90,1-5 180,-7-6-180,-2-5 378,-5-8-288,-1-8 0,-5-8-90,-5-10 90,-5-9 0,0-6 0,11 5 0,1-3-90,6 11 0,3-3 0,-6-25 0,5-2-45,7 16 0,3 2-180,0 2 0,1 2-585,2-18-629,0 38 1439,0 10 0,0 16 0,0 9 0</inkml:trace>
  <inkml:trace contextRef="#ctx0" brushRef="#br1" timeOffset="249175">23556 4713 21565,'-16'-9'2338,"0"0"-2158,-2 0 0,-1 4 90,-1 1-90,0 4-90,-1 0 90,1 0 0,-4 0 0,-2 0 89,-7 4-89,-5 1-45,2 1 0,-2 1-90,6-2 0,-3 0 45,-10 2 0,-7 0 0,0 0-645,-2 0 0,-1-1 0,-1 0 615,-1 1 0,-1 0 0,0 0-30,-3 0 0,-1 0 0,4-1 15,-8 1 0,2 0 0,0-1 0,0 1-45,2 0 0,-2 2-878,8 0 1,-3 1 0,2 1 877,12-3 0,2 0 0,-1 1 0,-13 4 0,-2 1 0,3-1-134,-7 1 0,-2-1 134,17-3 0,-5 0 0,-1 0 0,2 0-329,-4-1 1,1 0 0,-3 0 350,3-1 1,-3 1-1,0-1 1,3 0 37,-1 0 0,3-1 0,0 0 0,0-1 0,0 0 0,0 1-30,2-1 0,0 1 0,1 0 30,1-1 0,0 0 0,1 0-1,2 0 1,0 0 0,2 0 407,-20 3 1,2 0-423,5-1 0,2 0-45,5-1 0,2 0 0,7-4 0,3 1 0,-25 4 2430,9-7-2790,24 3-207,7-4-1052,17 0 1412,6-4-2582,0-5 2921,4-8 1,4-5 0,5-3 0</inkml:trace>
  <inkml:trace contextRef="#ctx0" brushRef="#br1" timeOffset="249643">19898 4849 23004,'-6'-12'1979,"-2"3"-1799,-9 5 0,-5 8 89,-6 9-179,-9 12 0,5 2 0,-2 3-45,7-5 0,-1 2-1863,-9 9 0,0 1 1863,11-7 0,1-1-45,2-2 0,1 0 823,-16 23-823,9-9 0,9-10 90,9-4-90,10-6 0,11-1 0,24 8 0,-1-5 0,1 2 0,1 2 0,6 10 1429,-12-10 0,-1 2-1429,6 15 0,-1-1 135,-5-5-45,-3-4 270,-5-9 179,-4-7 271,-5-9-360,-5-5-450,-5-44 0,-1 0 0,0-1 0,0-4-402,0 3 1,0 0 401,0-6 0,0-1 0,2-2 0,0-3 0,0 8 0,1-2 0,0 1-180,2-15 0,-1 2-360,0 3 1,0 4-181,-2 14 0,0 7-3147,-2 9 3867,-6 18 0,-2 17 0,-7 14 0</inkml:trace>
  <inkml:trace contextRef="#ctx0" brushRef="#br1" timeOffset="252692">19821 5007 20036,'-5'-14'3148,"-2"3"-2788,6 0-181,-3 4-89,4 0 90,-3 5-90,-2 0 0,-5 6 0,-4 5 0,-4 9 90,-21 33-90,14-17 0,0 1-90,-1 0 0,0 1-737,1 0 1,1-2 826,-4 4-90,6-6 90,5-7-90,9-7 90,2-9-90,12-3 0,2-10 1473,11-5-1383,3-7-90,5-4 0,-1-3 90,10-8-90,-15 11 0,5-2 0,-15 16 0,-5 4 0,-2 2 90,-4 8-90,-6 2 0,-1 8 0,1 0 0,-5-2 0,10 0 0,-5-9 0,6-1 0,0-6 90,0 0-90,6-8 0,0-2 0,8-10 89,1-1-89,-1 1 0,-2 2 0,-2 4 0,-5 5 0,-2 5 0,-3 1 0,0 16 0,0 0 0,-9 23 0,3 0 0,-3-3 0,5-5 90,4-21-90,0-1 0,0-6 180,7 73-180,-5-55 0,5 54 0,-7-72 0,0 0 0,0 8 0,0-2 0,0 3 0,0-5 0,0-4 0,2 0 0,0 0 0,1 0 0,-2 0 0,1 0 360,-1 0-180,-3-2 90,-3-4-90,1-6-90,0 0 0,4-1-90,0 8 0,0 1-90,0 4 90,0 6 0,0 4 0,0 18 0,-3-7 0,2 7 0,-3-14 0,4-7 90,0 1-90,0-7 0,0 3 0,0-16 0,0-1 90,0-14-90,0 4 0,0 2 0,0 2 0,0 11 0,-4 0 0,3 8 0,-2 0 0,-1 0 90,3 0-90,-2 0 0,-1-2 0,3-3 0,-8-2 0,8-4 0,-8-1 0,8 1 0,-6 0 89,6 2-89,-3 2 0,1 2-89,2 3 89,-3 2 0,0 0 0,4 0 0,-8 0 0,7 0 0,-6 0 0,6 0 89,-2 0-89,21-34 0,-5 4 0,2-3 0,1 0 0,1-2 0,0-5 0,-1 1 0,2-4 0,3-10 0,-7 14 0,0 3-89,-11 21 89,-3 17 0,0 10 0,0 10 0,-5 10 0,0 2 0,-5 3 0,2-6 0,4-6 0,-4-4 0,7-6 89,-2-7-89,3-2 0,0-6 0,0-12 0,2-1 0,2-12 0,-2 4-89,2-1 89,-4 18 0,0 5 0,-5 22 0,-2 4 0,-4 3 0,5-3 0,-1-4 0,6-5 0,-3-9 0,4-2-90,0-7-540,0 0 630,0 4 0,0-3-90,0 9 90,0-3 90,0 9-90,0 4-90,0 5 90,0 5 0,0 3 0,0 1 0,0 3 0,0-3 0,0-1 0,0-3 0,0-1 0,0-6 90,4 4-180,-1-12 90,1-2 90,-2-9-180,-1-4 90,0 0 0,1-4-90,-2-1 180,-4-6-90,3-3 0,-6-10-90,2-4 90,-3 0 90,4 3-90,0 10 0,4 1 0,0 7 0,0 1 0,0 6 0,0 0 0,-3-6 0,2-2 0,-7-5 0,4-11 0,-4 2 0,0-1 0,3 8 0,-2 8-90,6 5 90,-3 0 0,1 2 0,-5 10 0,-1-2 0,1 8 0,4-9 0,0 1 0,3-7 0,-2 7 0,3-7 180,0 3-180,0-12 0,0 6-90,0-6-270,0 8-5666,0 0 6026,3 10 0,2 7 0,3 10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5:53:53.797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15455 1900 23634,'9'0'1978,"-2"0"-1888,-4 0 90,0 0 0,-2 0 0,1 0-180,-1 0 0,2 0 90,3-4-90,-2-3 0,2-19 0,-4-3 45,-4-4 0,-5-3 45,-6 0 0,-4 1-208,1-2 1,-3 3 252,-7 3 0,-3 6 134,-24 6 91,-9 17-180,28 9 0,-2 6-90,0 9 0,-1 7 0,2 1-1081,-6 8 0,2 4 991,4-3 0,0 4 0,5 0 45,2 9 0,5 0-45,3 1 0,4 1 0,4-2 0,5 0-70,4-2 1,6 0 69,12 7 0,10-4 0,11-9 0,5-5-295,-1-1 1,4-7 294,6-12 0,-1-8 0,-14-7 0,-1-2 49,9-2 0,-1 0-49,13-2 1905,6-1-1905,-34-1 0,-5-1 74,-4 3-253,-4-2 678,-2 1-949,-3 1 9,-2-2-549,-2 1-449,-1-1-630,-2-3 2069,-2-2 0,-4-5 0,0-2 0</inkml:trace>
  <inkml:trace contextRef="#ctx0" brushRef="#br0" timeOffset="632">13896 3234 21565,'-45'0'1889,"2"0"-1350,3 0 91,5 0 0,3 0 359,0 4-809,12-3 0,2 3 539,51 14-449,15-12 0,9-3-180,-14 3 0,2 1 0,4-1-867,1-3 1,4-2 0,1-1 0,-1 0 798,-1 0 1,0-1-1,0 1 1,2-1-1,4 0 1,2 1-1,1-1 1,0 0-23,1 0 0,0 0 0,2 0 0,7 0-288,-18 0 0,4 1 0,3 0 0,3-1 0,-1 1 0,1 0 0,-3 0 0,-3-1 288,5 1 0,-2 0 0,-2-1 0,0 1 0,1 0 0,1-1 0,0 1 0,2 0 0,1 0 0,0 0 0,-1 0 0,-4 0 0,-3 0-183,13 0 1,-3 1 0,-5-1-1,-9-1 228,1 0 0,-5 0-45,4 0 0,-4 0 0,-4-4 0,-12 1 0,-5 1 1852,-7 1-1852,-4 2 2860,-4 0-2860,-2 0 1607,-2 0-1607,0 0-450,-3 0-270,-1 0-269,-4 4-2429,0 3 3418,0 3 0,-8 3 0,-1-2 0</inkml:trace>
  <inkml:trace contextRef="#ctx0" brushRef="#br0" timeOffset="11400">12410 4794 19946,'0'-18'2158,"0"0"-1888,0 2-90,0 3-90,0 4 180,0 2-90,0 5 270,0 0-181,0 14 1,0 11 0,-6 26-180,3-14 0,-1 4-314,-2 10 1,-2 6 290,2-6 1,-1 6-1,0 3 1,0-4-844,-1 9 1,0-1-1,0 3 794,1-13 0,0 3 0,-1 1 0,1 0 0,0-3 4,0 2 1,0-3-1,1 1 1,-1-1 22,0 3 0,0 0 0,0 0 0,0 0-23,1 2 1,-1 0-1,0 0 1,1 0 22,-1 1 0,0-2 0,0 3 0,-1 3 15,1-6 0,0 3 0,-1 3 0,0 0 0,1-2 0,0-2-519,0 0 0,0-3 0,0-1 1,1 1-1,-2 3 489,1 0 0,-1 4 0,0 2 0,0-1 0,0-2 0,0-3-241,0 8 1,0-5 0,1 1 0,-2 4 225,1-8-1,0 3 1,-1 3 0,0-1 0,1-1 0,-1-2-221,1 0 1,0-3 0,0-1 0,0 1 0,0 3 220,-1 2 0,0 2 0,-1 2 0,1 0 0,0-1 0,0-4 19,0-2 1,1-4 0,1 0-1,-1 1 1,-1 4-35,1-3 0,0 3 0,-1 2 0,0 1 0,1 0 0,-1-2 0,1-2 0,-1 9 0,1-4 0,-1 0 0,1 0 0,-1 4 12,2-10 1,-1 3 0,0 1 0,0 1 0,1-1 0,-1-3 0,1-2-114,0 3 1,1-4 0,-1-1-1,1-1 1,0 1 100,1 0 0,-1-1 0,1 1 0,0-1 0,0 0 71,-1 10 0,0 0 1,0 1-1,1 4-26,1-11 0,0 3 0,0 1 0,1 1 0,-1-2 0,2-2-27,-1-3 0,1-4 0,0 0 0,1 1 0,-1 6-6,0-1 1,1 5 0,-1 3 0,1 1 0,-1 0 0,1-2 0,1-3-68,0-2 0,1-1 0,0-2 0,0 0 0,0-1 0,0 1 40,0 0 0,0-1 0,0 0 0,0 0 0,1 1 1,-1 0 14,1 7 0,1 3 0,0 0 0,0-1 0,1-4 0,-1-4 70,0-1 1,1-5 0,0-1 0,0 3-71,0-1 0,0 3 0,1 0 0,-1-1 0,1-3 248,1 9 1,0-4-1,0 4-271,1-4 1,0 4 0,0 0-1,0 0-36,0-2 1,0-1 0,-1 1 0,1-1 58,0-1 0,0-1 0,0 0 0,-1-1 30,2 8 0,-1-1 0,0-1 210,0-7 0,-1-1 1,0-3-197,1 8 1,-2 1-45,0 4 0,-1 6 0,-1-7 0,-1-4 0,0-1 22,-2-8 1,0 4 0,0 1-1,0-5-22,-3 15 0,0 1 0,1-14 0,1 5 0,-1 0 0,-1-3-100,-3 2 0,0-3 1,0-1 99,1 1 0,0-1 0,1-2 0,-2 11 0,0-7 80,-3 6-170,8-14 1828,-5-7-1738,6-7 893,-3 15-803,-2 3 2951,-3-2-3041,4-5 0,0-20 0,0-2 1059,4-4-1059,-4-6 0,4 0 0,0-9 270,0 3-180,2-10-90,2 5 90,2-5 0,8 1-90,1 0 90,30-8 45,-6 3 0,3 0-45,5 1 0,3 1-698,14-3 1,3 0 607,-6 3 0,0 1 0,-16 2 0,1 0 0,1 0 0,2 0 0,0 0 0,2 0-997,1 1 1,1 0-1,0 0 997,2 0 0,-1 1 0,2-1 0,-1 1 0,1 0 0,0 0-667,0 1 1,1 0 0,0-1 666,-2 0 0,1 0 0,0 1-245,-1-1 0,2 1 0,2 0 245,1-2 0,3 1 0,3-1 0,3 0 0,-9 0 0,4 0 0,2 1 0,1-1 0,0 0 0,0 0 0,-7 0 0,-1 1 0,1-1 0,1 0 0,-1 0 0,0 1 0,0-1-112,0 0 1,0 0-1,1 0 1,-1 0-1,-1 0 1,-1 0-1,-2 1 112,9-2 0,-2 1 0,-1-1 0,-3 1 0,-2 0 0,-1-1 0,-3 0 0,-2 1 0,1-1 0,1 1 0,1-1 0,-1 1 0,0-1 0,-1 1 0,-1-1 0,1 1 0,2-1 41,2 1 1,2-1 0,2 1 0,-1-1 0,-3 1-42,-1 0 0,-3 0 0,0 1 0,5-1 0,-3 1 0,5-1 0,2 1 0,0 0 0,-2 0 0,-6 0 0,14 0 0,-5 1 0,5-1 0,-6 2 0,7-1 0,2 0 0,-2 0 0,-6 1 0,5 0 0,-5 0 0,3 0 0,-3 1 0,4 1 0,-1-1 0,-4 1 0,1 1 0,-3 0 0,-1 1 0,2 2 0,-1 0 0,1 1 0,-1 0 0,0 0 0,0 1 0,-1 0 0,-1 0 0,1 1 0,-3 0 0,0 0 0,3 1-19,-4 0 1,2 0 0,1 1 0,-4-1 18,2 0 0,-4 1 0,5-1 163,3 1 1,5 1 0,-1 0 0,-7-2-164,8 1 0,-2-1 272,-1-1 1,5-2 0,-7 0-273,-11 0 0,-2-1 0,11-2 0,-3-1 0,7 2 0,-10-4 1716,-11 0-1716,-7 0 1497,-9 0-1497,-6 0 1410,-6 0-1410,-3 0 940,-4-6-940,1-24 0,-4-2 0,-1-5 0,1-3 0,0-2-214,-2-14 0,0-5 214,2 3 0,1-4 0,1 1-648,-2 8 0,1 1 0,1-6 648,0 8 0,2-5 0,0-4 0,0-1 0,0 2 0,0 4-504,2-5 1,-1 3 0,0 1 0,1-4 503,0-2 0,1-4 0,0-1 0,0 1 0,0 4 0,-1 2 0,1 3 0,-1 0 0,1-4 0,0-2 0,1-3 0,0-2 0,0 0 0,0-1-293,-2 10 0,1-1 0,-1-1 0,1 1 0,-1-1 0,1 1 293,-1-1 0,1 1 0,0-1 0,0 1 0,-1 0 0,1 0-141,-1 0 1,1 1 0,-1-1-1,0 1 1,0 2 0,0 1 140,1-12 0,0 4 0,-1 0 0,1-1-84,-2 9 1,0 0 0,-1 0 0,1-1 0,0 1 83,0-1 0,-1 1 0,1 0 0,0-4 0,0-4 0,0 9 0,0-3 0,0-4 0,0-1 0,1-2 0,0 0 0,-1 0 0,1 2 0,-1 2-26,1-8 1,-1 2-1,1 1 1,-1 1 0,1-1-1,-1-1 1,1-2 25,-1 9 0,0-2 0,1-1 0,-1 0 0,0-1 0,1 1 0,-2 0 0,1 2 0,-2 0 0,1-9 0,0 0 0,-2 0 0,1 1 0,-1 3 0,-1 2 0,0 5 0,1-10 0,-1 6 0,-1 2 0,-1-3-13,0 1 0,-1-3 0,-1 0 0,0 2 0,-1 5 13,-2-12 0,0 5 0,-1 1 153,-1 1 0,-1 1 0,-1 1-153,1 3 0,-1 1 0,1 0 0,0 3 0,0 0 0,0 0 0,2 2 0,-1 1 0,1 0 0,1 1 0,0-1 0,0 1 0,1 0 0,1-1 0,1 1 0,-1 0 0,1 0 0,2-4 0,2-3 0,2-4 0,1-1 0,0 3 0,1-4 0,-1 3 0,2-4 60,1 3 1,1-4 0,1 1 0,-1 4-61,2-1 0,0 5 0,1 0 0,-1 0 0,0 1 0,1 1 0,-1 2 0,0 2 0,0 0 0,-1 4 0,0 1 0,0 0 0,2-15 0,0 1 0,-1 8 0,-2 0 576,1-13 0,-2 2-576,-3 17 0,0 0 0,-2-2 0,1-2 0,-1 3 0,-3 6 0,0 1 0,1-24 0,0-1 0,-2 15 0,0 2 0,0-1 0,0 0 0,0 4 0,0 2 0,0-20 0,0-3 0,1 31 0,2 0 0,-1-1 0,2 0 0,1-2 0,0-1 0,2 2 0,0-1 0,0 2 0,-1-2 0,3-11 0,0 0 0,-4 13 0,-1 0 0,1-21 0,-1 1 0,-2-10 0,-2 25 0,0-1 0,0-17 967,2 15 0,0-1-967,1-4 0,0 0 0,1-1 0,1 1 519,0 1 1,0 3-520,5-20 0,-4 22 0,0-1 0,5-20 0,-6 25 0,0 0 0,-1-7 0,-3 2 2443,-1 5-2443,0-1 0,0 5 501,0 1-501,0-11 0,0 11 0,0-6 360,0 14-360,0-5 61,0-1-61,0 3 0,0 6 0,0 13 0,-5 1 0,-2 3 0,-7-2 0,-2 5 0,-4-2-90,-23-1 90,3 2-3392,-21-1 3392,2 4-45,6 0 0,-4 0-232,9 0 0,-3 0 232,4 0 0,-5-1 0,-1 1 0,3-1 15,2 0 0,4 1 0,-4-1-326,-14-1 1,-4 0-1,-2-1 311,10 0 0,-1-1 0,0 0 1,1 0-352,-5 0 1,2 0 0,-7-1 395,15 1 0,-6-1 0,-3 0 0,-1 0 0,0-1 0,3 1-18,-7 0 0,3 0 0,-1 0 0,-2 0 0,-2-1 18,9 1 0,-2 0 0,-2 0 0,-1-1 0,0 1 0,2 0 0,2 0 37,0 0 1,1 0-1,1 1 1,1-1-1,0 0 1,0 1-38,1-1 0,0 1 0,0-1 0,1 1 0,1 0 0,3 0-297,-10-1 0,4 0 1,0 1-1,0 0 297,-1-1 0,-1 1 0,0-1 0,0 1 0,0-1 0,0 0 0,0 1 0,0-1-165,1 1 0,-1 0 0,1 0 0,1 0 165,0 0 0,1 0 0,-1 1 0,2-1 104,2 0 0,0 1 1,0 0-1,-2-1-104,1 1 0,-4 0 0,0 0 0,1 0 0,3 0 27,0-1 1,3 1 0,1 0 0,-3 1-28,-10-1 0,-4 0 0,1 1 0,5 1 0,4-1 0,4 0 0,-3 2 22,2-1 1,-4 1-1,0 0 1,3 1-23,-1-2 0,2 1 0,-2 1 0,5-1 0,-3 1 0,1 0 0,4 1 0,3-1 0,2 0 0,2 2 0,-23 2 0,2 1 513,1-1 0,-2 1-513,8-1 0,-2 0 0,2 1-45,-7 1 0,-2 0 45,17-2 0,-4-1 0,0 1 0,2 0 0,-1 1 0,2 0 0,0-1 0,0-1 0,0 0 0,1 0 0,-16 3 0,4-2 0,18-4 0,3-1 825,-1 2 0,0 0-825,0-2 0,-1 0 0,-1 0 0,-1 0 0,0 0 0,-3 0 0,2 0 0,-2 0 0,2 0 0,-8 0 0,1 0 0,-15 0 0,2 0 0,21 2 0,2 0 0,3-2 0,1 1 0,2 3 0,1 0 0,-24-3 0,10 3 790,11 0-790,11-3 0,7 3 0,12-4 2109,-1 0-2109,8 0 926,-3 0-836,10 0 431,-3 0-521,6 0 0,-4 6 0,2 2 0,2 9 0,12 40 0,-6-11-209,-3-5 0,-1 1 209,-1 19 0,-5-27 0,0 0-90,-1 1 1,0 0-136,1 1 0,0-1-225,0 1 0,0 0-225,1-1 1,1 0-496,-1 2 1,0 0 1169,0 0 0,0-1 0,0 1 0,0 1 0,0-2 0,0 0 0</inkml:trace>
  <inkml:trace contextRef="#ctx0" brushRef="#br0" timeOffset="12333">22878 5541 22374,'0'-14'1349,"0"1"-1169,0 1 0,0 5 90,0 3-90,0 12-90,6 10 0,2 16 0,9 14-90,3 13-240,-8-27 1,0 0 284,2 4 0,1 1-1044,0 2 0,0-1 954,2 1 0,-1 0 45,-1 0 0,0 0-212,1-4 1,0 1-374,6 7 1,2-2-495,12 10 1079,-7-26 0,1-10 0,2-21 0,9-20 0</inkml:trace>
  <inkml:trace contextRef="#ctx0" brushRef="#br0" timeOffset="12552">23439 5220 22014,'-13'-49'1440,"1"9"-1260,-2 11-91,-2 14 1,-4 15 0,-3 17 0,-1 14-90,-2 16 0,1 15-352,11-26 0,0 3 352,1 2 0,-1 4 0,2-2 0,-1 4 0,1-2-330,-2 7 0,1 0 270,1-7 0,0 1 0,1-3-810,0 1 0,1-4 600,-1-1 0,0-1-225,1-3 1,0-2-1350,-10 24 1844,-1-10 0,1-11 0,0-5 0</inkml:trace>
  <inkml:trace contextRef="#ctx0" brushRef="#br0" timeOffset="12852">22367 5979 22104,'-36'0'1979,"8"0"-1889,14-2 90,33-8-45,20-1 0,9-1-90,2 0 0,4 0-661,-4 2 1,2 0 0,0 1 615,14-1 0,-2 2 0,-2 1 0,1 0-90,-13 3 0,1 0 0,-3 1-90,3 0 0,-2 1-413,16 0 1,-6 0-127,-11 2-1080,-3 0 1799,-34-2 0,-13 0 0,-7-3 0</inkml:trace>
  <inkml:trace contextRef="#ctx0" brushRef="#br0" timeOffset="13606">24312 5622 21565,'-7'-5'1439,"-2"1"-1259,8 4 0,-6 6 0,6 6-1,-3 10-89,4 10 0,0 9 0,0-6 0,0 6-90,4 14 0,1 1 0,-3-12 0,0 0-595,4 6 1,0-6 594,-2-16 0,-2-6 0,0-13 0,-2-11 0,0-14 0,5-44 0,2-2-256,0 16 1,2-5 255,5-14 0,3 1 0,-4 16 0,1 1 0,4-13 0,4 1 458,9 5 1,2 8-459,5 4 45,-5 10 0,0 13 135,-2 40-135,-8 9 0,-1 6-45,-6-5 0,0 2 45,7 26 0,-2 1-45,-10-26 0,-2 0 45,2 13 0,-1-4-45,-3-6 0,-2-7-90,-5-24 746,-3-28-746,2-4 90,-3-25 0,4-1 0,6-9 0,4-3 0,3 21 0,3 1 0,11-17 0,-9 26 0,2 4 0,8 4 90,1 18 0,1 16 0,1 16-90,1 16 90,1 11-363,-18-22 1,0 1 272,1 1 0,-2 2 0,3 12 0,-2 0-202,-3-13 1,-1 0 66,0 7 0,-1-2-495,-2 3-1529,-4 0 2159,-2-24 0,-2-5 0,0-24 0</inkml:trace>
  <inkml:trace contextRef="#ctx0" brushRef="#br0" timeOffset="13803">25351 5500 18473,'17'-52'2429,"-3"2"-2069,-2 5-90,-2 8 940,-2 6-941,0 12 463,0 12-462,2 16 11,1 19-101,1 17-180,-4-2 0,0 5-45,-2 5 0,-1 1 8,0-1 0,0 0-863,-2 4 1,-2-5 899,-9 0 0,-1-8 0,-7-28 0</inkml:trace>
  <inkml:trace contextRef="#ctx0" brushRef="#br0" timeOffset="13968">25445 4804 23004,'0'-46'1169,"0"7"-1169,0 8 0,0 10-270,0 4-1169,0 7-720,3 4 2159,2 10 0,5 5 0,0 7 0</inkml:trace>
  <inkml:trace contextRef="#ctx0" brushRef="#br0" timeOffset="14349">25729 5346 23544,'0'30'1259,"0"-5"-1169,0-5-90,0-6 90,0-1 0,4 2-90,2 8 0,6 9 0,2 6 0,3 6 0,-3-1 0,0-3 0,-2 3 0,-5-18 0,-5-4 0,-10-23-180,-12-30 90,8 1 0,2-4 90,1-2 0,1-3-285,3-8 1,3 1 239,4 10 0,2 1 45,2 2 0,0 0 0,11-20 0,3 13 0,4 16 90,3 20-135,0 23 0,0 12-270,-1 9 1,-1 5-91,2-1 0,-2 0-620,-5 2 0,-4-4-1223,-4-3 2378,-4-10 1,-2-8-1,-2-7 1</inkml:trace>
  <inkml:trace contextRef="#ctx0" brushRef="#br0" timeOffset="14552">26350 5283 21924,'2'-16'1350,"0"2"-1170,4 7 0,2 11 89,4 12-179,5 16 0,-3 2 0,1 3-90,8 25-45,-8-19 0,-1 1-1329,3 17 834,-5-2-449,-6-6-1080,-2-8 2069,-4-13 0,-8-14 0,-1-10 0</inkml:trace>
  <inkml:trace contextRef="#ctx0" brushRef="#br0" timeOffset="14719">26216 4953 22734,'-22'-60'315,"11"26"0,3 0-765,0-19-90,10 12-989,12 21 1529,9 22 0,5 7 0,3 5 0</inkml:trace>
  <inkml:trace contextRef="#ctx0" brushRef="#br0" timeOffset="15319">26817 5468 24353,'0'-11'450,"0"4"-450,0 3 0,0 4 0,4 10 90,2 8-90,8 17 0,3 10 0,1 5 0,-1 6 0,-5 1 0,-2 0 0,-6-5 0,0-5 0,-4-8 0,0-9 0,0-8 0,0-19 0,0-12-90,0-27 0,3-21 90,1 20 0,2-5-1131,4-5 0,2-4 1,1 1 1130,3-8 0,1 1 0,-2 6 0,1-1 0,0 4-92,0 3 1,-1 4 91,-2 7 0,2 1 0,1 0 0,1 6 0,6 7 90,15 40-90,-22 14 0,-5 7 0,3 1 0,-2 0 1516,0 2 0,-1-2-1516,0 9 266,-5-12-266,-3-12 0,-3-13 0,0-12 0,2-13 0,2-14 0,4-14 0,5-11 0,1-7 0,-3 20 0,0 1 0,4-10 367,3 4-367,-6 42 90,0 22-90,1 19 0,2 18-230,-8-25 1,-1 0 229,0 4 0,0-1-135,0 1 0,-2-1-135,-1 0 0,-1-1-629,3 27-540,-3-8-990,1-15 2429,-2-14 0,-1-13 0,0-9 0</inkml:trace>
  <inkml:trace contextRef="#ctx0" brushRef="#br0" timeOffset="15683">27694 5242 21565,'3'-27'2069,"-2"4"-1890,-1 5 1,2 9 0,-1 2-90,2 13 0,1 8 0,3 16-90,3 8 0,2 8 0,2 4 0,2 0 0,1-5-90,1-6 90,0-10-90,3-11 0,8-13 90,-8-10 0,4-15 0,-11-10 0,-4-8 90,-2-10 90,0 0 0,-3-2 180,0-5-270,-2 16-90,0 8 90,1 27-180,4 18 90,1 11-180,3 9-1079,2 16-91,-3-9-1078,-1 6 2428,-5-21 0,-2-4 0,1-4 0</inkml:trace>
  <inkml:trace contextRef="#ctx0" brushRef="#br0" timeOffset="16276">28222 5278 21115,'8'-31'2878,"4"-11"-2608,-3 8-180,3 2 90,-2 17-90,4 21 0,2 11-90,5 16 90,-1 11-90,-3 6 0,-7-9 0,-1 0 0,1 21 0,-4-23 0,-1-2 0,-3 6 0,0-10 0,-2-7 0,0-12 0,4-28-90,2-12 90,6-29 0,3-7 0,-1 5 0,2-3-354,-4 14 1,0 0 353,5-16 0,1 2 0,-6 23 0,0 3 0,9-24 90,-1 17-90,-6 14 90,2 20 89,9 46-179,-6 8-219,-5-6 0,-2 2 219,-5-7 0,-2-1 0,-2 0 0,0 0 0,1 26 765,-4 3-765,0-28 0,3-26 0,5-34 0,9-34 45,-6 26 0,2 0-137,2-2 0,1-1 137,1 2 0,0 1 135,20-23-90,-1 12 457,1 18-367,1 12-180,3 19 45,-11 11 0,-1 7-45,1 6 0,-2 4 0,0 1 0,-2 1-90,-5-1 0,-3 0-540,-2 10-359,-8-4-630,-4-3 1690,-22 6 1,2-14 0,-15 4 0</inkml:trace>
  <inkml:trace contextRef="#ctx0" brushRef="#br0" timeOffset="16934">29968 4437 20305,'0'-27'2339,"-3"0"-1889,2 0 0,-6 2 89,6 0 271,-3-6-91,4 5-269,6-3-270,-2 15 90,6 12 90,0 15-180,1 14 89,-1 14-44,-3 2 0,0 4-135,-3-5 0,1 1-618,1 19 1,-1 2 572,-1-10 0,-1 0-45,0 5 0,1 0 0,0 1 0,0 1 45,1-1 0,1 2-45,-1-11 0,2 2 0,-2-3 0,1 3 0,0 0 0,2 8 0,0-4-90,0-1 90,-2-5-90,-2-21-630,-2-6 1,-2-24-451,0-16-3147,-4-42 4317,3-2 0,-1 13 0,1-1 0,1 7 0,0 0 0</inkml:trace>
  <inkml:trace contextRef="#ctx0" brushRef="#br0" timeOffset="17419">29680 4555 21025,'-10'4'2069,"3"-3"-1619,0 3-1,6-4 91,-2 0-360,12-14-90,6 0 0,17-16-90,9 4-216,11-3 216,4 2 90,1 1-180,-6 4 180,-8 4-180,-7 4-989,-4 1 269,-12 8-719,-3-1-990,-13 6 2573,-2 0 0,-8 6 0,-1 1 0</inkml:trace>
  <inkml:trace contextRef="#ctx0" brushRef="#br0" timeOffset="17989">31077 4148 21565,'10'-4'2158,"0"3"-1888,-2-3 180,0 4 0,1 8-90,-1 10-181,0 18-376,0 20 197,-5-19 0,-2 3-463,2 7 1,-2 2 462,-1 5 0,0 3 0,0 2 0,0 2 0,0-2 0,0 2-90,0-8 0,0 1 0,0-3-225,0 4 0,0-1-90,0 9 1,0-5-586,0 0-719,0-17-8122,0-16 9500,0-14 1,0-17-1,0-9 1</inkml:trace>
  <inkml:trace contextRef="#ctx0" brushRef="#br0" timeOffset="18259">31134 4225 21655,'3'-16'1169,"7"0"-989,12 4-90,17 1 0,16 2-45,-20 6 0,1-1-583,5 1 1,2 0 582,2 0 0,1 1-45,-1 1 0,0 0 0,-1 0 0,-2 0-45,-6 1 0,-1 0-135,24 0-270,-15 0 76,-9 0-885,-11 0-723,-8 0 1982,-8 0 0,-9 0 0,-6 0 0</inkml:trace>
  <inkml:trace contextRef="#ctx0" brushRef="#br0" timeOffset="18733">30959 4727 20845,'6'0'2159,"0"0"-1799,-3 0-1,-2 4-89,3-3-90,1 3 0,6-4-90,4 0 0,9 0-90,10 0 90,13 0-90,10 0 0,-7 0 0,1 0-1084,-10-1 0,0 0 1084,14-1 0,0-1 0,-15 0 0,-3-1-60,-2 0 1,0-1 59,27-4-45,-23 2 0,-3 1-135,3 0-270,7-2-449,-39 8-720,-11 0 1619,-8 0 0,-13 0 0,-4 0 0</inkml:trace>
  <inkml:trace contextRef="#ctx0" brushRef="#br0" timeOffset="19325">31694 4948 20395,'4'-11'2879,"0"2"-2250,0-6-539,0 5 90,0 0-180,2 6 180,6 29-90,3 27-90,-7-20 0,1 2 0,-1 8 0,-1 2 0,1 2 0,0 0 0,1-3 0,-1-2-45,-1-2 0,1-2-45,5 10 0,-3-33 0,10-26 90,9-37 0,1-8-330,-13 17 0,-1 0 420,7-19-516,-1 5 426,-4 8 89,-1 10-89,-5 11 0,-2 22 0,-6 15-89,2 22-1,-4 12-675,0-10 0,0 2-1213,2 18 2121,-3-20 0,0-2 0,3 0 0,-2-6 1</inkml:trace>
  <inkml:trace contextRef="#ctx0" brushRef="#br0" timeOffset="19684">32263 5012 21295,'12'-42'1439,"0"4"-1169,-2 9 0,0 8 90,-2 10-181,2 7-89,-1 16 0,1 5-90,-4 17 90,-2 4-90,-2 22-90,-2-3 0,-4-6 0,4-21 0,-4-22 1,4-14 89,0-7 0,2-30 179,11-10-89,-1-1-90,10 8 90,-6 28-90,-2 7 0,2 13 90,-1 11-90,1 12-90,-4 10-90,0 5-269,-5 5-631,-3 1-989,-3-1 2069,-1-8 0,0-6 0,0-6 0</inkml:trace>
  <inkml:trace contextRef="#ctx0" brushRef="#br0" timeOffset="20051">32681 4984 20036,'0'-25'1709,"0"1"-1530,5-3-179,-1 7 0,1 1 90,1 10-90,-2 2 0,3 1 0,-2-1 0,-2 0 90,-1-2 90,-2 0 0,0-2 360,-4-5 0,-10 4-181,-1 3 91,-11 11-270,3 11 0,-1 15 0,1 10-90,5 12-90,8 7 0,4 4-276,12 0 276,4-2-179,10-7-181,9-8-405,-1-21 1,4-5-676,20 1 226,-15-8 0,1-4 1214,19-11 0,-2-5 0,-1-5 0</inkml:trace>
  <inkml:trace contextRef="#ctx0" brushRef="#br0" timeOffset="21626">22671 8734 19856,'-4'0'2968,"-4"0"-2608,8 0-180,-4 0-90,4 4 179,11 13-179,2 3 0,15 17 0,3 4-90,6 11-333,-18-20 1,0 2 332,1 1 0,-1 2 0,1 4 0,-2 2 0,1 0 0,-1 2-180,-1-2 0,0 2 0,0-2-90,1 6 1,1-1-181,3 12 0,0-3-450,-9-24 1,-1-3 854,13 28 1,-9-30 0,1-4 0</inkml:trace>
  <inkml:trace contextRef="#ctx0" brushRef="#br0" timeOffset="21852">23309 8747 21745,'-14'-25'1079,"-4"9"-899,-5 14 90,-7 17 0,-8 17-136,15-10 1,0 6-640,-1 6 0,-3 6 0,2 0 505,-4 9 0,-1 5 22,5-5 1,-1 6-1,-1 3 1,2-2-744,3-4 0,2-1 1,1 0-1,-1 0 608,0 1 1,-1 1 0,2-1-1,-1-1-157,-4 13 0,1-1 1,2-5-925,1-1 0,1-6 1194,2-6 0,2-3 0,2-7 0,1-3 0,-8 21 0</inkml:trace>
  <inkml:trace contextRef="#ctx0" brushRef="#br0" timeOffset="22241">22460 9204 23274,'18'-9'270,"31"-6"-270,3 5-594,-11 2 0,2 0 639,-5 3 0,1 1-45,1 2 0,1-1 0,1 1 0,2 0 0,14 2 0,0 0 0,-17 0 0,0 0-90,20 0 0,-4 0-270,-2 0-90,5 0-539,-32 0-790,-6 0 1779,-4 0 0,-5-4 0,-1-1 0</inkml:trace>
  <inkml:trace contextRef="#ctx0" brushRef="#br0" timeOffset="23353">24360 8942 21205,'0'-9'2339,"0"0"-2160,0-2 1,0 1-90,0 1 0,0 5 0,0 2 0,9 6 0,-1 5-90,10 11 90,-2 9 0,2 12 0,3 9 0,-3 9-316,-8-26 1,-2 2 270,-1 1 0,-1 0-45,-1 3 0,0-1 0,-3 0 0,0-1 0,-1-2 0,0-1 0,-1 24 0,0-12 0,0-13 0,0-12 0,0-16-90,0-33 90,3-36 0,0 27 0,1-3-139,1-6 0,2-2 139,6-7 0,3 0 0,1 2 0,2 1-45,0 2 0,0 2 309,-1 11 0,-1 6-264,5-1-90,-3 14 180,1 7-90,0 7-90,3 12 180,1 4-90,11 27 0,-8-2 145,-6-1 1,-1 5-146,-5-3 0,-3 0 0,1-1 0,-3 1 0,-1-3 0,-2-3 90,-1 7-90,-4 1 0,0-16 0,-2-6 90,-6-19-180,1-12 90,-1-10 0,2-9 0,4-10 0,7 3 0,1-1 0,5-21-1158,-1 18 0,3 3 1158,9-6 0,1 8 0,1 9 0,-1 10 90,-1 8-180,0 7 180,1 10-90,1 6 90,11 33-90,-7-2 0,-13-11 0,-1 4 1113,-1 17 0,-3 1-1158,-3-13 0,-2 0 0,3 10 0,-2-3-315,0 0-180,-6-26-179,0-12-451,-2-4 1170,5-16 0,0-5 0,5-10 0</inkml:trace>
  <inkml:trace contextRef="#ctx0" brushRef="#br0" timeOffset="23870">25924 8892 21205,'-16'-11'2339,"-1"0"-2160,3-1 1,-5 1-180,3 6 90,-7 1-90,6 12 0,-5 6 0,3 13 90,-3 7 0,0 7-45,5-6 0,0 1 45,-7 23-780,8-20 1,2 1 689,-2 16 0,7-4-438,4-4 438,9-7 0,6-8-90,8-10 90,10-9-180,7-10 90,6-13 1,0-7 89,-1-11 0,-5-7 1310,-5-9-1220,-15 6 0,-3-4 45,-5 9 0,-1-1-36,1-14 1,-3 0-10,-6 12 0,-1 1 0,-1-1 0,1 0 90,-8-30 0,5 5-90,-1 6-1,6 13-89,-3 8 90,4 10 90,2 21-90,4 17 90,4 26 307,5 14-442,-3-4 0,1 4-408,-4-12 1,1 2 362,3 16 0,1 1-1237,-6-17 0,0-2 922,2-1 1,0 0-91,-1-3 0,1-1-408,0-3 1,2-2-807,10 24-630,5-12 2249,-1-14 0,3-15 0,-1-7 0</inkml:trace>
  <inkml:trace contextRef="#ctx0" brushRef="#br0" timeOffset="24084">26448 8965 21980,'0'-60'2158,"0"8"-1252,-4-1-726,3 21 67,-2 6-247,3 30 79,0 15-79,3 19 0,2 10 0,1 7-254,0 6-196,0-2-450,-3-19 1,0 1-900,3 15 1799,-3-19 0,-2-2 0,1-5 0,-2 0 0</inkml:trace>
  <inkml:trace contextRef="#ctx0" brushRef="#br0" timeOffset="24254">26452 8191 23813,'-10'-34'675,"-1"0"0,-7-30-585,2 12-90,7 9-90,4 12-450,5 8-360,3 12-809,7 5 1709,9 14 0,6 6 0,3 9 0</inkml:trace>
  <inkml:trace contextRef="#ctx0" brushRef="#br0" timeOffset="24707">26874 8526 23094,'0'16'1889,"0"-7"-1709,0 3-90,0-4 0,2 8-1,4 2 1,4 6-90,6 6 90,5 8-90,-1 3 0,3 7 0,-5-1 0,0 3 0,-4-4 0,-1-5 90,-5-4-90,-4-13 0,-2-6 0,-6-20 0,3-14 0,-2-16 0,4-5 0,3-3 45,0 5 0,2-1-323,3-16 0,3 0 323,0 12 0,2 1 0,0 3 0,1 1-10,6-4 1,1 3 144,10-4 179,23 14-89,-7 55-225,-16 0 0,-2 4-235,-5-2 0,-2 1 190,-2 4 0,-3-2 0,6 7 0,-5-3 608,-3-8-788,-4-6-876,-6-6-1372,-2-4 89,-4-7 2339,-7-3 0,-4-4 0,-8 0 0</inkml:trace>
  <inkml:trace contextRef="#ctx0" brushRef="#br0" timeOffset="26319">29562 8024 20665,'-10'-49'1889,"0"-6"-1439,2-6-508,4 27 0,0 0 328,-1-1 0,0 0-46,0-2 1,-1 1-45,1 2 0,-2 0 0,-7-29 0,0 10 0,-2 11 124,-2 12-125,-5 12 1,-3 17-90,-7 22 0,-3 26-30,17-5 0,1 10 0,2-1-1118,2-5 1,1-1-1,1 4 1058,0 2 0,0 4 0,0 1 0,3-2 0,1 7 0,2-2 0,2 0-408,-1 1 0,2 0 0,1-1 348,1 0 0,1-1 1,1 0-61,0-4 0,2 0 0,1-2-90,0-2 0,1-2 0,0-1-315,5 18 0,0-3 120,1-7 1,-1-2 44,0-8 0,1-1-855,-1 1 1,-1-2 1831,3 3 0,-8-12 0,-9-38 0</inkml:trace>
  <inkml:trace contextRef="#ctx0" brushRef="#br0" timeOffset="26804">28896 8603 21385,'-17'-18'1259,"9"2"-1259,16 0 90,15 4-90,13 3 0,13 5 0,10 2-209,-26 1 1,1 0 208,2 0 0,0-1 0,-2 0 0,1 0-55,8-3 1,-1-1 144,14-2 270,4-5 90,-32 2-1,-7-3-89,-7 0 90,-4-3 228,-4 3-498,-2 0 117,-2 5-297,0 5 90,0 2-90,2 14 0,8 31 0,-4-5 0,0 4-157,2 0 1,-1 1 156,1 4 0,0-2 0,6 14-90,-1-11 90,-1-10-90,0-13 0,0-11 0,2-14 90,2-14 0,1-11 45,-3-3 0,1-4 0,1-4 0,0 0 0,0 0 0,0 1 111,-2 3 1,-1 4-157,1 2 0,-2 13 0,-1 11 0,1 13 0,0 10-449,6 26-361,-7-6-269,3 16-990,-10-21 2069,2-4 0,-2-7 0,2-5 0</inkml:trace>
  <inkml:trace contextRef="#ctx0" brushRef="#br0" timeOffset="27184">30281 8444 22284,'4'-29'2249,"0"4"-2069,0 5 180,4 10-180,-1 14-90,3 15-90,1 39 89,0-5-89,-5-15 0,0-1 0,2 17 0,-4-6-89,-2-9 178,-2-10-89,0-15-89,0-16 89,0-17 0,0-17 0,4-12 0,4-8 0,6-6 0,7 5 0,1 5 0,15 14 0,9 31-90,-1 14-180,0 29-270,-16 5-1349,0 16-7942,-2-4 9095,-2-5 1,-1-18 0,-6-17-1</inkml:trace>
  <inkml:trace contextRef="#ctx0" brushRef="#br0" timeOffset="27775">30971 8494 19946,'3'-16'2608,"-2"0"-2518,-1 5 0,0 0-90,6 2-90,1 2 0,7 0-90,2 1 90,2-3 90,1-3 90,-1-14 0,-9 4 90,-2-11 450,-12-2-1,-13 5-269,-4 7 270,-24 27-540,13 18 0,-9 21 0,17 9-90,12-9 0,4 3 0,7 1 0,6 2-45,7 7 0,8-3-45,0-13 0,5-6 0,6-8 0,3-7 0,20-5-90,0-12 180,1-12-90,-16-8 0,-1-10 90,3-13 0,-2-6-215,1-2 1,0-6 236,-16 12 1,-1-5-1,-1-2 1,-1 0-262,3-12 0,-4 0 1,1-4 327,-3 7 1,0-3 0,-1 0 0,-1 3-535,2-5 1,-2 2 0,-2 3 474,-3 8 0,-1 1 0,0 4 15,0-3 0,-1 6-45,-1-8 360,1 21-90,-16 89-1306,0 2 1,-2 7 1065,4-21 0,0 2 0,0 0-30,-3 8 0,1 0 0,0-2 10,0 8 1,1-3-11,2 0 0,2-1-90,-1-4 0,2-1-495,2 12 1,0-2 89,1-19 0,0-3-315,0 8 1,0-5-622,5 1 1431,-1-17 0,0-13 0,-1-10 0</inkml:trace>
  <inkml:trace contextRef="#ctx0" brushRef="#br0" timeOffset="28136">31361 8236 21565,'-47'-31'1709,"4"-1"-1529,9 2 0,7 3-91,15 3-89,14 3 0,18 3 0,22 4-179,18 3-311,-22 7 0,1 1 445,3 0 1,2 0-1,14 1 0,1 1 186,-7 0 1,-1 0 38,3-1 0,-5 0 180,8-1 90,-25-1-91,-23 2-89,-3 2 0,-5 0 515,5 0-605,-3 8-90,6 10 0,-2 14 0,1 15-90,0 10-186,0 9 186,-4-33 0,0 2-180,1 11 0,0 0-540,0 15 180,-2-24 1,0-3-1440,-3-4 1979,-4-14 0,-2-12 0,-5-9 0</inkml:trace>
  <inkml:trace contextRef="#ctx0" brushRef="#br0" timeOffset="28304">31999 7784 22824,'-15'-57'810,"3"5"-900,6 11-1080,2 4-989,4 15 2159,2 4 0,6 20 0,2 6 0</inkml:trace>
  <inkml:trace contextRef="#ctx0" brushRef="#br0" timeOffset="28634">32267 8105 22644,'-7'8'1349,"2"10"-1169,5-7 0,1 13 90,7 13-180,-1-7-90,5 14 0,-2-12 90,8 9-90,-1-12 0,7 3 0,2-23 0,-6-7 0,1-11-90,-10-11 90,-6-8 0,-3-10 0,-5-5 0,-4-3 0,-5 1-90,-4 4-180,-4 5-270,-1 7-269,1 6-2519,0 7 3328,10 9 0,1 7 0,9 5 0</inkml:trace>
  <inkml:trace contextRef="#ctx0" brushRef="#br0" timeOffset="29118">32575 8078 23004,'0'-32'1619,"0"5"-1529,0 2 90,0 9-90,2 3-90,0 8 90,4 1-90,2 14 0,5 9 0,1 15 0,0 11 0,0 7 0,-3 3 0,-3-1 0,-4-6 90,-2 5-90,-2-23-90,0-8 90,5-42 0,16-38 0,-9 27 0,1-2 45,14-22 0,4-1 0,-4 11 0,0 3-1072,0-1 0,0 2 1027,-4 10 0,-1 5 0,4 5 90,-3 10-1,-1 19-89,-2 13 90,0 20 0,1 11-90,-1 11 0,-11-29 0,1 3 45,1 14 0,-1 1-90,-3-15 0,0 0 800,0 8 1,-1-2-1476,-2 2-359,-2-8-900,-2-10 1979,-5-7 0,-4-5 0,-5-1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7:07:06.697"/>
    </inkml:context>
    <inkml:brush xml:id="br0">
      <inkml:brushProperty name="width" value="0.09071" units="cm"/>
      <inkml:brushProperty name="height" value="0.09071" units="cm"/>
      <inkml:brushProperty name="color" value="#92D050"/>
    </inkml:brush>
  </inkml:definitions>
  <inkml:trace contextRef="#ctx0" brushRef="#br0">8170 3876 23454,'5'14'1889,"-2"20"-1440,-2 6 1,-1 11 0,-1 1-1457,0-3 0,-1 2 0,0 3 1096,0 5 1,1 5 0,-1 1 0,0-1-589,-1-2 0,0-2 1,0 1-1,0 1 517,1-9 0,1 0 0,0 1 0,-1 0 0,1 0 0,0 1 0,-1 0 0,1 0 0,0 1 0,1 2-153,0 1 1,2 3 0,-1 1 0,1 0 0,0-1 0,0-4 66,0 9 1,0-3-1,0-1 1,1 2-182,0-5 1,1 3 0,0 0-1,0-3 1,1-5-82,1 1 0,1-6 1,0 0-606,2 0 1,1 0-1,-1-6-369,2-6 0,1-7 1643,9 12 1,-13-88 0,-6 11 0,0 0 0</inkml:trace>
  <inkml:trace contextRef="#ctx0" brushRef="#br0" timeOffset="433">8105 4505 21530,'-5'-49'449,"-1"1"1,1-1 0,-2-18 0,3 3-360,4 8 0,4 4-45,4 7 0,6 4-172,6 4 0,6 6 262,8 5 0,4 6-46,7 4 1,4 7-499,4 11 1,2 7 453,3 6 0,-2 9-356,0 10 1,-4 9 340,-18-11 0,-2 4 0,-2 2-30,-3 4 0,-2 3 0,-4 2 0,-2 4 0,-3 2 0,-4 1 0,-2 3 0,-4 1 0,-5 4 18,-5-12 0,-3 4 0,-2 1 0,-3 0 0,-2-2 26,-5 10 1,-5 0 0,-1-2 0,0 0-386,0 0 1,0-1 0,-2-1 0,-1-6 400,-10 5 0,-2-6 0,2-9 30,2-12 0,1-13 118,-1-19 1,5-12-209,3-35 0,19 0 0,12-8-167,18 4 0,12-4 0,1 4 167,-6 11 0,2 4 0,4-1 0,12-9 0,6 0 0,0 9 0,11 11 0,1 13 0,1 13 0,0 12 0,-22 5 0,-2 5 0,-3 6 0,1 8 0,-3 6 0,-3 4 0,0 5 0,-4 5 0,-3 6 0,-9-8 0,-1 6 0,-3 3 0,-1-1 0,-2-3-311,0 2 0,-3-3 0,-2 0 0,-1 3 311,-2 0 0,0 3 0,-2 2 0,-2-3 0,-3-5 120,-3-4 0,-3-5 0,-2-1 1,-2 0-121,-6 14 0,-4-1 0,-2-2 0,-1-5 0,-3-2 0,-2-1-528,-1-4 1,-2-1 0,-2-3 527,2-5 0,-2-2 0,0-2-30,1-5 0,-1-1 0,-1-4 42,-13 6 0,-2-8-957,-11-12 1,2-11 269,21-5 1,4-9 674,7-13 0,2-11 0,10 0 0,12-10 0,9-2 0,3 2 0,0 0 0,0 0 0</inkml:trace>
  <inkml:trace contextRef="#ctx0" brushRef="#br0" timeOffset="801">10915 4383 23534,'-39'-42'1080,"-12"15"-3288,-9 33 1,-5 13 2386,10 4 1,0 8-113,15-6 1,-2 4 0,0 2-1,4 3 86,-4 10 1,5 4-1,1 7-117,9-6 0,1 7 0,0 3 0,3-1 0,2-2-93,1 2 1,3-3 0,1 2 0,2 2 56,1 0 0,0 3 0,2 1 0,2-1 0,5-5-447,5 12 0,6-5 1,3-2 446,3-4 0,3-1 0,4-4 0,1-4 0,3-3 0,6-3-90,15-1 0,8-4 0,0-8 0,8-3 0,3-10 73,-8-9 0,3-6 0,-5-9 17,-14-11 0,-4-7 0,-2-9-23,-1-11 1,-2-10-1,-4-6 1,-2-1 57,-8 7 1,-2-3 0,-3-2 0,-1-2 0,-2-2-84,-3 9 1,-1-2-1,-1-2 1,-1-1-1,-2 1 1,0 1-1,-2 2 48,0-10 0,-3 1 0,-1 2 0,-2 2 0,-3 1 0,-1 5 0,-2 0 0,-2 3 0,-1 2 0,0 4-61,-4-4 0,0 5 1,-1 2-255,-10-15 0,-1 3 267,2 9 1,0 4-853,4 10 1,0 3 899,-19-11 0,10 21 0,5 11 0</inkml:trace>
  <inkml:trace contextRef="#ctx0" brushRef="#br0" timeOffset="1102">12077 3922 23454,'13'-37'539,"0"1"1,2-6 0,-2 4-360,5-2 179,-5 20 1,-9 59-135,-4-3 0,0 5-1349,0 10 1,0 9 1168,0-8 0,0 6 0,0 3 0,0-3-45,0-7 0,0-2 0,0 1 0,0 3-445,0 2 1,0 4-1,0 0 1,0 0-1,0-3 445,0 2 0,0-3 0,0 0 0,0-1-113,1 1 1,-1-1 0,1 0 0,1-1-448,-1 15 0,1-2 1,1 0 139,0-7 0,1-2 0,1 1-1169,2 0 0,0 1 0,1-7 1589,-1-6 0,2-5 0,12 18 0,-9-75 0</inkml:trace>
  <inkml:trace contextRef="#ctx0" brushRef="#br0" timeOffset="1339">12341 4261 20998,'5'-64'168,"1"1"1,0-1 0,-1 0 0,1 1-1,7-2 1,3 1 0,2 4 0,2 7-169,2 3 0,2 5 0,7 13 45,25 11 0,5 20-45,-7 20 0,-2 17-294,-12 1 0,2 9 0,-3 5 0,-2 4 312,-8-4 0,-3 3 0,-2 3 0,-1 3 0,-2 2-289,-5-6 1,0 3 0,-1 3-1,-2 1 1,-1-1 0,-2 0 0,-1-2 270,-2 2 0,-1-2 0,-2 0 0,-1 0 0,-3-1 0,-2 0 0,-3 0 0,-2 1 0,-2 0 0,-2-1 0,-1-4 0,-1-2-179,-4 3 0,-1-3 0,-2-3 0,-1-1 179,0-2 0,-2-1 0,0-1 0,-2-2-120,-6 10 1,-2-3 0,0-2 59,0-5 0,-1-3 1,-1-3-151,3-3 0,-1-2 0,0-3-465,-13 6 1,-1-6-496,5-8 1,0-8 1216,6-10 0,3-8 1,-20-36-1,32 10 1,0-1-1</inkml:trace>
  <inkml:trace contextRef="#ctx0" brushRef="#br0" timeOffset="1899">13888 3646 26692,'27'-35'629,"-1"1"1,-3 2 0,1 5-630,26 8 0,-25 43 0,-3 16 0,-4 5 0,-1 8 0,-2 1-983,-2 3 0,-1 2 0,-1 4 983,-3-11 0,-1 6 0,-1 0 0,0-1 0,0-5 0,0 6 0,0-4 0,0 1 0,-1-3 0,1 2 0,1-1 0,-2-5 0,2 13 0,1-5 0,-1-8 0,0-3 0,-2-9 0,0-4 514,3 3-783,-4-37 44,-1-40 0,-4-22 180,1 3 0,0-5-397,0 15 1,0-4 0,0-3 0,0 2 441,1 1 0,0 1 0,1-1 0,-1-1 0,1-3 0,0-2 0,0-1 0,1 1 22,0 0 1,1 0 0,0 0-1,1-2-150,0 5 0,-1-2 1,1-1-1,1 2 0,0 3 128,0 2 0,1 3 0,1 2 0,0 1 355,1-10 1,1 2 0,6 18-356,22 22 0,-17 48 0,-2 22-478,0-6 0,2 9 0,0 2 0,0-2 478,-4-10 0,-1 0 0,1-1 0,1 4 18,1 1 0,1 4 0,1 1 0,0-2 0,-2-4-178,7 11 1,-1-4 0,0-2 159,-1-3 0,0-1 0,1-2 0,-2-8 0,0-2 0,0-1 221,8 8 0,-1-4-176,-3-12 0,1-6-45,22-6 0,-3-34 0,-22-9 0,-3-8 45,2-13 0,-2-7-544,-5 7 0,-2-3 0,0-1 619,2-8 0,0-1 0,0-2-53,-5 13 1,1-2-1,-1 1 1,0 0 82,4-14 0,-1 0 0,1 2-150,-2 6 0,-1 1 0,0 2 740,4-11 0,-1 4-740,-6 11 0,4 15 151,12 28-151,-12 48 0,-7 13 0,0 16 0,-3-2 382,0-12 1,-3-2 0,1 4-473,0 1 0,0 4 0,0 0 0,0-3-578,-1 1 1,1-3-1,-1 0 158,0-1 1,0 0-1,-1-1-180,1-3 1,-1-1-1,1-1 671,0-5 0,-1 0 0,1-2 1,0 14-1,0-2 0,1-7 1,0 1-1</inkml:trace>
  <inkml:trace contextRef="#ctx0" brushRef="#br0" timeOffset="2139">16791 2461 24173,'28'-37'900,"-14"34"-541,-22 63-44,-5-1 0,-3 9-1872,1-8 1,-1 4-1,-2 1 1624,4-8 1,-1 2-1,0 1 1,0 1-32,2-10 0,0 1 0,0 0 0,0 1 0,-1 0-18,1 1 0,0 0 0,0 0 0,0 0 0,0 0-18,1-1 0,0 0 0,0-1 0,1 1 0,-1-1 0,-1 10 0,1 0 0,0 0 0,0-2-23,2-3 1,-1-2-1,2 0 1,1 2-641,1 8 0,1 2 0,1-1 1,0-4 122,1-4 0,1-4 1,0 1-391,2 4 1,2 1-1,2-12 1198,9 2 0,8-52 0,5-26 0</inkml:trace>
  <inkml:trace contextRef="#ctx0" brushRef="#br0" timeOffset="2357">17039 2515 22218,'16'-44'419,"1"0"1,-2 9 0,2 6-240,11 7 0,3 50 0,-15 8 0,-2 8-90,-2-4 0,0 3 0,-1 3-1349,0 9 1,1 3 0,-1 2 1303,-1-12 0,-1 2 0,1 1 0,0 0-45,-1 1 0,1 1 0,0 1 0,1 2-329,1 3 1,1 3 0,1 1-1,-1-1 1,0-4 328,-1-1 0,1-3 0,-1 0 0,1 1-54,-1-2 0,1 3 0,1 0 0,-1-3 0,-1-4 93,2 4 0,0-5 0,-1 0-999,2 6 1,0 0 0,-1-3 959,0 5 0,-1-4 0,-3-6 0,-4-6 0,-10-8 0</inkml:trace>
  <inkml:trace contextRef="#ctx0" brushRef="#br0" timeOffset="2524">16588 3781 22734,'-58'-7'989,"15"3"-899,29 2 0,28 8-90,29-5-45,-9 2 0,3 0-1919,9-2 0,3-2 1424,10 0 1,2-2-301,-15 0 0,0-1 1,1-2 813,3-1 0,1-2 0,0-2 0,2-2 0,0-1 0,0-2 0,1-2 0,1 1 1,-1-1-1</inkml:trace>
  <inkml:trace contextRef="#ctx0" brushRef="#br0" timeOffset="2989">19325 2289 22644,'-28'-55'1439,"-4"5"-1169,-9 12 90,-9 8-90,-11 16-494,25 12 0,-1 2 314,-5 5 0,0 4-305,-4 5 0,-1 3 350,-3 6 0,2 4-555,-3 6 1,2 4 599,1 6 0,2 3-46,4 4 1,4 4-45,5 1 0,5 3-45,10 0 0,5 0 0,7-1 0,7-1 0,7-4 0,10-2-45,9-10 0,9-2 0,1-3 0,10 3 0,6-4-834,-3-6 0,6-1 0,-2-5 834,-8-8 0,-1-3 0,3 0 0,1 2 0,3 1 0,1 2 0,-1 1-403,-4 4 0,0 1 1,-2 3-1,0 0 403,1 0 0,0 0 0,-3 2 0,-4 3 0,4 13 0,-5 4 0,-10 0 25,-6 14 0,-13 5-25,-13-19 0,-6 5 0,-3-1 0,-2-2 0,-4 2 0,-3-2 0,-4 1-26,-1-3 1,-3 3 0,-4-2-1,-4-4 206,-5-5 0,-6-4 0,-2-3 0,4-2 29,0 1 1,3-3 0,-5-1-210,0-3 0,-5-1 0,2-2 0,6-6 0,1-3 0,5-7 0,-5-5 0,7-8 1690,11-22-1690,23-2 0,9-3 0,10 0 0,7 2-45,0-1 0,4 3 633,8 6 1,1 7-2388,19 7 1799,-19 20 0,-3 6 0,7 12 0,-16 0 0,-1-1 0</inkml:trace>
  <inkml:trace contextRef="#ctx0" brushRef="#br0" timeOffset="4107">4905 4378 23274,'8'-39'989,"-1"1"1,5-24-631,-2 32 451,-4 41 89,-2 53-584,-3-13 0,-2 13 0,0 7 0,-1 2-923,0-17 1,0 2 0,-1 3-1,0 2 1,1 1 0,-1 0-1,0-1 608,1-5 0,0 0 0,-1 0 0,1 0 0,0 2 0,-1-1 0,1 1 0,0 1-157,-1-3 1,0 3-1,0 0 1,1 0-1,-1 1 1,0-1-1,0-2 1,1 0-1,0-4 157,-1 13 0,1-5 0,0-1 0,1 0 0,-1 1 0,1 3-161,0-7 1,1 2 0,-1 2 0,0 1 0,1-1 0,0 1 0,1-2 0,0-2-97,0 1 0,2-1 0,-1 0 0,1-1 0,1-1 0,-1 0 0,-1-1-13,1 8 0,-1 0 0,1 0 1,-1-3-1,1-2 0,2-5-270,0 5 1,2-2-1,0-8 1,1-13-2070,7-4 2609,-7-77 0,-8-8 0,-2-10 0,0 11 0,-1-1 0,1 0 0</inkml:trace>
  <inkml:trace contextRef="#ctx0" brushRef="#br0" timeOffset="4349">4731 5459 15658,'-3'-57'170,"0"-1"1,0 0 0,0 1 0,0-1 0,1 1 0,-1-8 0,0 0 0,0 2 0,3-2 0,2-1-126,2 4 0,2-2 0,1 0 0,2 0 0,4 2 0,4 3-134,7-4 0,5 3 1,4 2-1,2 2 0,1 2 125,-2 0 0,2 0 0,1 3 0,4 4 0,4 7-18,4 8 0,5 5 0,2 5 0,1 6 0,-2 6-80,4 6 1,-1 9 0,0 4 0,-1 4 83,0 2 1,0 4-1,-2 3 1,-2 4-39,-4 2 1,-1 4 0,-3 3-1,-3 4 16,-5 0 0,-2 2 0,-5 5 0,-8 4-10,-9 9 0,-7 6 0,-6 4 1,-4 0-1,-1-5 77,-3 2 1,-2-4-1,-5 1 1,-7 4 21,1-17 1,-3 3 0,-4 3 0,-3 0 0,-1 0 0,0-3 0,0-3 0,1-5-19,-6 2 1,1-5 0,-1-3 0,-1-1 0,-3 2-57,1-2 0,-3 3 0,-1-1 0,-1-2 0,2-3 0,1-4 163,-15 4 0,2-7 0,0-3-238,7-5 0,0-3 0,2-3 183,-12 0 1,4-8-844,13-6 0,6-7-1978,1-20 2698,40-16 0,14 17 0,7 1 0,8-2 0,-1 0 0</inkml:trace>
  <inkml:trace contextRef="#ctx0" brushRef="#br0" timeOffset="6048">11610 7142 24173,'-21'-38'810,"18"-5"-720,42-7-1489,0 20 0,9 1 1489,-4 6 0,5 1 0,4 0-683,-4 2 0,2 1 1,3 0-1,1 0 647,-4 1 0,1 0 0,2 0 0,0 0 0,2 0-178,-5 1 1,1 1-1,1 0 1,1 0-1,0-1 1,1 1 153,4-2 0,0 0 0,2 0 0,-1-1 0,1 1 0,1 0-201,-8 2 0,1 1 0,0-1 1,0 0-1,1 1 0,-1-1 0,0 1 171,1 0 0,0-1 0,0 1 0,0 0 0,0 0 0,-1 0 0,0 0-77,6-2 1,1 0 0,-1 0 0,-1 1 0,0-1 0,-1 1 94,5-1 0,-1 0 0,-1 0 0,1-1 0,2-1 164,-3-1 1,2-2 0,1-1 0,-1 0 0,-3 0 0,-5 0-161,1-2 1,-5-1 0,-2 1-1,1-2-22,8-2 0,2 0 0,-6-1 0,-13-1 0,-11-6 0,-15 0-90,-16-4 931,-11 8-1830,-5 10 1389,-3 11-3008,5 12 2608,6 12 0,9 11 0,6 4 0</inkml:trace>
  <inkml:trace contextRef="#ctx0" brushRef="#br0" timeOffset="6677">16698 6074 21113,'-26'24'2878,"-1"-6"-1935,-1-9-223,-1-5-181,4-4-103,3 0-166,11-6-90,10-6-1,24-12-89,27-15-45,-6 14 0,5-2-754,-7 6 0,3-1 1,3-1 738,9-3 0,4 0 0,3-1-615,-9 6 0,1-1 1,2 0-1,2 1 603,-6 2 0,0 1 0,2 0 0,1 0 0,0 0-391,6-1 1,0 0-1,1 1 1,1 0 0,0-1 387,-8 4 0,1 0 0,-1 0 0,2 0 0,-1 0 0,0 0-210,0 0 0,-1 1 0,0-1 0,2 1 0,0-1 0,3 0 206,-5 0 0,2 1 0,2-1 1,1-1-1,0 1 0,-1 0 1,-2 0-1,-3 1 4,4 0 0,-4-1 0,-1 1 0,0 1 0,0-1 0,3-1-3,-1 1 1,2-1 0,3 0 0,-2-1 0,0 2 0,-4-1 0,-4 2-65,8-3 0,-5 2 0,-3-1 1,0 1 111,11-3 0,-2-1 0,-2 1-30,-9 3 0,-2-1 0,-2 1 391,11-4 1,-3 0-422,-11 4 0,-3 1 0,20-7 1483,-6 0-1483,-25 10 0,-1-1 1686,-18 9-4115,-5 2 3707,-5 6-1278,-8 2 0,-12 11 0,-5 2 0</inkml:trace>
  <inkml:trace contextRef="#ctx0" brushRef="#br0" timeOffset="12783">11719 2908 20845,'0'-11'1349,"0"2"-1259,0 4 0,0 3 90,-5 14 180,-5 18-180,1-1 0,-1 6-517,-3 15 1,0 6 426,3-7 0,-1 4 0,1 1-759,1-5 0,1 2 0,-1 1 0,0 2 669,0 9 0,-1 1 0,0 2 0,1 1-397,2-7 0,-1 1 0,1 1 0,1 1 1,-1 1 396,1-6 0,0 0 0,0 1 0,1 0 0,0 1 0,0 0-232,1 3 1,1 0 0,0 0 0,1 1 0,-1 0 0,1 0 231,0 1 0,0 0 0,0 0 0,1 1 0,1-1 0,0-1-147,1 0 1,1-1 0,1 1 0,0-1 0,1-1 0,0 1 101,1-3 0,0-1 0,0 0 0,2 0 0,0-1 0,1 0-74,2 8 0,2 0 0,1 0 0,1-2 0,2-1-43,0-3 0,1-2 0,2 0 0,1-2 0,1 0-234,1-3 0,0-1 1,2-1-1,2-2 1,0-1 414,8 7 0,1-2 0,2-2 0,2-3 0,-1-5 0,2-1 0,1-3 0,1-1 0,0-5 1,1 1-1,0-1 0,0 0 0</inkml:trace>
  <inkml:trace contextRef="#ctx0" brushRef="#br0" timeOffset="13223">15260 1873 21205,'12'-26'989,"2"10"-629,10 20 90,7 29-270,-9 0 0,0 6-1464,-3-1 1,-1 5 0,0 8 1313,-3-2 0,0 8 0,1 4 0,-2 3 0,0 0 0,-1-3-15,-1-7 0,-2 0 0,0-2 0,-1 2 0,0 2 0,0 3-249,0-1 0,-1 2 0,1 3 0,-1 1 0,0 1 0,-2 1 1,0 1-1,-2-1 216,-2-6 0,-1 0 0,-1 2 0,-1 1 0,-1 0 0,0 0 0,-1-1 0,0 0 0,1-2 0,-1-2-116,0 4 0,0-2 1,0-2-1,0-1 1,-1 0-1,-1 1 1,1 2-1,-1 1 89,0-2 0,0 1 0,0 1 0,0 2 0,-1 0 0,0-1 0,-1 1 0,1-1 1,-2-2-1,1-1-462,-2 7 1,-1-1-1,-1 0 1,0-2 0,0 0-1,0-2 1,0-2-1,1-2 507,-1 2 0,0-3 0,0-2 0,0 0 0,0 0 0,0 1 0,-2 6 0,-1 3 0,0 0 0,0-2 0,0-3 0,1-5 0,-5 8 0,1 0 0,-1 1 0</inkml:trace>
  <inkml:trace contextRef="#ctx0" brushRef="#br0" timeOffset="13542">16791 1986 22644,'-16'-33'720,"-6"17"-630,-16 33 89,10 8 1,0 8-90,2 1 0,0 6 0,-2 7-974,4-2 1,-3 8 0,0 5-1,-1 2 1,2-1 0,1-2 901,-1 4 0,1-1 0,1-1 0,0 3 0,0 4-153,3-13 0,0 4 1,-1 2-1,0 1 0,1 0 1,0 0-1,2-2 0,1-2 135,0 6 0,2-2 0,1-1 0,2 0 0,0-1 0,0 1-56,1 0 0,0-1 1,1 0-1,1 0 0,1 3 1,2 1 21,3-5 0,1 3 0,2 1 1,0 1-1,2 1 0,0-2 1,1-2-1,0-2-71,1 3 0,1-3 0,1-2 0,1 1 0,1-1 0,2 3-199,1-1 0,0 3 0,2 1 0,1 0 0,1-3 0,2-3 0,2-5-371,9 9 0,2-6 1,3-3-1,2-3 675,0-3 0,1-2 0,3-2 0,1-4 0,13 5 0,2-4 0,2-4 0,0-4 0,-1-1 0,1 1 0</inkml:trace>
  <inkml:trace contextRef="#ctx0" brushRef="#br0" timeOffset="13890">19224 1561 22734,'14'-50'240,"0"0"0,1 2 0,2 3-195,2 3 0,4 2-640,4 6 1,5 4 639,5 5 0,5 5-651,8 8 0,5 8 606,-11 5 0,2 4 0,0 4 30,6 6 0,2 4 0,-1 4-410,-8-2 1,0 4-1,0 2 1,-1 3 401,3 5 1,0 3-1,-2 3 1,-2 3-388,-7-5 1,-1 2-1,-1 3 1,-2 4-1,-3 5 376,-6-3 0,-1 6 1,-1 4-1,-2 3 0,-1 1 1,-1 0-1,-2-2 0,-1-2-178,-1 0 0,-1-2 0,-2-1 0,-1 0 0,-1 1 0,0 3 0,-2 1 167,0 1 0,-1 2 0,-1 2 0,0 2 0,-1 0 0,-1 0 0,-2-1 0,0-2 0,-3-2-144,-1 3 0,-3-1 0,-1-3 0,-2 0 0,0 0 0,-1-1 0,-1 2 41,1 0 0,-2 1 0,-1 0 1,0-1-1,-1 1 0,0-1 0,0 0-96,-1-1 1,0-1-1,1-1 1,-2 1 0,-1 0-1,-1 1 1,-1 2 198,0-7 0,-1 3 0,-1 1 0,-2 0 0,0 1 0,0-2 0,0 0 0,1-3 0,0-2 0,0 0 0,1-2 0,0-2 0,0-2 0,-1 1 0,0 1 0,-1 1 0,-3 1 0,0 1 0,0-1 0,0 1 0,0-1 0,0 1 0,1-1 0,-1 1 0</inkml:trace>
  <inkml:trace contextRef="#ctx0" brushRef="#br0" timeOffset="15103">25445 1678 23004,'4'-18'1169,"0"12"-899,-10 26 90,-6 36-225,1-10 0,-2 10-932,3-11 1,-1 8 0,-1 4-1,0 0 1,0-2 818,0 7 1,0-2-1,-1 2 1,0 3-258,2-6 0,-1 4 0,-1 1 1,1 2-1,0-2 0,2-3 235,-1 0 0,1-2 0,1 0 0,0-1 0,0 0-278,0 0 0,0 1 0,1-1 0,0 0 0,0-1 224,1-3 0,0 0 0,0 0 0,1-1 0,0-1-59,0 9 1,0-2 0,0 0-1,2-2-157,-1 11 0,1-1 1,0-3-211,2-10 1,0-1 0,1-4-466,2 12 1,2-7-3972,-1-15 1,2-7 5114,5-5 1,1-43 0,-2-25 0</inkml:trace>
  <inkml:trace contextRef="#ctx0" brushRef="#br0" timeOffset="15460">25254 2547 17312,'13'-61'295,"0"0"1,0 0-1,0 0 1,0 4-1,1-1 1,0 2 0,0 1-252,0 4 1,1 1 0,0 1 0,0 2-134,5-9 0,1 3 0,1 3 148,-1 8 1,1 2 0,2 4 30,10-4 0,3 10 0,0 14 0,1 11 45,0 15 0,-2 10-90,0 13 0,-5 9 0,-1 12 0,-7 6-45,-8-14 0,-4 3 0,-2 1-111,-3 5 0,-3 2 1,-3 1 110,-3 4 0,-3 2 0,-4 0 0,1-14 0,-1 0 0,-3 1 0,-3 2 18,-4 3 0,-4 2 0,-1 1 0,-3 0 0,-1-2 36,-2-3 0,-1-2 0,-3-1 0,1 0 0,-1-1-100,1 1 1,0-1-1,0 0 1,-1-3 0,-1-3 134,-5 0 1,-1-3 0,0-3 0,3-7 45,-10 3 0,2-12 18,0-12 1,4-11-154,-1-21 372,25-7 0,10-6-372,15-5 0,10 0-543,3-3 0,5 1 543,3 2 0,9 3 0,1 12 0,5 3 0,3 8 55,3 9 0,2 8 1,0 2-56,2 0 0,0 3 0,-1 6 0,0 10 0,-2 7 0,-3 2-120,-10-3 0,-3 1 0,0 1-144,0 1 0,0 0 1,0 1-127,1-1 0,-1 1 0,0-1-644,15 13 0,1-1 1034,-2-6 0,2-3 0,-2-8 0,1-4 0,-1-4 0,-1-1 0</inkml:trace>
  <inkml:trace contextRef="#ctx0" brushRef="#br0" timeOffset="15857">27629 1570 23274,'-27'-41'1349,"-15"23"-1304,9 25 0,-3 9-1040,-9 9 0,-2 7 1025,10-5 0,0 3 0,1 1-386,-2 3 1,0 1-1,1 1 386,1 2 0,1 2 0,2 0 0,3-2 0,3 1 0,2 0 8,-5 16 1,7 1-39,10-6 0,8 0 0,8-6 0,8-3 0,9-3 0,7-3 0,7-4 0,6-3 0,7-4 0,3-3 0,5-2 0,1 0 0,3-1 0,0 1 0,-1 5 0,-2 4-649,-5 5 0,-4 6 604,-5 8 0,-6 5 45,-8 8 0,-8 3 0,-10-17 0,-4 1 0,-3 1 231,-4 1 1,-4 0 0,-3 0-232,-4 1 0,-3 0 0,-3-2-77,-3-2 0,-2-1 0,-5 0 107,-11 7 0,-6-1 0,-1-4 30,6-10 0,-2-3 0,0-2-60,2-1 0,-1-2 0,2-7 0,-3-6 0,5-12 380,9-24-740,23-15 0,9-5-45,1 5 1,5-2 316,9-17 0,5-2-947,2 9 1,3 2 912,5-4 1,3 0 0,4 0 0,3 0 0,-13 16-1,1 0 1,-1 0 0</inkml:trace>
  <inkml:trace contextRef="#ctx0" brushRef="#br0" timeOffset="16076">28539 2569 24083,'-25'-40'1349,"10"1"-1259,10 3-90,22 4 0,23 5 0,-5 13 0,5 3-1041,14 0 0,4 2 921,-11 2 0,2 1 0,2 1-565,4 0-1,2 0 1,0 1 175,3 0 1,1 0-1,0 1 510,-1 0 0,1 0 0,-1 0 0,-3-1 0,0 1 0,0-1 0,-2 0 0,0 0 0,0 0 0</inkml:trace>
  <inkml:trace contextRef="#ctx0" brushRef="#br0" timeOffset="16343">30464 1710 23723,'0'-40'765,"0"1"0,0-10-675,0 88-90,0-4 0,0 6-609,-1 4 1,-1 6 0,-1 4 608,-1 7 0,-2 5 0,0 2 0,-1-3-778,2-10 1,-1-1 0,0 0 0,0 3 777,-1 1 0,-1 5 0,0 1 0,1-2 0,-1-3 0,2-4 0,-1-3 0,1-1 0,-1 2 121,-1 10 1,0 2 0,0 0 0,0-2-122,2-12 0,0-1 0,0-1 0,0 0-30,0 14 0,0 0 0,0-7-150,-1 0 0,1-9-809,5-7-900,-2-21 1889,3-28 0,0-28 0,0-23 0</inkml:trace>
  <inkml:trace contextRef="#ctx0" brushRef="#br0" timeOffset="16700">30817 1470 23903,'-28'-48'450,"-1"0"0,2 0-450,3 11 0,3 14 90,16 27-90,12 14 0,11 21 0,0-13 0,3 2-763,7 8 0,5 1 763,6 4 0,3 2-45,5 3 0,1 1-303,-16-15 0,2 1 0,-3 1 348,0 0 0,-2 2 0,-2 0 0,9 19 0,-5 3 0,-8 4 0,-7 2 0,-11-18 0,-3 1 0,-3 0 30,-4 5 0,-4 0 0,-4 1-536,-3 4 1,-4 0-1,-3 1 506,-2 0 0,-4 1 0,-1-1-339,6-14 1,0 0-1,-2 0 1,0-2 338,-8 14 0,-1-2 0,0-1 0,1-3 0,-1-2 0,1-1-90,2-3 0,1-1 0,0-1-210,2-5 0,0 0 1,1-2-646,-9 12 1,1-2 1000,6-7 1,1-1-1,5-5 1,2-1-1,-16 23 1</inkml:trace>
  <inkml:trace contextRef="#ctx0" brushRef="#br0" timeOffset="17157">32275 1466 22824,'-2'-37'719,"-1"1"1,0-30-540,-1 10 0,3 13 0,-6 9-90,6 11-90,-3 8 0,4 8 0,-5 15 0,-2 19 180,-8 33-135,3-17 0,0 5-892,-5 13 1,-1 5 876,3-16 0,-2 1 0,0 2-30,-2 5 0,-1 2 0,0 1-503,4-13 0,0 1 0,-1 1 0,1 0 503,-2 2 0,1 0 0,0 0 0,0 0 0,0 0 0,0 0 0,1 0 0,0-1 0,1-1 0,-1 0 0,1-1 0,0-1 0,-2 12 0,1-2 0,0-1 0,2-7 0,2 0 0,0-3 0,-3 14 0,4-4-79,3-11 1,3-2 78,-2 21 0,16-20 0,11-18 1406,21-16-1451,4-16 0,5-6-135,-9 1 0,0-1 662,18-7 1,2-4-483,-20 4 0,1-2 0,-3 0 0,6-5 0,0-1 0,-6 3 0,-1 0 0,0-1 0</inkml:trace>
  <inkml:trace contextRef="#ctx0" brushRef="#br0" timeOffset="17492">33038 1633 22644,'-2'-42'509,"-1"0"1,0 2 0,-3 3-330,-12-25-90,-8 17 0,-9 18-90,-6 18 90,-2 20-90,3 19 90,3 19-449,21-16 1,2 2 358,1 4 0,3 2 0,2 5 0,4 1 0,4 0 0,3 1 0,5 1 0,3 0-326,5-1 0,4-1 326,5-1 0,1-2 0,3 0 0,2-2 0,1-1 0,1-1 0,-3 0 0,0-1 0,-3-2 0,-2 1 0,2 14 0,-8 5-180,-9-1 0,-10 3-390,-7-10 1,-7 2-1,-4-4-1015,-12 11 0,-9-5 1585,4-18 0,-5-3 0,-1-4 0,-15 2 0,-2-6 0,-3 1 0,0 0 0</inkml:trace>
  <inkml:trace contextRef="#ctx0" brushRef="#br0" timeOffset="18036">25688 5939 23454,'-41'8'449,"0"0"1,4-1 0,3-1-450,-13 1 0,26-3 0,31-8 0,38-7 0,-4 0 0,5-2-1072,-1 0 1,3-2-1,3 0 1072,-2 0 0,2 0 0,2-1 0,2-1-373,-3 1 1,2-1-1,2 0 1,1-1-1,1 0 388,-4 1 0,0 0 0,1-1 0,2 0 0,3-1 0,4-1 9,-14 4 1,3 0-1,1-2 1,3 0-1,1 0 1,1-1 0,2 0-1,0 0 1,0 0-1,1 0 1,-1 1-109,-3 0 1,0 1 0,1 0 0,1-1 0,0 1 0,1-1 0,0 1 0,0-1 0,1 1 0,-1-1 0,1 0 0,-1 1 0,1 0 108,-5 0 1,1 1 0,0-1-1,0 0 1,1 1 0,-1-1-1,1 0 1,-1 1 0,0 0 0,1-1-1,-1 1 1,1 0 0,-1 0-1,0 1-86,4-1 1,1-1 0,0 1 0,1-1-1,0 1 1,-1 0 0,0 0 0,0 1 0,-2 0-1,0 0 1,-2 1 0,-1 0 0,-2 1 90,8-1 0,-2 0 0,-1 1 0,-2 1 0,-1 0 0,-1 1 0,0-1 0,0 1 0,1-1-41,4 0 1,-1 0 0,0 0 0,0 0 0,0 1 0,-1 0 0,-1 0 0,0 0 22,4 0 1,-2 0 0,0 0 0,-1 0 0,1 1 0,0 0 0,1 0 9,-2 0 1,1 0-1,2 1 1,-1 0-1,0-1 1,-1 2-1,-3-1 1,-2 1-8,1-1 0,-3 1 0,-2 0 0,-1 1 0,1 0 0,1-1 16,6 0 1,3-1 0,0 1 0,-1 0 0,-3 0 0,-7 2-32,15-2 0,-8 1 0,-2 1 217,-6 1 0,-2-1 1,-1 2-218,15-3 0,-4 2-45,-9 3 0,-3-1-135,-9 1 0,-3 0 623,22 2-1972,-19 0-900,-12-2 2964,-15-4 1,-15-6-1,-9-4 1</inkml:trace>
  <inkml:trace contextRef="#ctx0" brushRef="#br0" timeOffset="32418">3927 8784 24983,'-50'23'1799,"13"-3"-1709,28-11 0,35-13-45,7-6 0,7-4-2081,19-9 0,6-4 2066,-11 3 0,3-3 0,3-1-8,-7 3 1,1-1-1,2-1 1,0-1-5,-6 2 0,1 0 0,1-1 0,0 0 0,1-1-253,-5 3 0,1-1 0,0-1 0,0 1 1,1-1-1,0 0 235,3-2 0,0-1 0,1 1 0,0-1 0,0-1 0,0 1-253,1-2 0,2-1 0,-1 1 0,0-1 1,0-1-1,0 1 253,0-2 0,0 1 0,0-1 0,0 0 0,-1-1 0,0 0-140,-2 1 0,0 0 0,0-1 0,-1 0 0,1-3 0,2-4 150,-11 7 0,2-3 0,0-2 0,1-1 0,0-2 0,-1 1 0,-1-1 0,-1 1 0,-3 2-10,4-5 0,-3 2 0,-1 0 0,-1 0 0,0-2 0,0-1 0,1-2 0,-3 2 0,2-2 0,0-1 0,0-2 0,0-1 0,-1 0 0,-1 1 0,-3 0 0,-3 2 0,1-5 0,-2 2 0,-3-1 0,-1 1 0,-1 0 0,-1-1 0,0-1 0,1-1 0,-1-2 0,0 1 0,-2-2 0,1 1 0,-2-1 0,0-1 12,-1 0 1,0 0 0,-1 0 0,0-1 0,-2-1 0,0-3 0,0-2-13,-4 11 0,-1-1 0,0-2 0,-1-2 0,0 0 0,0-2 0,0 0 0,-2 0 0,1 0 0,-2 0 0,0 1-16,0-1 0,-2 0 0,0 0 0,0 0 0,-1-1 1,-1 1-1,0-1 0,0 1 0,0-1 0,-1 1 0,0 0 16,1 0 0,-1-1 0,0 1 0,0-1 0,0 1 0,-1 0 0,0 0 0,-1 0 0,-1 1 0,0 1 0,-2 1 0,0-7 0,-1 0 0,-1 0 0,-1 1 0,-1 1 0,-1 1 0,-1 3 0,-1 2 0,-2 3 0,-3-4 0,-1 3 0,-2 2 0,-2 3 0,-1 1 0,-2 0 0,-4-8 0,-3 1 0,-1 2 0,-3 2 0,-2 2 0,-2 4 0,-2 2 0,-2 2 0,-3 3 0,-2 3 0,-4 2 0,-2 3 0,-2 3 0,-2 3 0,-1 3 0,-4 2 0,-3 4 0,-1 2 0,-1 4 0,-1 3 15,7 4 0,-2 2 0,0 3 0,-1 2 0,-1 2 0,1 2 10,4 1 1,1 1 0,-1 2 0,-1 2 0,0 1-1,1 2 1,-1 2 7,3 0 1,1 2 0,-1 1 0,0 2 0,0 1-1,0 1 1,0 1 0,1 2-4,2-1 0,0 2 0,0 1 0,1 1 0,-1 1 0,1 1 0,-1 1 0,1 1 0,0 0-21,2 0 0,0 2 0,0 0 0,0 1 0,1 1 0,-1 0 0,1 2 0,0 0 0,0 1 0,1 1-9,2-2 0,1 0 0,0 1 0,0 0 0,1 1 0,0 1 0,-1 1 0,1 2 0,-1 1 0,0 2 0,-1 2 0,8-8 0,0 2 0,-1 2 0,0 1 0,-1 2 0,0 0 0,0 2 0,0 0 0,0 1 0,0-1 0,1 1 0,0 0 0,1-1 0,0 0 0,1-2 0,1 0 0,2-2 0,-5 5 0,2-1 0,1-1 0,1-1 0,0 0 0,1 0 0,0-1 0,1 1 0,-1 0 0,1 2 0,-1 0 0,0 1 0,-1 2 0,3-4 0,-1 3 0,-1 0 0,0 2 0,-1 1 0,0 0 0,1 0 0,0 1 0,0 0 0,1-1 0,1 0 0,1-1 0,1-1 0,1-1 0,3-2 0,1-2 0,-6 16 0,2-2 0,2-2 0,2-2 0,2 0 0,1-1 0,1 0 0,2 0 0,0 0 0,1 3 0,0 0 0,2 0 0,1-1 0,2 0 0,1-1 0,2 0 0,2-1 0,1 2 0,2 0 0,1-1 0,3-1 0,1 0 0,3-1 0,2-2 0,3 4 0,3-1 0,2-2 0,2 0 0,4-3 0,3-2 0,6 6 0,2-3 0,4-2 0,7-3 0,8-5-23,-3-14 1,7-2-1,5-2 1,4-3-1,2-2 1,0-2-1,-1-2 1,-3-1-184,2-1 0,-2-2 1,0-3-1,0-1 1,2-2-1,1-1 1,4-1-20,-7-1 0,3-2 0,2 1 0,2-2 0,0-1 0,1 0 1,0-2-1,-2-1 0,-1-1 0,-3-1 225,5-2 0,-2-2 0,-2-2 0,0-1 0,-1-1 0,0 0 0,0-1 0,0 1 0,0 0 0,0-1 0,-1 1 0,1-2 0,-1 1 0,0-1 0,0 0 0,0 0 0,-1 0 0,0-1 0,0 0 0,-1 1 0,1-1 0,0 0 0,0 1 0,0-1 0</inkml:trace>
  <inkml:trace contextRef="#ctx0" brushRef="#br0" timeOffset="33201">10481 11208 26062,'0'-30'1349,"0"9"-1259,-4 47 0,3 19-90,-1 1 0,1 6-773,0 3 0,2 5 773,-1-8 0,0 6 0,0 1 0,0-2-520,0 6 0,1-1 0,-1 3 475,1-2 0,0 5 0,0 0 0,1-5-883,-1 2 1,1-4-1,1-1 658,-1-1 0,1-2 1,0 0-151,0-5 0,1 0 0,-1-3-1006,1 17 0,0-4 32,1-10 0,-1-3 1493,-1-12 1,-2-4-1,-7 10 1,-3-17-1</inkml:trace>
  <inkml:trace contextRef="#ctx0" brushRef="#br0" timeOffset="33477">10391 11050 16521,'0'-61'300,"0"0"0,2 5 0,2 2 737,2 9 1,4 3-993,4 8 0,6 5 45,33-5-90,-20 28 0,2 7 0,3 10 0,-1 8 0,0 6 0,-2 7 0,0 6 0,-5 8 0,-9 3 0,-5 7 0,-6 3 0,-8-11 0,-6 2 0,-2 1 0,-1 0 120,2 0 1,0 0 0,-4 0 0,-5 0-121,-7-4 0,-5 2 0,-4-1 0,-2-2 0,0-5 0,-4-1 0,-2-4 0,-2-3 0,1 0-60,-11 11 0,-1-2 0,1-4-90,4-9 0,-1-4 0,6-5-165,4-6 1,5-5 350,-19-2-3544,36-36 3508,31-10 0,10 6 0,7-1 0,6 4 0,-1-1 0</inkml:trace>
  <inkml:trace contextRef="#ctx0" brushRef="#br0" timeOffset="33768">11126 11271 22914,'48'-39'2429,"-13"7"-2070,-23 16 91,-22 20 90,-21 21-315,9-1-1,-1 4-651,-4 7 1,-1 3 516,-1 6 0,1 5-60,5-2 0,2 6 0,4 0-30,7-2 0,4 1 0,3 0 0,-1-2 0,3-1 0,5-3 45,16 13 0,10-13-90,1-26 0,5-10 52,2-3 0,1-8-7,2-9 0,-2-8 0,1-7 0,-3-5-500,-2-8 1,-4-6 499,-3-6 0,-5-4 0,-5-3 0,-4-2-45,-3-2 0,-6-3-943,-8 11 0,-5-2 1,-1 3 762,-2-5 0,-4 2-90,-10-9 0,-5 8-337,5 28 0,-2 6-428,-28-9 138,6 17-677,8 12 1775,18 19 0,21-2 0,14 8 1</inkml:trace>
  <inkml:trace contextRef="#ctx0" brushRef="#br0" timeOffset="34218">11553 11063 14003,'34'-24'2068,"1"0"1,17-9 912,-28 30-2441,-22 65-450,-5-2 0,-1 9-90,1-7 0,1 5 0,2-1 65,0-7 0,1-2 0,2 0-65,2 0 0,2-1 0,3-5 0,6-2 0,3-5-45,3-6 0,5-4 45,1-9 0,3-6 431,2-6 1,3-9-432,18-20 0,0-13 0,-12 2 0,-2-5 0,-5 0 0,2-4 0,-6-1 45,1-12 0,-5-1 0,-1-1 0,-3-1-460,-3 1 0,-3 0 595,-4 6 0,-2 1 250,-3 6 1,-2 2-341,0-20 0,-4 21-90,-6 19 47,0 28-47,-1 18 0,1 19 0,10 9 1589,8 5-1589,12-4 0,13-8 0,-5-29 0,3-6 0,19-6 631,-18-12 0,-3-8-541,10-31-90,-25 10 0,-4-3-272,-1-8 1,-3-2 271,-1-8 0,-2-3-396,-2-4 1,-2-2 395,-1-4 0,-2 1 0,1 1 0,-2 0 0,-3 5 0,0 1 0,2 7 0,-1 2-180,-2 8 0,-1 1 454,3-17-2523,-2 15-1676,6 55 3925,4 8 0,-1 9 0,2 4 0,8 25 0</inkml:trace>
  <inkml:trace contextRef="#ctx0" brushRef="#br0" timeOffset="34518">13157 10986 23634,'14'12'1978,"-2"-5"-1888,0-3 0,0-8-90,8-7 90,9-12-90,11-11 0,-15 13 0,1-1-187,3-3 1,1 0 186,1-2 0,0 0 0,0-1 0,-1-3 179,4-14 1,-4-4 225,-9 2 0,-6-3 89,-7-2 1,-9 2 45,-22-11-639,-34 51 99,28 24 0,0 10 0,-4 10 0,1 5-432,-3 9 0,3 4 432,10-15 0,1 2 0,2 5 0,4 11 0,2 8 0,2 1 0,3-6-534,2-8 0,3-4 1,2 4 308,0 3 0,2 6 0,4-2 0,5-11-630,12-4 1,6-9-351,3-5 0,2-6-99,1-5 0,1-7 1275,2-9 0,-1-6 0,0-6 1,0-4-1,-1-5 0,0-1 1</inkml:trace>
  <inkml:trace contextRef="#ctx0" brushRef="#br0" timeOffset="34935">14135 10267 18427,'13'-48'779,"-1"0"1,-1 5 0,-1 2 1102,4-16-1523,-8 28 754,-2 31-574,-4 32-269,0-2 0,0 4-1099,0 10 1,0 3 918,-2 9 0,0 2-45,-1 6 0,0 0-570,0-21 0,-1 1 0,0-1 525,-3 22 0,0-2 0,1-5 0,0-2-164,-1-7 1,0-3 298,1-8 0,1-3 45,-1 16-90,-3-26 1604,8-29-1694,-5-32 45,7 2 0,2-6 11,2-14 1,1-4-57,1 9 0,1-1 0,2-3 0,2-7 0,2-2 0,0 0-70,-1 11 0,-1 1 0,2-2 1,2-1 87,3-2 0,1-3 0,2 0 0,0 1 0,-1 4-18,-1 1 0,0 4 0,0 0 0,2 0 0,4-7 0,1-3 0,2 4 0,3 9 0,4 9 0,3 8 0,-1 6-173,4 6 0,2 10 173,14 10 0,-3 12 0,-16 13 0,-6 9-221,1 2 0,-3 4 221,-4 1 0,-3 2 256,-3-2 1,-4 1-257,-4-4 0,-3-1 0,-2-7 0,-4 0 138,-8-1 1,-3-2-139,-9 7 368,-15-2-368,5-28 544,-11-12-904,11-8-899,-5-11-360,15-3 1517,4-6 102,6-6 0,2-1 0,4-1 0</inkml:trace>
  <inkml:trace contextRef="#ctx0" brushRef="#br0" timeOffset="35603">16929 9607 22104,'3'-45'510,"-1"-1"0,-3 1 0,-2 0-421,-2 0 1,-2-1-1582,-4 1 0,-3 0 1537,-2-1 0,-2-1 0,-3 1 0,-3-1-207,-3-1 0,-3-1 207,-4 0 0,-2-1 0,-6-1 0,-2 0-226,12 16 1,-2 1 0,-1 1 180,-2-1 0,-2 2 0,-5-2 0,-5 1 0,-6-1 0,-2 1 0,2 2 0,9 6 0,2 2 0,-3 1 0,-6-1-286,4 4 1,-6-2 0,-4 1 0,-2 0-1,1 1 1,1 2 0,4 2 285,-4 1 0,3 2 0,1 2 0,-1 0 0,-4 0 12,6 2 1,-2-1 0,-2 0 0,-1 1 0,0 1 0,-2 1 0,0 2-99,0 2 0,-1 1 0,-1 2 1,-1 1-1,0 1 0,0 0 0,2 0 1,1 0 110,1 0 1,2 0 0,1 1-1,0 0 1,0 1 0,-2 0 0,-3 1-85,3 0 0,-3 0 1,-1 1-1,-2 0 0,0 0 1,0 1-1,1 0 0,2 1 1,2 0 109,-5 1 0,2 1 1,2 1-1,0 0 1,1 0-1,-1 1 1,-1 0-70,6-1 0,-1 1 0,0 0 1,0 0-1,0 0 0,0 1 0,-1 0 1,1 1 61,-3 0 1,1 1 0,-1 0 0,0 0 0,0 1 0,0 0 0,0 1 0,-1 0 11,1 0 0,-1 1 0,1-1 1,0 1-1,-1 1 0,0 2 1,-3 1-1,-1 2-4,9-2 1,-2 1-1,-2 2 1,-1 2-1,-1 0 1,0 1-1,0 1 1,0-1-1,1 1 1,1 0-1,2-1 1,1-1-26,0 1 0,1-1 0,2 0 0,1 0 0,0 0 0,1 0 0,-1 1 0,-1 1 0,0 1 0,-2 1-14,5-2 1,-1 0 0,-1 1 0,-1 0 0,0 1 0,0 1-1,-1 0 1,1 1 0,0 0 0,0 0 0,2 1 0,0 0-1,1 1 32,-2 2 0,1 2 0,0 0 0,0 1 0,1 1 0,0-1 0,1 1 0,1 0 0,0-1 0,2 0 0,0 0 0,2-2-15,-5 4 0,1 0 0,3-2 0,0 1 0,1-1 0,0 0 0,0 2 0,-1 0 0,-1 2-22,3-2 0,-1 1 0,-1 2 0,-1 0 1,0 1-1,1 1 0,1-1 0,1-1 0,2 0 1,2-1-1,3-2-8,-5 8 0,4-3 0,2-1 0,2 0 0,2 1 0,0 1 0,0 4 18,1 0 1,0 3-1,1 1 1,0 2 0,2 0-1,2 1 1,2 0-1,3-1-18,1 5 0,1 0 0,4 0 0,1 1 0,3 0 0,3 1 0,2 2 0,3-10 0,2 2 0,2 1 0,1 1 0,2 0 0,2 0 0,2-2 0,1-2 0,2-3 0,4 4 0,0-1 0,2-2 0,3-2 0,4-1 0,4-1 0,6-1 0,3-3 0,7 0 0,5-2 0,3 0 0,3-1 0,1-2 0,0-3 0,-1-2 0,-3-3 0,2-1 0,-1-3 0,0-4 0,0-1 0,1-2 0,3 1 0,2 1 0,-6-3 0,1 0 0,1 1 0,2 0 0,1-1 0,1 0 0,1-2 0,1 0 0,1-2 0,1-2 0,-3-3 0,1-1 0,1-1 0,0-1 0,2-2 0,1 0 0,0-1 0,1-1 0,0 0 0,1-1 0,0 0 0,0-1 0,-4 0 0,0-1 0,1-1 0,1-1 0,0 0 0,1-1 0,0 0 0,0 0 0,0-1 0,1 0 0,-1 0 0,1 0 0,-1 0 0,0 1-10,-4-1 0,0 0 0,1 0 0,-1 0 0,1 1 0,0-1 1,0-1-1,-1 1 0,1-1 0,0 0 0,-1-1 0,1 0 1,-1 0-1,0-1 0,0-1 10,4-1 0,0 0 0,1 0 0,0-2 0,0 1 0,-1-1 0,1-1 0,-1 0 0,-1 0 0,-1-1 0,-1 0 0,0 0 0,-3 0 0,-1-1 0,8-2 0,-2 0 0,-2 0 0,-1-2 0,-2 1 0,0-1 0,0 0 0,-1-1 0,1-1 0,0 0 0,0 0 0,-1 1 0,-1-1 0,1 0 0,-1-1 0,0-1 0,1-1 0,0-2 0,1-1 0,2-3 0,-9 3 0,1-3 0,1-1 0,2-1 0,-1-1 0,1-1 0,0-2 0,0 1 0,0-1 0,-1 0 0,-2 0 0,0 0 0,-2 1 0,-2 0 0,9-5 0,-2 1 0,-2 0 0,-1 0 0,-2 0 0,1-1 0,-1-1 0,1-1 0,0-1 0,1-2 0,-5 4 0,1-2 0,1-1 0,1-2 0,0 0 0,0 0 0,0-1 0,-2-1 0,0 1 0,-2-1 0,-2 1 0,-3 0 0,-2 1 0,4-6 0,-4 1 0,-1 0 0,-3 1 0,-1-1 0,-2-1 0,0-2 0,-1-2 0,0-2-82,-2 1 0,-1-3 0,0-2 1,0-1-1,-2-2 0,0 0 0,-2-1 1,-1-1-1,-2 1 0,-2 0 0,-1 0-323,-2-2 0,-2-1 0,-2 0 1,-2-1-1,-1 0 0,-1 1 1,-1-1-1,-1 0 0,0 1 1,0-1 404,0 2 0,0-1 0,1-1 0,-1 1 0,-1 0 0,-1 0 0,-2 1 0,-3 1 0,-1 1 0,-4 1 0,-5-6 0,-2 1 0,-4 0 0,-2 1 0,-2 2 0,-1 2 0,-2 3 0,0 3 0,-7 7 0,0-1 0,0 0 0,0 0 0,0 0 0,0 1 0</inkml:trace>
  <inkml:trace contextRef="#ctx0" brushRef="#br0" timeOffset="42061">22103 11013 24173,'-36'34'1080,"-3"2"-990,-4 3 89,-2 0-608,1-3 699,1-7-3828,6-4 3737,5-7 899,9-8-898,5-8 0,9-27-91,8-6 75,9-7 0,8-5-119,13-3 0,6 1 0,0-2 0,5 3 729,-6 14 0,3 2 0,0 5-774,10 1 0,2 8 90,1 9 0,3 5 0,-1 3 0,7 6 0,0 6-30,-8 1 0,1 4 0,-4 3-15,1 14 0,-7 8-16,-8 2 1,-3 7 0,-4-1-1033,-8-10 1,-2-1 0,-3 4 1032,2 13 0,-3 5 0,-6-3-30,-8-14 0,-3-2 0,-6 3-374,-4 0 1,-5 4-1,-3-1 1,0-3 373,-2 4 0,-1-3 0,-3 1-185,1-4 0,-3 2 0,-2-1 0,-2-3 185,-3-4 0,-3-2 0,-1-3 0,1-1 0,-1 0 0,2-2 0,-6 0 22,-6 0 1,-6 0-1,-1-2 1,5-5-23,10-7 0,2-4 0,-1-1 0,-12 1 0,-1-1 0,3-4 154,0-3 0,1-4-154,-14-1 0,-2-2 0,8-2 0,0 0 0,3 3 0,2-1 0,10-4 0,6 0 2009,7 0-2009,8-4 2140,41-8-2140,16 11 0,9 5 0,4-2 0,4 4-86,-1 2 0,5 3 0,-1 1 86,1 3 0,0 1 0,2 2-378,-9-3 0,2 1 0,1 1 1,1 0 377,3 1 0,2 2 0,0-1 0,0 1-533,3 0 0,0 1 0,0 0 0,-1 1 533,0-1 0,-1 1 0,0 1 0,-1-2 0,-3 0 0,-1 0 0,0 0 0,1 0-232,7 3 0,2 1 1,-1 0-1,-4-2 232,-1 0 0,-5-2 0,1 0 109,8 3 0,1 0 1,-7-3-110,-11-3 0,-4-3 0,24 5-450,-17-8-1186,-13-21-343,-17-6 1642,-6-24 337,-17-4 0,-2-9 0,-7-4 0</inkml:trace>
  <inkml:trace contextRef="#ctx0" brushRef="#br0" timeOffset="42585">23926 9697 22554,'-10'-2'1799,"0"0"-1439,0 10 989,-10 40-629,0 12-978,7-10 1,-1 11-1,1-3 378,3-15 0,1-1 0,-1 7-45,-2 5 0,-2 9 0,-1 5 0,0 2 0,0-4 0,1-6-75,1-3 0,0-6 0,0 0 0,0 3 0,-1 5 0,-1 5 0,-1 1 0,1-4 0,2-7 0,-2-4 0,2-6 0,2-6 0,0 14-346,-4-3-644,14-35-269,-2-10-180,3-14-360,0-13-630,5-18 2429,2-18 0,-1 24 0,2-2 0,-1-4 0,0 0 0</inkml:trace>
  <inkml:trace contextRef="#ctx0" brushRef="#br0" timeOffset="42902">23731 10009 20628,'2'-47'2519,"-2"1"-1980,2 8-89,-2 6 542,0 9-632,0 6 7,0 5-187,0 3 95,2 5 355,11 28-180,3 12-494,-2-1 0,2 4 224,-1 3 0,2 5-120,1 3 0,0 6 0,1-1-415,-4-12 1,0-2 0,2 4 354,2 7 0,2 6 0,0 0 0,-1-7 0,5 10 0,-1-4 0,-3-9 0,2 1 0,-2-5 0,1-4 0,-1-5 0,-1-3 0,0-1 0,17 17 0,3-6-270,-14-22-449,3-4-361,-14-26-449,-3-7-630,-6-18 2159,-2-11 0,-4-11 0,0-4 0</inkml:trace>
  <inkml:trace contextRef="#ctx0" brushRef="#br0" timeOffset="43638">25473 10312 23813,'10'-5'1979,"-3"11"-1349,-4 45-360,-3 5-959,-3-9 0,-1 1 733,0-5 1,-1-2-45,-2 2 0,-2-1 45,0-1 0,0-1 185,1-4 1,-1-2-141,-9 25 90,4-14 193,-2-15-283,3-18 90,-3-19 0,4-21 90,3-17-180,4-18-37,7 23 1,1-1-9,2-7 0,1-2 0,3-2 0,4-1-45,1-1 0,2 1 0,3 4 0,3 3 0,0 6 0,3 5-130,1 7 0,3 8 130,30 10 0,-26 21 0,0 8-271,3 11 1,-2 12 270,-10-1 0,0 9 0,0 6 0,-2 1 0,-3-1-567,-5-3 1,-4 0-1,-1 1 1,-1 1-1,1 1 567,2-1 0,1 3 0,-1 0 0,0 1 0,-4-1 0,-3-3 0,-4 3 0,-5-2 0,-2-1 0,-2-1 0,-1-4-74,-6 15 0,-4-4 1,-5 1 73,3-14 0,-4 2 0,-1 1 0,-1-3 0,1-2 0,-8 12 0,1-4 0,-6 2-340,7-12 0,-6 3 1,0 0-1,0-3 1,4-6 339,-13 9 0,1-7 0,-10 10 0,7-21-159,26-50 159,38-7 0,14-7 0,8-2 0,13 7 0,6 3 0,-12 8 0,3 1 0,1 0-150,7 1 0,2 1 0,2 2 150,-8 3 0,0 2 0,2 0 0,1 1 56,6 1 1,1 0 0,1 2 0,1 0-57,-8 1 0,0 2 0,1 0 0,1 0 0,0 0-177,2 1 1,1 0 0,0 1-1,1 0 1,-1 0 176,2 1 0,-1 1 0,1 0 0,-1 0 0,0 0 99,-2 1 0,0 0 0,0 0 0,0 1 0,-1-1-117,-3 1 0,0 0 0,-1 0 0,0 1 0,-1-1-314,8 1 0,-1 0 1,-1 1-1,-1-1-178,11 1 1,-2 0-1,-3 0-150,-8-1 1,-2 0-1,-3 0-599,13 1 0,-6 0 1259,-15-2 0,-5-1 0,8 1 0,-23-4 0</inkml:trace>
  <inkml:trace contextRef="#ctx0" brushRef="#br0" timeOffset="46472">28596 9123 23184,'10'-33'1079,"0"0"1,7-26-721,-1 7 1,-6 11-180,-2 12 1709,3 59-1739,-7 15 0,-3 18 0,-2 7-859,0-13 0,0 6 1,0 4-1,-2 3 1,1 0-1,-1-1 709,1-9 0,-1 1 0,-1 0 0,1 1 0,-1 1 0,0 1 0,0 1-157,0-6 1,-1 1-1,0 2 1,0 1-1,0 0 1,-1-1-1,1 0 1,-1-1-1,0-2 157,0 6 0,-1-2 0,-1 0 0,1-2 0,-1 0 0,1 1 0,-1 0-217,1 2 0,-1 0 1,0 0-1,0 0 1,0 0-1,0-1 0,0 1 217,0-2 0,1-1 0,-1 0 0,0 0 0,0 1 0,0 1 0,0 2-113,1-5 0,0 1 1,-1 2-1,1 1 0,-1 0 1,1 0-1,-1-2 1,1-1-1,1-3 113,-2 10 0,1-4 0,-1-1 0,1-1 0,1 3 0,-1 2 0,2-9 0,-1 3 0,1 3 0,-1 1 0,1 0 0,0-2 0,0-2 0,1-5 0,1-4-135,-2 17 0,2-8 0,0-3 0,1 3-50,1-6 0,0 1 0,0 1 0,1-4 0,1-7-625,3 16 0,3-11-224,1-15 0,4-8-8797,18-13 9552,9-49 0,-14-1 0,-1-7 0,2-9 0,1 0 1</inkml:trace>
  <inkml:trace contextRef="#ctx0" brushRef="#br0" timeOffset="47186">29818 10249 22194,'-16'0'1350,"1"0"-1260,0 10 89,0 5 91,-3 12 0,0 2-180,-3 3 180,-3 4 539,7-8-449,3-7-180,8-11-90,6-16 0,0-10 0,4-13 0,4-14-90,8-8 90,7-3-296,7 4 206,5 7 0,4 15 180,3 19-90,3 28 180,2 27-591,-23-10 1,-1 5 455,-2 7 0,-3 4-701,-2 7 1,-4 2 655,-2 2 0,-6 4 0,-7-5 0,-6 5 0,0-4-60,1-16 0,0-2 0,-3 3-8,-4 3 0,-4 4 1,-1-1-1,-1-5-829,-3-6 1,0-5 0,0 0 896,-11 18 0,0-6-90,5-16 0,1-8 0,-1-10 0,9-8 480,9-12-480,12-5 975,14-7-975,18-7 0,21 0 1523,-17 12 1,3 2-1524,9 0 0,4 2-1639,7 2 0,3 3 1639,-15 2 0,1 2 0,0 0 0,4 2 0,1 0 0,1 2-340,1 1 0,1 1 0,0 0 130,-2 1 0,0 1 0,3 0-891,-5 1 1,3 0-1,-1 0 1,-3 0 440,0 0 0,-3 0 1,1 0-241,9 3 1,1-1-1,-6-1 892,-8-1 1,-4-1 0,-7-2 0,-1-1-1,20 7 1</inkml:trace>
  <inkml:trace contextRef="#ctx0" brushRef="#br0" timeOffset="48753">19492 16848 24173,'-33'0'1979,"2"0"-1619,9 0-180,6 0 0,8-2 89,8-5 1,15-8-90,18-10 0,8-2-135,0 3 0,3 0-554,1-1 1,4-1 0,1 2 508,-4 4 0,0 1 0,0 1 0,2 0 0,1 0 0,-1 2-60,0 0 0,0 1 0,-1 0-210,18-3 0,-2 0-135,-8 3 1,0 1-1350,9 0 0,-6 8-2024,-14 18 3778,-1 8 0,-58 5 0,-13 3 0,2-2 0,0-1 0</inkml:trace>
  <inkml:trace contextRef="#ctx0" brushRef="#br0" timeOffset="48920">19622 17368 23184,'-48'39'1889,"9"-7"-1799,15-16 0,18-12 0,18-17-90,26-14 0,-6 4 0,4-2-803,14-5 0,4-1 593,-11 7 0,3 0 1,4-1-668,4-1 0,6-1 0,0 0 0,-2 2 722,1-2 1,-3 2-1,3-1 1,-5 2 0,3 0-1,-1 0 1,-5 2-1,-9 3 1,0-1 0,0 1-1</inkml:trace>
  <inkml:trace contextRef="#ctx0" brushRef="#br0" timeOffset="50409">21981 13935 15702,'-20'12'3418,"-1"-1"-1731,3-6-1237,0 5 403,3-9-403,3 5 347,6-6-257,2 0 726,4 0-727,7 0-359,17-6-90,32-9 0,-10 1 0,11-2-555,-10 2 0,8-1 0,5-2 0,3-1 0,2 1 498,-13 3 1,2 0 0,2 0 0,2-1-1,1 1 1,0-1 0,0 1 0,0 0-321,3-1 0,-1-1 1,2 1-1,-1 0 1,2 0-1,-1 0 1,2 0-1,-1 0 317,-1 1 0,1 0 0,1 0 0,0-1 0,0 1 0,0 0 0,-1 1 0,-2 0 0,-1 0-249,4 0 0,-1 1 0,-2 0 0,-1 1 0,0 0 0,0 0 0,0 0 257,1 0 1,0 0-1,0 0 1,0 0-1,0 1 1,0-1-1,-1 1-189,-1 0 0,0 0 0,0 0 1,-1 1-1,1-1 0,-1 1 1,0-1 165,7 0 0,1-1 0,-1 1 0,-1 0 0,1 0 0,-2 0-45,-2 1 1,-1 0 0,-1 0 0,1 0 0,-2 0-1,0 0 48,7-1 0,-2 0 0,0 0 0,-1 0 0,-1 0 46,-5 2 1,-1-1 0,-1 0 0,-1 1 0,-2-1-20,5 0 0,-1-1 0,-2 0 0,1 1 251,0-1 0,1 1 1,-1-1-1,-4 1-296,2-1 0,-3 1 0,-1 0 0,16-4 0,-6 1 820,6 1-1900,-54 7 1853,-13 4-773,-61 16 0,27-7 0,-2 2 0,-19 7 0,0 0 0</inkml:trace>
  <inkml:trace contextRef="#ctx0" brushRef="#br0" timeOffset="50910">24113 15771 25343,'-5'11'719,"2"5"-449,3 11 0,0 9-135,1 3 0,1 2-90,2-7 0,2 1-45,3 12 0,2 0-1758,3-12 0,3-2 1758,3-2 0,3-1 45,0-2 0,3-4 461,0-2 0,5-5-506,12-4 0,5-9 0,2-13 0,0-7 0,1 0 0,-3-5 109,-2-11 0,-6-4 71,-14 6 0,-3 0 134,-2 0 1,0-1-135,-2 1 0,-1 1-180,10-21 0,-4 7 0,-7 11 1819,-5 10-1819,-4 10 0,0 12 0,-4 16 647,4 14-647,-2 15 0,0 14-575,-2-24 1,0 2 34,-2 2 1,1 2-1171,3 19 1,1 0 360,-2-17 0,1-2 1349,3 11 0,2-4 0,9-1 0,3-9 0</inkml:trace>
  <inkml:trace contextRef="#ctx0" brushRef="#br0" timeOffset="51126">25883 15324 25251,'11'-50'503,"0"1"1,1-1 0,-2 5 0,-1 1 0,0 2-459,-1-12 0,-2 6-45,2-14 354,-14 48-354,-8 50 0,1 5 0,-1 7-687,3-7 1,-1 2 0,0 3 686,0 6 0,0 3 0,-1 1-468,1 5 1,0 2-1,0 1 468,3-13 0,1 0 0,0 1 0,0 0 0,1 0 0,1 0 0,0 1 0,1 3 0,1 2 0,0 3 0,2 1 0,-1-1 0,1-3-360,0-3 0,0-2 1,1-2-1,1 3-113,0 10 1,1 2 0,1-1 0,1-7-832,1 12 0,2-9 1304,2-9 0,2-6 0,13 15 0,3-20 0</inkml:trace>
  <inkml:trace contextRef="#ctx0" brushRef="#br0" timeOffset="51500">26460 15613 24263,'23'-48'1979,"-3"5"-1619,-6 11 359,-4 10 91,-4 6-360,0 5-450,-4 2 0,4 2 0,0-1 0,4 2 0,19-8 0,0 3 0,17-4 0,11 20 0,-18 16 0,-15 2 0,-5 6 0,-8 5 0,-8 7-537,-8 7 0,-7 6 0,0-1 537,2-10 0,0-1 0,-4 4 0,-5 8 0,-4 6 0,-1 0 0,3-7 0,-6 9 0,0-4 0,6-10 0,-2 1 0,4-6-69,4-9 1,3-5 68,-2 19 0,12-17 0,20-15 0,16-18 0,27-18-520,-22 1 0,3-3 160,8-4 0,6-5-378,-11 7 1,6-3-1,3-2 1,1-1-1,-2 1 738,4-2 0,-1 0 0,0-1 0,2 0 0,-2 2 0,2-2 0,0 0 0,-1 1 0,-4 2 0,-5 2 0,-1 0 0,1 0 0,-1-1 0</inkml:trace>
  <inkml:trace contextRef="#ctx0" brushRef="#br0" timeOffset="51703">28803 15296 23454,'4'-26'1709,"2"-4"-1529,11-18-180,6 10-270,22-10-360,6 19-449,8 2-1156,2 6-7596,-4 10 9545,-13 11 0,-20 15 1,-13 9-1</inkml:trace>
  <inkml:trace contextRef="#ctx0" brushRef="#br0" timeOffset="51845">28762 15559 22104,'-35'32'929,"0"0"1,4-3 0,1-2-660,-14 14-90,17-12-91,19-15 1,24-6-225,20-14 1,8-6-226,-2 3 0,2-2-257,0-1 1,3-2 0,1-3 616,11-7 0,2-3 0,-2-1 0,-13 4 0,-2 1 0,2-3 0,-1 0 0,0-1 0,0 1 0,-1-1 0</inkml:trace>
  <inkml:trace contextRef="#ctx0" brushRef="#br0" timeOffset="52295">29972 14817 23544,'-5'13'1439,"-4"3"-540,-7 7 1,-2 2-91,-4 0-89,1-2-450,-1-5-270,3-5 0,3-6 0,13-11 0,15-14 0,26-14 0,-7 10 0,3 1-720,9-1 0,4 2 720,5 0 0,3 4 0,1 3 0,2 7 0,-11 13 0,2 6 0,-4 4 0,1 7 0,-5 9 0,-9 1 0,-3 6 0,-10 2 0,-11 20 0,-16 6-236,-4-17 1,-7 4-1,-4 2 1,-1 0 235,-3 2 0,-3 1 0,-1-1 0,-1 0-383,1-1 0,-2 0 0,1-1 0,-1-2 383,3-6 0,-1-1 0,2-2 0,4-4 0,-4 17 0,11-7-381,21 13 381,19-33 0,11-7 0,21-14 0,15-11-122,-17 0 0,6-1 1,5-1-1,3-1 1,1 1 121,-11 0 0,2 1 0,1-1 0,2 1 0,1-1 0,2 1 0,2 1-134,-10-1 0,3 1 0,1 0 0,1-1 0,2 2 0,-1-1 0,0 0 0,0 0 0,-2 1 0,-1 0 134,6-1 0,-2 1 0,-1 0 0,0 0 0,0 0 0,0 1 0,1 0 0,1 1-20,-1 1 0,3 1 0,1 0 0,1 1 0,-1 0 0,-1 0 0,-2 1 0,-4-1 0,-5 0-422,10 2 1,-6 0 0,-2 0 0,-2 0 0,4 1 156,-3 0 0,3 0 0,1 1 0,-2 0 1,-3-1-1,-5 1-558,10 4 0,-5 1 1,-4-1-508,14 5 1,-6 1 1349,-14-2 0,-7 2 0,3 18 0,-21 1 0</inkml:trace>
  <inkml:trace contextRef="#ctx0" brushRef="#br0" timeOffset="55586">30257 8779 22734,'-16'-35'509,"0"0"1,-2 0 0,-1 0-285,-3-2 0,-1-1-832,-1 1 0,-3 0 832,-1-3 0,-2 1-90,-1 0 0,-1 0-1673,-3 0 0,-3-1 1628,0 6 0,-4 0 0,1 1-45,-11-5 0,-3 2-82,6 6 1,-3 0 0,0 5 66,7 6 0,1 3 0,-1 1 0,-5 1 0,-1 1 0,-1 2 30,-3 0 0,-1 1 0,-2 1-399,-2 1 0,-1 1 0,0 2 368,-2 1 1,0 1 0,-1 1-225,-1 1 1,0 1 0,0 1 194,1 1 0,-1 1 0,1 1 30,2 0 0,-1 1 0,-3 2 181,16-1 1,-3 1 0,-1 1-1,-1 0 1,1 2-194,-2 0 0,0 2 0,-1 1 0,0 0 0,1 0-198,0 0 1,1 0 0,-1 0-1,1 1 1,1 0 201,-11 6 1,0 1-1,2 0 1,4 1-23,1 1 0,5 1 0,0 1 3,-1 1 0,0 0 1,1 2 26,2-1 0,1 2 0,1 0-30,0 1 0,1 0 0,1 1 0,1 0 0,1 1 0,0 0 197,2-1 1,0 1 0,-1 2-198,2-1 0,-3 2 0,0 1 0,1 0 0,-1 0 0,2 1 0,-2 0 0,0 1 18,2-2 0,-2 1 0,0 0 0,1 1 0,2-3-74,0 2 0,2-1 1,1-1-1,0-1 56,-10 11 0,1-1 0,3-2 0,-1 5 0,1 1 465,4-2 1,-2 3 0,1 2-444,10-11 1,0 1-1,1 0 1,-1 1-23,1-1 0,-1 1 0,2 0 0,0 0 232,-8 12 1,3 1 0,2-3-188,-1 4 0,1 1-15,6-2 0,-1 4 0,3-3-96,5-13 0,1-1 1,1 1 65,-4 13 0,0 3 0,2-4 45,1 4 0,2-2-45,2 0 0,1 1 45,1-1 0,0-1-45,2 0 0,2-1 45,0-1 0,1 1 0,1 0 0,0 0 0,3 0 0,2 1 255,-2 2 0,2 3-270,4-2 0,1 4 0,1-2 0,0-12 0,-1-3 0,3 5-30,2 8 0,2 5 0,2 1 0,3-3 0,0-9 0,2-3 0,1 0 0,1 0 0,0 0 0,0 1 0,1-2 0,1 0-65,2-3 1,1 0 0,1-3 0,0-2 64,3-2 0,-1-4 0,4 2 0,12 11 0,6 1 0,-3-2 0,-9-11 0,-1-2 0,2 1-116,11 8 0,3 0 0,-2-3 116,5 1 0,-2-5 0,1-1 0,1-2 0,0-2 0,2-1-398,-5-6 0,4 1 0,-2-2 398,-10-5 0,-2-1 0,2 0 0,12 5 0,3-1 0,-3-1-337,-12-6 0,-3-1 0,1-1 337,2 0 0,0 0 0,1 0-129,1-1 1,2 0 0,-1-1 128,3 0 0,0 0 0,1-1-211,1-1 1,1 0 0,0-1 210,2 0 0,0 0 0,0-1 0,1-2 0,0-1 0,0 0 226,0-1 1,-1 1 0,3-2-227,0-3 0,4-1 0,0-1 0,-3 0 0,4 1 0,-2 0 0,1-2 98,-3 0 0,2-1 0,-1 0 0,-3-1-98,0 0 0,-4 0 0,3-1 0,3-2 0,4 0 0,1-1 0,-4 0 0,5 0 0,-3-1 0,3 0 0,-2 1 0,3-1 0,0-1 0,-4 1 0,0-1 0,-3 1 0,1-1 0,1-1 0,1 0 0,-1-1 0,1-1 0,1 0 0,-1-2 0,1 0 0,0-1 0,0 0 0,-15 3 0,0 0 0,1-1 0,-1 0 0,0 0 0,0-1 0,1 0 0,-1-1 0,0 0 0,-1 0 0,2-1 0,2-1 0,1-4 0,4-1 0,1-2 0,-1 1 0,-3 0 0,-1 1 0,-2 2 0,-1-2 0,4-4 0,-2 0 0,3-4 0,3-3 0,-2-1 0,-2 2 0,-6 1 0,-2-1 0,-6 3 0,-1-2 0,3-6 0,-2-2 0,2-5 0,1-4 0,-1 0 0,-2 0 0,-6 4-35,0-4 1,-5 3-1,-3-1 1,2-3 34,0-2 0,1-3 0,-1-1 0,-1-1 0,-4 4 0,-2-1 0,-3 3 0,-1-1 0,-2-6 0,-2 4 0,-1-4 0,0-3 0,-1-1 0,-2 1 0,0 3 0,-1-1 0,-1 3 0,-1 0 0,-1-1 0,0-3 0,-1 7 0,-1-3 0,1-2 0,-2-1 0,0 2 0,-1 1 0,-2 3-106,-2-6 1,-1 2 0,-2 2-1,-1 1 1,-1-1 105,1 0 0,-2 0 0,-1 0 0,0 1 0,-2 1 0,0 1 0,-1 0 0,0 1 0,-2 1 0,0 0 0,-4-10 0,-1 0 0,-2 1 0,0 1-68,-1 4 1,0 1-1,-2 1 1,-6-1-851,-2 4 1,-5-1-1,-4 0 1,0 3 0,1 3 917,-1 2 0,0 3 0,-2 2 0,-4 1 0,-1 2 0,-3 1 0,-3 0 0,0 3 0,1 5 0,0 9 0,0 0 0,0 0 0,-1-1 0</inkml:trace>
  <inkml:trace contextRef="#ctx0" brushRef="#br0" timeOffset="57538">21051 8367 19766,'-22'6'2158,"1"4"-1978,-8-5 90,3 6-180,1-6 90,8-1-90,10-4 90,4 0 90,3 0-180,0-4-90,0-3 0,1-6 0,5-8 0,16-16 0,2 5 90,12-10-90,0 15 180,17-4-90,6 11-90,-2 2 0,-8 18 89,-21 12-89,-1 11 90,-7 8 0,2 32-3482,-12-8 3437,-7-16 0,-3-1-45,-12 21-151,-11 0 151,7-29 0,-2-1 0,-2 0 0,-3 0 0,-2 0 0,-3-1-143,0 0 1,-1-2 142,-1-1 0,-1-2 0,3-2 0,-1-1-27,-3 0 0,2-2 117,-10 6 3060,4-7-3240,25-11 305,8-6-125,29-4 342,7-3-432,31-6-45,-8 1 0,3 0-323,-11 1 1,2 2 337,-5 0 0,2 1 0,-2 0 30,4 1 0,-2 1-45,13 2 0,-1 1-90,-20 0 0,-1 2 0,5 1 0,-3 0-405,-4 0-539,-14 0-1170,-9-4 2249,-8-3 0,-14-5 0,-2-1 0</inkml:trace>
  <inkml:trace contextRef="#ctx0" brushRef="#br0" timeOffset="58172">22090 7119 21385,'0'-53'1349,"0"8"-1259,-5 12 0,-2 12-90,-14 40 0,3 9 0,5 3 0,0 4 0,-5 29 0,3-13 0,1 0-301,4-13 1,1-1 345,-5 10 0,1-3-45,-2 3 146,7-3-146,3-19 0,1-4 90,3-17-90,-3-4 0,4 0 455,0-8-455,0-6 0,8-37 0,-1 13 0,2-2 0,0-2 0,2-1-225,0-4 0,2 2 405,6-18-90,-2 6 90,-1 9-90,-2 10 0,-1 9-90,-3 8 0,-2 6 0,0 6 0,0 4 0,0 3 539,4 10-539,0 6 0,5 14 90,1 6-90,4 8 0,-7-6 0,0 0 0,8 21 0,-10-20 0,-1-1 0,2 8 0,-4-6 0,-2-8 0,-2-8 0,-4-4 0,0-7 0,-2-4-90,0-3-359,4-8-1,-1-3-270,1-4-1169,-1-7 1889,1-4 0,4-4 0,3-3 0</inkml:trace>
  <inkml:trace contextRef="#ctx0" brushRef="#br0" timeOffset="58854">22878 6848 20305,'3'-9'2699,"-2"2"-1980,-1 0-269,0 5-360,0 0 180,0 20-180,0 4 0,0 29 0,0 1 0,0 8-355,0-8 1,0 3 0,0 4 286,0-3 1,0 3 0,0 1-1,0-3-361,1-5 0,-1-2 0,1-1 0,-1 0 369,1 14 0,-1-1 0,1-4-30,2-1 0,0-1 0,0-8 0,0 1 0,-1-4-237,2 3 1,-1-2 236,1 10 0,0-4 90,0-2-90,-2-2 710,2-20-890,2-5 1036,-1-17-1665,2-12 960,5-23 0,-1-7 1,7-19-1</inkml:trace>
  <inkml:trace contextRef="#ctx0" brushRef="#br0" timeOffset="60237">23958 7445 22914,'-4'5'1529,"0"-1"-1259,4-4-180,11-12-90,37-11 0,10-8-745,-10 11 0,3 2 789,-2 2 1,2 0-45,1 3 0,5-1 0,-3 2-45,7-3 1,0 2-16,-10 2 0,2 0 0,-6 1-75,-3 1 0,-5 2-45,-4-1 0,-2 0-360,19-1-1460,-6 0 560,-23 6-718,-5 1 2158,-23 2 0,-8 8 0,-8 3 0</inkml:trace>
  <inkml:trace contextRef="#ctx0" brushRef="#br0" timeOffset="60538">24023 7870 22104,'-43'34'1530,"7"-4"-1351,9-8 1,15-6 0,8-9 180,41-7-180,10-9-90,-4 1 0,4-2-505,0-2 0,4-1 475,2-1 0,6-1 0,1 0-30,0-1 0,1 0 0,1-1-272,-8 3 0,1 0 0,0 0 0,-3 1 242,0-2 0,-2 1 0,-4 1 45,9-1 0,-7 0-135,-2-1 90,-11 1-269,-11 4-271,-8 2-360,-8 3 162,-4-1-1421,-4-1 2478,0-6 0,0-1 0,0-4 1</inkml:trace>
  <inkml:trace contextRef="#ctx0" brushRef="#br0" timeOffset="61627">25843 6676 22284,'-8'1'180,"-1"5"-90,5 3-90,-3-2 90,6 1-90,-3-7 90,4 3 810,0-4-811,-3 0-89,2 0 0,-3 0 0,0 0 90,4 0 0,-4 0-90,4 4 90,0 3-90,-4 3-90,0 3 180,-6-4-90,1 2 0,-2-6 90,-2 6 0,-5-6-90,5 2 90,-3-3 0,8-4 0,0 0 0,4 0 0,0-10-90,6-9 0,6-5 0,4-4 0,10 7 0,3 3 0,4 6 0,12 12 0,-12 11 45,-5 11 0,-3 8 0,-8 8 0,-6 7-15,-7 7 0,-4 7 0,-2-2-431,0 4 0,-5 0 431,-3-11 0,-4 2 0,-1-7 15,-1-11 0,-1-5 135,-8 5 0,-1-4 90,-11 8-90,-6-2 0,27-27-90,9-5-90,13-24 0,13 1 0,11-19 0,13 6 0,8 3 0,9 4 162,-24 14 1,1 2-208,2 2 0,2 2-360,17 2 1,1 3-1,-13 2 0,0 1-180,14 4 1,-3 2-586,-17 0 1,-2 1 1169,29 10 0,-12 2 0,-7-1 0</inkml:trace>
  <inkml:trace contextRef="#ctx0" brushRef="#br0" timeOffset="125858">8633 8137 22104,'-40'0'2069,"-1"0"-1709,2 0 90,4 0 179,5 0-89,8 0-180,4 0-180,9 0-90,4 0 180,44-14-181,2 0-89,0 0 0,5-2-459,-4 0 1,2 0 458,5-3 0,1-1 0,5-2 0,0-1 0,1 0 0,2-2 0,-3 2 0,3-2 0,-3 1-441,-12 6 0,-3 1 1,2-1 470,10-4 0,2-1 0,-2 1-60,-6 2 0,-3 0 0,0 1-195,14-6 0,-2 1 0,-1 0 0,-5 0-45,-13 8 0,-6 2-539,-4 1-91,-10 6-269,-8 3-630,-11 4-8032,-12 4 9494,-11 3 1,-11 8 0,-4 4 0</inkml:trace>
  <inkml:trace contextRef="#ctx0" brushRef="#br0" timeOffset="126327">8552 8562 21524,'-36'22'2879,"17"-11"-2590,15-3-109,30-13 0,24-6 90,3-1 0,6-2-743,-12 2 1,2-1-1,1-1 503,1 1 0,0 0 0,0 0 30,0-1 0,0-1 0,-4 1-15,2 0 0,-2 1-5,-3 0 0,-1 1 5,-5 0 0,-1 1 0,-4 2 0,-1 0-45,21-7 135,-13 5-45,-7 2-90,-9 0 0,-4 4 1396,-2-1-1396,0 1 547,-5 3-547,-1 0 0,-6 2 0,-2 0 0,-2 0-3328,0 0 1349,-7 0 1979,-2 0 0,-9 0 0,-1 0 0</inkml:trace>
  <inkml:trace contextRef="#ctx0" brushRef="#br0" timeOffset="127765">10298 7259 21565,'-12'-4'2518,"0"-3"-2158,5 0-90,2-2-90,5 0-90,3-2 0,5-2-90,12-3 0,11-3 0,13-1 45,15 2 0,4 0-45,-22 5 0,0 1-757,2 0 0,4 0 1,-4 2 756,-8 3 0,-4 0 0,30-6-212,-20 6 1,-1 1 32,16-6-136,-13 5 0,-3 1-315,-3 0 1,3 2-361,-24 4-809,-4 0 1799,-4 0 0,-4 0 0,-2 0 0</inkml:trace>
  <inkml:trace contextRef="#ctx0" brushRef="#br0" timeOffset="128026">10477 7553 21565,'-29'21'2248,"4"-9"-2068,13-4 0,21-10-90,17-4 0,28-8-45,-20 3 0,1-1-399,7 0 0,2-1 354,3-2 0,2 1-45,15-3 1,0 0-46,-16 6 0,-1 0-180,5-2 0,-1 2-2437,12 4 2707,-27 3 0,-6 4 0,-20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7:08:11.724"/>
    </inkml:context>
    <inkml:brush xml:id="br0">
      <inkml:brushProperty name="width" value="0.09071" units="cm"/>
      <inkml:brushProperty name="height" value="0.09071" units="cm"/>
      <inkml:brushProperty name="color" value="#92D050"/>
    </inkml:brush>
  </inkml:definitions>
  <inkml:trace contextRef="#ctx0" brushRef="#br0">12832 7092 22194,'-16'0'1440,"-1"0"-1351,-5 4 1,0 5 90,-6 9-90,-3 7-4251,-5 5 4251,-1 2 0,-2-5 949,6-2-679,-11-13-180,14-12-90,-7-16 90,18-16-91,14-2 1,7-5-45,11-9 0,9-2-15,1 9 0,5-1 0,2 2-211,-1 6 1,2 2 0,3 3 240,4 3 0,2 4 0,0 5-15,8 2 0,2 10 44,-2 13 1,3 8 0,-3 4-45,7 9 0,-2 9 400,-8 3 0,1 7 0,-9 4-445,-12-1 0,-7 4 0,-3 2 0,-2 6 0,-2 3 0,-5 0 0,-4-13 0,-3 1 0,-3 1 0,-4 3 0,-4-6 0,-3 3 0,-4 2 0,-1-1 0,-2 0 0,1-4-483,-1-1 1,-1-2 0,-1-1 0,-2 0-1,-2 1 483,-2 2 0,-3 2 0,-1 1 0,-2-1 0,0-3 0,1-5 22,-9 5 1,1-5 0,-3-3-1,-3 0 86,0-2 0,-4 1 0,-1-2 0,0-1 0,3-4-18,2-1 0,2-4 0,1 0 0,-3-2-255,-9 5 0,-2 0 1,1-3-1,5-6 255,-13-4 0,6-9 0,5-4 0,4-6-45,6-6 0,6-10 96,5-21 0,13-11-141,25-9 0,14-3 0,4-3 0,11 4-8,6 19 1,10 3-1,3 8 8,1 9 0,2 7 0,3 3 98,-8 3 0,2 2 0,0 2 1,2 2-99,4 1 0,1 2 0,0 2 0,1 1-146,3 3 0,0 1 1,0 2-1,1 2 123,0 1 1,0 1 0,0 2-1,0 1-67,-2 0 0,-1 1 0,1 2 1,1 3-181,-12-4 0,1 1 0,2 2 0,-1 1 0,-1 0 1,-1 1-361,5 3 0,-1 1 1,-2 0-1,1 0 0,-2 1 90,-1-2 0,0 0 1,0 0-1,-3 0 1,-3 0 539,14 11 0,-5 0 0,-8-4 0,-10-6 0,-5-2 0,-5-4 0,-1 1 0</inkml:trace>
  <inkml:trace contextRef="#ctx0" brushRef="#br0" timeOffset="3086">13656 4166 20215,'-4'0'1979,"-3"0"-1799,6 0-90,-3 0 90,4 6-180,0 5-3302,4 10 3302,6 22 0,1-7 90,5 12-90,-6-16 0,0-5 90,-4-6-90,0-4 90,-4-9-90,0 2 90,-2-9 3302,2 3-3392,0-4 0,2 0 90,0 0-90,-1 0 1259,-2 0-1259,-1-4 0,0-1 90,0-4-90,0 0 0,0 2 0,0 0 0,0 5 0,0 0 0,0 0 90,0-1-90,0-2 0,0 3 0,0-2 0,0 3 0,0-3 0,0 2-90,0-1-270,0 1 0,2 2-179,2 0 89,3 0-1439,4 0 630,-3 6-90,1 0-91,-5 1-6385,0 1 7825,-2-7 0,2 3 0,-2-4 0</inkml:trace>
  <inkml:trace contextRef="#ctx0" brushRef="#br0" timeOffset="3699">13945 6857 14971,'-17'-48'1799,"-8"-11"848,8 29-2557,-4-3 1538,11 41-1358,6-1 903,6 4-1083,13-15 3124,18-14-3124,18-19-45,-17 11 0,3-4-505,4-7 1,2-3 579,-12 9 0,1-1 0,0-2-383,1-3 0,0-1 0,-1-1 503,0-1 0,-1-1 0,0 0-60,-2 1 0,0 0 0,-2 1-180,10-15 0,-1-1-342,-10 16 1,0 0 0,-2 3 341,0 0 0,-1 3 0,1-1 0,-1 9 0,0 23 0,-5 33 0,-2 30-154,-10-14 1,-3 8 0,1-2 153,-1-8 0,0-2 0,0 3 0,1 18 0,-1 4 0,0-3-90,1-17 0,0-3 0,1 0-300,-1 0 0,1 0 1,0-1-466,4 18 1,0-2-267,1-6 1,0-1 1120,0-8 0,1-2 0,0-6 0,0-2 0,10 25 0</inkml:trace>
  <inkml:trace contextRef="#ctx0" brushRef="#br0" timeOffset="4267">15886 6314 22541,'-21'-31'2338,"3"-3"-1659,3-5 41,7 0 526,5-9-976,3 18-141,0-5-39,0 26 118,0 13-118,0 14-90,0 21 0,3 13 0,4 12 0,-2-29 0,4 2 45,6 16 0,4-1-45,-2-14 0,2-2-237,8 11 0,3-5 237,-4-20 0,3-5 0,22-6 0,3-6 0,-10-4 0,0-5-507,19-6 1,-1-7 506,-15-3 0,-1-7 0,-4-7 0,0-7 0,-2 0 30,-9 6 0,-2 1 0,-1-4-442,8-11 0,1-5 1,-5-1 411,-5-4 0,-4-2 0,-2 4 0,-4 14 0,-2 2 0,0-1 0,3-9 0,-1-3 0,-2 6-104,-3 7 0,-1 5 104,7-23 0,-6 17 0,-4 15 350,-2 21-350,-5 55 0,-7 31 0,2-21 0,-3 5-464,2-7 1,-1 7 0,0 2 0,-1-3 463,0-8 0,-1-2 0,0 0 0,0 1 0,0 7 0,-1 0 0,0 2 0,1 0 0,0-10 0,1 0 0,0 1 0,-1 2 0,1 3-173,1-3 0,-1 3 0,1 3 0,0 1 0,0 0 0,0-3 0,1-2 173,-1 8 0,1-3 0,0-1 0,0 1 0,1 3-201,0-11 0,0 3 0,0 2 0,1 0 1,0-2-1,0-2 0,1-4 201,1 13 0,1-5 0,0-3 0,1 1-325,0-4 1,1-1 0,0-1 0,0-1-306,1 11 1,0-1-1,1 1 627,-1-10 1,1 1 0,-1 0 0,1-4-1,0-1 1,-1-3 0,1 1 0,0 8 0,0 0-1,0 0 1</inkml:trace>
  <inkml:trace contextRef="#ctx0" brushRef="#br0" timeOffset="4971">19163 5437 21565,'14'-36'749,"0"-1"1,-1 2-1,-1 0-524,0 2 0,0 0 315,6-24-180,-1 10-91,-5 11-179,-2 9 90,-4 13 180,-2 20 270,-2 36-316,-4-2 1,-2 7-1266,1-2 1,-1 3-1,-1 2 1071,-2 10 0,-1 3 0,-3 7-60,2-15 0,-3 6 0,0 3 0,-1 1 0,0-1 0,1-2-514,-1 2 0,0-1 1,0-1-1,0 2 0,-2 4 454,2-8 0,0 4 0,-2 2 0,0 1 0,1-1 0,-1-1 0,2-4-223,-1-1 0,2-3 0,-1-2 0,1 1 0,-1 1 0,0 3 223,0-5 0,1 2 0,-1 2 0,1 0 0,-1 1 0,0 0 0,0-1 0,1-1-154,-1 4 1,0 0 0,0-1-1,0 0 1,0 0 0,0-1 0,1 1 153,-1-3 0,1 1 0,0 1 0,0-2 0,0-1 0,1 0 0,0-3 73,-2 9 1,1-1 0,0-2 0,1-4-1,1-4-73,0 3 0,1-6 0,0 1 140,-2 4 0,0 1 0,1-5-545,0 0 0,0-3 401,-2 5 0,1-6-1705,4-12-990,2-16 3286,5-26 1,3-22 0,2-18 0</inkml:trace>
  <inkml:trace contextRef="#ctx0" brushRef="#br0" timeOffset="5683">20434 6305 22104,'0'-5'1170,"0"1"-990,0 20 0,0 0 269,-11 33-359,1-11 0,-10 15 90,-5 0 0,5-18 360,-13 10-271,15-32 181,-5-5-180,12-17-180,3-13 0,8-10 0,12-6 0,9-4-45,10-3 0,6 0-529,0-4 0,3 3 529,6 4 0,2 8 0,-14 15 0,1 7-63,12 9 0,0 10 153,-12 4 0,-3 7 0,9 13 0,-6 8-90,-19 5 0,-7 5-614,-4 7 1,-7 4 628,-3-16 0,-4 3 0,-3-1-478,-2 6 0,-4 0 0,-1 1 448,-3 3 0,-2 1 0,-1 0 0,-2 2 0,-2-1 0,-1 4 15,1-6 0,-3 4 0,1-1 0,1-1-45,3-7 0,1-1 0,2 0 0,-1-1 0,-5 13 0,1 0 0,6-6 0,0 5 0,17-13 338,49-13-338,10-31 0,17-10 0,1-3-424,-20 2 1,1-1 0,1-2 0,5-1 423,-2 1 0,5-1 0,2-2 0,2 1 0,-1-1 0,-1 0-181,0 0 1,-1 0-1,-1 0 1,2 0 0,0 0-1,1 1 181,-3 0 0,0 0 0,1 1 0,1-1 0,1 1 0,0 0 0,0 0-89,-4 2 1,0-1 0,1 1 0,0 0 0,1 0 0,0 1 0,0 0 0,0-1 88,1 1 0,1 0 0,0 1 0,0-1 0,0 1 0,0 0 0,0 0 0,0 1-116,0-1 1,0 1 0,0 1 0,1-1 0,-1 1 0,0 0 0,-1 0 0,0 1 2,-2 0 1,0 0 0,-1 1-1,1 0 1,-2 0 0,1 0-1,-1 0 1,-1 1-148,5-1 1,-1 1 0,0 0 0,-1 0 0,0 0 0,-1 1 0,-2 0-131,4 0 0,-2 0 1,0 0-1,-2 0 0,0 1 1,-2 0 389,2-1 0,0 1 0,-3 0 0,0 0 0,-3 1 0,2 0 0,-2 0 0,-2 1 0,-2 0 0,7 0 0,-1 1 0,0-1 0</inkml:trace>
  <inkml:trace contextRef="#ctx0" brushRef="#br0" timeOffset="6449">10692 13754 25432,'-33'-8'1530,"10"-4"-1440,18-6-90,29-7 0,33-6-942,-13 11 0,4-1 942,-9 5 0,2-1 0,5 0-90,-1 1 0,6-1 0,2 0 0,1 0 0,-3 1-180,1 0 0,-2 1 1,2 1-1,7-1 270,-3 3 0,7-2 0,5 0 0,1 1 0,-1 1 0,-5 1 0,-7 2 0,-2 2 0,-6 2 0,-1 1 0,4-1 0,8 2 0,-1-1 0,1 0 0,-1 1 0,1-1 0</inkml:trace>
  <inkml:trace contextRef="#ctx0" brushRef="#br0" timeOffset="6612">11634 13980 24713,'-42'25'584,"1"-1"1,-1 1 0,-15 8 0,2-1-540,10-7-1,3-2 1,8-5 0,5-1-45,-6 6 0,29-11 0,36-18-240,9-8 0,12-6 1,5-2-337,-8 5 0,3 0 1,3-2-1,1 0 1,-1 0-797,1-1 0,0-1 0,1 0 0,1 0 0,0 1 1372,-4 2 0,1-1 0,2 1 0,-2 0 0,-1 0 0,-3 2 0,7-3 0,-3 1 0,-2 0 0,0 0 0,0 1 0,-1-1 0,1 1 0,-1 0 0</inkml:trace>
  <inkml:trace contextRef="#ctx0" brushRef="#br0" timeOffset="8945">16133 10027 23634,'-32'-2'1709,"1"-2"-1440,3-3 91,5-2-90,5 2 0,10-2-90,2 2-90,24-8-90,30-8-1062,0 5 1,9-2 1121,-5 3 0,5 0 0,2-1 7,-3 2 1,3-1-1,1-1 1,3 1-546,-3 1 0,1 1 0,2-1 0,1 0 0,2 0 523,-5 1 0,1 0 0,2 1 0,0-1 0,1 0 0,1 0-261,-4 2 1,1-1-1,0 0 1,1 1 0,0-1-1,1 1 1,1-1 248,-6 2 1,1 0 0,0 0 0,1 0-1,0 0 1,0 0 0,1 1 0,0-1-147,-6 1 1,1 0 0,1 1 0,-1-1 0,1 0 0,-1 1 0,1-1 0,0 1 0,0 0 112,0 0 0,1 0 0,0 0 0,-1 0 0,1 0 0,0 0 0,0 0 0,0 1 0,0-1-40,-1 1 1,1 0 0,0 0 0,-1-1 0,1 1-1,-1 0 1,1 0 0,-1 1 0,0-1 39,5 0 0,-2-1 0,1 1 0,-1 1 0,1-1 0,0 0 0,2 0 0,1 0 0,-4 0 0,2 1 0,1-1 0,1 1 0,0-1 0,1 1 0,-2-1 0,-1 1 0,-2 0 0,-2 0 0,7-1 0,-2 1 0,-3 0 0,-1 0 0,1 0 0,0 0 0,2 0 0,0 0 0,3 0 0,0 0 0,1-1 0,-1 1 0,-2 1 0,-3-1 0,-5 1 0,2 0 0,-4 0 0,-3 1 0,-1-1 0,2 0 65,2 0 1,2 0 0,-2-1 0,-1 0 0,-4 1-66,9-1 0,-5 0 0,0-1 364,3 0 1,1-1 0,-8 1-365,-7 0 0,-6 0 1720,14-3-1990,-9 3 1312,-27 5-3111,-15 10 1431,-12 4 638,-12 8 0,-16 5 0,-8 2 0</inkml:trace>
  <inkml:trace contextRef="#ctx0" brushRef="#br0" timeOffset="9953">14663 12904 24173,'-12'-7'1080,"0"2"-990,-2 3-90,-4 8 89,-6 4 1,-9 8 0,-6 3 0,-2-1 0,1-2 0,5-4 0,6-7 90,7-3-90,12-14 0,6-5-90,16-16 0,12-8 0,17-6-275,-16 20 0,3 2 275,3 0 0,3 3 0,1 1 0,1 4 90,1 3 0,0 5 45,-1 7 0,-1 6 0,-2 9 0,-3 6-45,-2 11 0,-5 7-45,-3 7 0,-5 8-15,-8 7 0,-6 9 0,-2-2-30,-2-13 0,-2 0 0,-2 2-571,-1 0 1,-2 4-1,-1 0 1,-1-4 600,-4 3 0,-3-4 0,-1 2-8,-2-1 1,-2 2-1,-1 0 1,0-1 22,2-5 0,-1-2 0,0 0 0,0-1-23,1-2 1,-1 1-1,1-2 1,1-3 7,-2 0 0,1-3 0,3-6 60,-9 14-658,9-17 568,15-20 0,15-15 0,23-22 0,8-4 0,7-3-196,-8 6 0,2 0 196,-3 2 0,4-1 0,-1 3 0,9-2 0,-1 2 0,4 1 0,0 2 0,0 0 0,2 1-60,-7 6 0,2 0 0,-3 1-30,4-2 0,-2 2-90,11-1 1,-4 2-361,2 1-90,-12 2 1599,-13 3-3757,-6-11 1259,-15-2 1529,-4-12 0,-12-2 0,-2-4 0</inkml:trace>
  <inkml:trace contextRef="#ctx0" brushRef="#br0" timeOffset="10901">15480 11520 19046,'0'-14'4048,"0"1"-3508,0 1-181,0 3-179,-4 5 0,3 2 0,-6 2 180,6 0 90,-10 12-91,2 11-1785,-6 18 0,-2 7 1471,3-6 0,0 3-15,0-2 0,-1 3 0,1-1-214,-3 10 0,1-1 184,1-6 0,-1 1 0,2-3 45,-1 3 0,0-1-45,-2 8 0,1-5 0,2-4 90,8-15-90,2-16 0,4-12 0,11-49 0,1-10-259,-1 6 1,2-7 258,-2 5 0,1-4 0,0 2 869,2-11 1,-1 1-870,-1 9 0,0-2 0,-1 4 0,0 4 0,-1 3 45,-1 6 0,0 2-45,5-20-90,2 2 180,-5 27 456,4 3-546,-2 33 0,7 11 90,2 20-90,7 8 149,-13-17 0,0 1-149,1 3 0,1 0 0,0 4 0,0-1-45,0 1 0,-1 1-180,7 11 0,-1-1 0,-8-14 0,0-1 0,4 6 0,-1-3 896,-2-1-2650,0-3-90,-9-17 2069,0-2 0,-7-18 0,0-1 0</inkml:trace>
  <inkml:trace contextRef="#ctx0" brushRef="#br0" timeOffset="18897">17319 11959 24443,'-16'13'1439,"-6"5"-1349,-8 4-90,-9 8 90,-6 4 0,0 0 0,0-2 0,8-7-90,5-5 90,10-10-180,9-4 90,6-12 90,12-8-90,7-13 0,11-14 0,9-7 90,5-4-90,2 2 0,-2 7 90,-5 9 629,6 25-359,-12 28-270,-11 8 0,-4 9 0,-4 10 0,-4 6-928,-4 12 1,-3 3 837,-1-16 0,0 2 0,-2 0 30,-2 2 0,-2 1 0,0 1-30,0 0 0,-1 0 0,-2 3 0,1-4 0,-2 3 0,0 0 0,1-5 0,1 1 0,0-4 0,0 3 0,0-2 0,-2 4 0,2-2 0,2-7-554,3 4 1,4-7 553,-1-3 0,7-8 0,26-13 0,22-40-45,-14 3 0,2-3-414,9-6 0,2-2 459,6-4 0,3 0 14,-16 8 0,1 0 1,0-1-45,3 0 0,1 0 0,1 1-519,1-2 1,1 1-1,1 1 429,0 0 0,1 0 0,0 1-150,-2 2 0,0 1 1,3 0-706,-5 3 0,3 0 0,-1 0 0,-3 2 255,0 1 0,-4 1 1,1 0 653,9-2 1,0 0-1,-6 2 1,-7 4-1,-5 2 1,29-6 0</inkml:trace>
  <inkml:trace contextRef="#ctx0" brushRef="#br0" timeOffset="19730">23451 11402 22104,'-19'0'1889,"3"0"-1349,-3 0-90,11 0-1,-3 0-89,11 0-90,0 0-180,9-8-90,6 2 0,17-7 0,9 2 0,13-2-518,10-2 473,-28 8 0,1-1 0,1 1 0,1 0-135,0 1 0,2 1-585,12 1 1,0 1 224,-17 0 0,1 2-1484,14 5 1,-4 4 2023,-13 3 0,-9 17 0,-31-2 0</inkml:trace>
  <inkml:trace contextRef="#ctx0" brushRef="#br0" timeOffset="19895">23463 11963 21745,'-26'29'1034,"0"0"0,-10 18-944,30-36 0,20-5-90,11-8 0,10-6 0,4-2-90,-5 1 0,1-1-2306,18-7 1,2-1 1900,-9 3 1,-2 0-541,4-1 1,2-1 1057,0-3 1,1-1-1,0-1 1,0-1-1,1-4 1,-1 1-1</inkml:trace>
  <inkml:trace contextRef="#ctx0" brushRef="#br0" timeOffset="20297">25063 10697 23094,'4'-39'1979,"0"5"-1799,-4 7 179,0 7 271,0 10 90,-4 16-181,-2 19-269,-4 23-90,-1 18-135,9-7 0,2 3-432,2-12 1,2-1 386,4 17 0,4-2 0,3-21 0,6-3-90,18 5 0,6-6 45,-7-11 0,3-5 0,16 2 0,2-8 45,-12-15 0,2-8 0,-3-6 0,3-7 0,-1-3 0,1-9 0,-2-4 0,0-2 30,1 0 0,-1 0 0,-2-6 150,-9 2 0,0-5 0,-2-1 0,-4 3-180,-1 0 0,-4 2 0,-1-1 0,1 2 0,-1-1 0,-2 4 0,1-4 0,-3 9 0,-2 16 0,-8 69 0,-7-19 0,-3 7-241,-3 6 0,-1 8 1,-1 4-1,-1 1 241,-1 4 0,-1 1 0,-1 2 0,0-1-558,2-11 1,0 0 0,0 1-1,0-1 1,0 1 557,-1 1 0,-1 1 0,1-1 0,0 0 0,0-4 0,-1 13 0,1-4 0,-1 3-764,-1-3 1,0 3-1,0 1 1,-1-1 763,-1-3 0,0 1 0,-1-2 0,0 1 0,0-3 0,0 0 0,0-1 0,-1-2 0,-4 7 0,-1 1 0,1-1 0</inkml:trace>
  <inkml:trace contextRef="#ctx0" brushRef="#br0" timeOffset="25579">11841 10570 24173,'-59'0'674,"23"-1"1,1 0-585,-13-1 0,-2-1 0,30 1 0,10 2 90,4 0 180,26 6-90,37 12-423,-22-9 1,3 0 197,16 3 0,3 0-1309,-3-3 1,2-3 1308,7-1 0,2-2 14,-17-1 1,0 1 0,2-2-445,3 0 1,0-2 0,2 1 444,2 0 0,0 0 0,1 0 30,1-1 0,-1 0 0,5-1-19,-13 0 1,5 0 0,1-1 0,-1 0 0,-2 0-515,1 0 0,-3-1 0,1 0 0,2 0 479,1 0 0,2-1 0,1 0 0,-1 0 0,-3 0-36,-2-1 0,-2 1 0,-1-1 0,5-2-141,3-1 0,3 0 0,2-2 0,1-1 0,0-1 141,-9 1 0,0-1 0,1 0 0,0-2 0,2 0 0,1-1 0,0-1 0,3-1 0,1 0 0,0-2 0,0 1 0,-2-1 0,-2 0-42,-1 0 0,0 0 0,-3 0 1,0-1-1,0 0 0,-1 0 42,9-5 0,0-1 0,-1-1 0,-3 1 0,-2 1 0,-1 0 0,-4 1 0,0-1 0,-1 1-66,2-1 1,-1 0-1,1 0 1,-1 0 65,-1 0 0,0 1 0,0-1 0,-1 1 0,-1 0 0,0-1 0,0 1 0,-1-1 0,-1 2 0,-1-1 0,0 0 0,-1 0 0,13-8 0,0 0 0,-2-1 0,0 1 0,-1-1 0,-1 0 0,-2-1 0,-1 0 0,0-1 0,-1-1 0,0-2 0,-1 0 0,-2-2 0,-1-1 0,0-2 0,0-2 0,-1-1 0,-1-2 0,-11 11 0,0-1 0,-1 0 0,-1-1 0,1-2 0,-1-1 0,-1 0 0,0-1 0,0-2 0,-1 0 0,0-1 0,0 0-105,-1 0 1,-1-1 0,-1-1 0,1 0 104,-2 1 0,1-1 0,-1 0 0,0-4 0,0 1 0,0-4 0,1-1 0,-2 0 0,-1 4 0,0 0 0,-2 4 0,0-1 0,0-2 0,-2 2 1,2-2 0,-1-1 0,-1 2 0,-2 3-1,1-7 0,-2 4 0,-1-3 0,-2-1 0,0-3 0,-2-1 0,0 3 0,0-5 0,-1 2 0,-1-3 0,-2 4 0,0-3 0,-1 0 0,-1-2 0,-2 10 0,-1-2 0,-1-1 0,-1 2 0,1 2 0,-2-2 0,0 3 0,0-1 0,-1-2 0,1 0 0,-1-3 0,0-1 0,0 2 0,-2 4 0,-2-13 0,-1 4 0,-1 1 0,-1 0 0,-2 1 0,0 1 164,-2 3 1,-1 0 0,-1 1-165,-2 1 0,-2 2 0,-1 1 0,-2 0 0,-1 1 0,-2 1 0,-1 1 0,-3 1 0,0 1 0,-3 0 0,-2 0 0,-1 2 0,0 0 0,-2 2 0,-4-2-80,-2 1 0,-5-3 0,-1 1 1,2 3 79,8 6 0,1 3 0,0 0 0,-2-1 0,-1-1 0,-2 0 0,-1-1 0,1 1 0,1 3 0,-1 0 0,1 2 0,1 1 0,-2 0 0,-1-1 0,-2 1 0,0 0 0,0 0 27,-3 0 1,-1 2 0,0-1 0,0 1-28,-2 1 0,0 0 0,-1 1 0,0 1-73,-2 1 0,-1 1 1,0 1-1,0 1 73,-1 1 0,-1 2 0,0 0 0,-1 3 0,-2 1 0,0 2 0,-1 1 0,-1 1 0,11 2 0,0 2 0,-1 0 0,0 0 0,0 2 23,-1 1 1,0 2 0,0 0-1,-3 1 1,-2 2-24,4 0 0,-3 2 0,-3 0 0,0 2 0,0 0 0,1 0 0,4 1 0,-9 1 0,2 1 0,2 1 0,-1 1 0,-3 1 0,9-2 0,-1 0 0,-2 1 0,0 1 0,-1 1 0,1 1 0,1 1-15,-2 2 0,0 3 0,0 0 0,0 1 0,1 1 1,1-1-1,2 0 15,0-1 0,3 0 0,0 0 0,1 0 0,-2 1 0,-1 2-21,3-3 0,-1 2 0,-2 1 0,-1 1 0,1 0 0,1 0 0,1 0 0,4 0 21,-5 2 0,3 0 0,1 0 0,1 0 0,1 1 0,-1 1-18,-2 2 1,1 1 0,0 1-1,0 0 1,0 1 0,0 0 17,1 2 0,0-1 0,1 1 0,-1 1 0,-1 2 0,-1 4 0,6-6 0,-1 3 0,-2 2 0,0 1 0,-1 1 0,1 0 0,0 0 0,2-2 0,2 0 0,-3 2 0,2-1 0,1-1 0,1 0 0,0 0 0,-2 2 0,-1 2 0,4-3 0,-3 1 0,-1 2 0,0 1 0,0 0 0,0 0 0,2-1 0,2-1 0,3-2 0,-6 7 0,2-1 0,3-1 0,1-1 0,0 0 0,0 2 0,1-1 0,0 1 0,0 1 0,1-1 0,1 1 0,0 0 0,2 0 0,0 1 0,1 0 0,1 0 0,1 1 0,0-1 0,1 1 0,0 0 0,2 0 0,-1 0 0,2 1 0,0 0 0,2 0 0,0 0 0,1 0 0,1 1 0,0-1 0,1 1 0,1-2 0,1 0 0,0 0 0,1 1 0,1-1 0,0 0 0,-2 10 0,1 0 0,1 0 0,1-1 0,1 1 0,2-1 0,0-1 0,2 0 0,0 1 0,2-1 0,0 0 0,1-2 0,0 1 0,3 2 0,1 3 0,2-5 0,2 4 0,1 1 0,1 1 0,1 0 0,1-1 0,-1-4 0,1-2 0,1-3 0,0-1 0,1 0 0,1 1 0,1 2 26,0 1 1,1 3 0,0 1 0,1 1 0,2-1 0,3-1 0,2-3-27,3-3 0,1-1 0,3 0 0,1-2 0,3-1 0,0 0 0,2 0 0,3 0 0,1-2 0,3 1 0,0-2 0,2 0 0,-1 0 0,0 0 0,0-1 0,0 1 0,1-1 0,0 0 0,0-2 0,2 0 0,0-3 0,7 4 0,2-1 0,1-2 0,0-2 0,-1-3 0,-3-1 98,7 2 0,-2-4 0,0-1 0,4 0-98,-2 0 0,2 0 0,3-1 0,1 0 0,3-2-300,-3-5 0,2-1 0,3-1 1,0-1-1,0-1 0,0-1-90,-1-1 0,0 0 1,0-1-1,0-2 0,-1 0 1,1-3 149,-5-2 0,2 0 0,-1-2 0,-1-2 0,-2-2 0,-3-2-345,7-4 1,-3-3-1,-3-3 1,-4-2 584,-3-3 0,-4-3 0,-1-2 0,19-10 0,-2-2 0,-2-4 0,-1 0 0</inkml:trace>
  <inkml:trace contextRef="#ctx0" brushRef="#br0" timeOffset="29189">15305 2036 23993,'14'-39'2699,"-1"5"-2519,-7 5-90,-2 8 0,-4 5-90,1 7 0,3 11 0,5 13 0,1 22 0,4 19 0,-7-19 0,0 1-368,2 5 0,-1 1 368,-1 4 0,0 1 0,0 1 0,-2 2 0,-1 0 0,-2 0-45,1 0 0,-2 2-195,-1-9 0,0 2 1,0-1-481,0 17 1,0-3 224,0-1 0,0-3-135,0-16 1,0-5-1170,0-1-8032,0-18 9635,0-14 0,6-22 1,0-10-1</inkml:trace>
  <inkml:trace contextRef="#ctx0" brushRef="#br0" timeOffset="29538">15776 2153 21565,'2'-34'2428,"0"2"-2158,-7 14-90,-8 27 90,-7 44-270,12-21 0,2 3-410,-2 13 1,3 1 409,6-8 0,4 0 0,8 15 0,6 0 0,-4-16 0,4-1 0,11 9 0,3-6 0,-6-20 0,2-5 0,34 4 90,-2-11-90,-19-19 0,-1-5 0,15-9 0,-21 1 0,-5-3 90,-2-20 299,-14-5-209,-6 2-90,-14 3-90,-2 8 0,-12 12 0,-7 12 0,-11 17-90,-7 16-269,-6 19-451,16 2 0,2 5 45,10-12 1,3 1-522,-5 13 1,5-2 1285,11 7 0,16-15 0,9-10 0</inkml:trace>
  <inkml:trace contextRef="#ctx0" brushRef="#br0" timeOffset="29803">16946 1683 22553,'22'-46'659,"1"0"1,-2 6 0,-2 1-570,-4 6 0,-1 3 0,6-13 400,-8 18-310,-6 24 180,-10 32-270,0 2 0,-2 4-844,-2 13 0,-2 7 799,0-4 0,-1 6 0,0 3 0,0-2-372,3-10 1,0-1 0,0 1 0,-1 3 326,0 2 0,-1 3 0,-1 2 0,1-1 0,1-4-376,1 2 1,0-4-1,1 0 1,0 0 375,-1-1 0,1-1 0,0 1 0,0-1 0,-1 14 0,0-1 0,0 2-113,2-9 1,0 3-1,1-2 1,0-3-98,1-1 0,0-5 0,1 2-90,-1 7 0,1 2 1,1-8-331,1-11 1,2-3 523,-2-1 1,2-3 0,2-1 0,2-3-1</inkml:trace>
  <inkml:trace contextRef="#ctx0" brushRef="#br0" timeOffset="30447">17839 1909 23184,'-10'0'899,"0"10"-809,-4 7-90,-3 8 180,-1 4 0,-1-4-90,3-2 90,8-5 0,2-8 0,6-4 629,0-6-719,0-14 0,7-6 0,5-9 0,3-4 0,6 0 0,4 0-90,8-2 0,2 3 45,-5 7 0,1 8-45,30 17 180,-12 24-90,-24-2 0,-1 5-1200,0 3 1,-1 4 1244,-3 6 0,-3 3-45,-4 5 0,-4 2-185,-4 3 1,-6 5 184,-7 0 0,-6 5 0,-2-2-30,4-13 0,-2-3 0,-1 2-30,-6 13 0,-3 2 0,-1-1-30,-3-3 0,-2-1 0,2-7 0,4-4 0,0-3 0,-12 20 0,16-20 0,31-44 0,34-29 0,-3-1 0,7-6-581,-7 6 0,4-1 0,2-1 581,-6 5 0,3-1 0,0 0 0,2 0-25,4-2 1,0 1-1,4-1 1,4 0 24,-10 6 0,3 0 0,4-1 0,1 0 0,0 0 0,-1 2 0,-2 1 0,-1 0 0,-2 2 0,-1 1 0,2 1 0,2-1 0,5-1 0,-8 3 0,4 0 0,3-1 0,2-1 0,1 1 0,1 0 0,0 0 0,-1 2 0,-2 0 0,-2 1-194,4 1 1,-1 0-1,-1 2 1,-1 0-1,0 0 1,-1 1 0,1 0-1,0 0 194,0-1 0,0 1 0,0-1 0,1 1 0,-2-1 0,0 2 0,-1-1 0,-1 2-169,8-2 1,0 0-1,-1 2 1,-2-1 0,-3 2-1,-5 0 169,15-1 0,-7 2 0,0-1 28,3 1 1,0 0 0,-5 0-29,0 1 0,-3 0 491,5 0 0,-6 1-491,-10 1 0,-12 3 0,-11 2 1288,-7 0-4436,-13 6 2627,-8 2 521,-12 5 0,-3 3 0,-3 0 0</inkml:trace>
  <inkml:trace contextRef="#ctx0" brushRef="#br0" timeOffset="30837">23617 1475 22644,'-29'0'2159,"3"0"-1889,8 0 0,7 0-1,6 0 91,5 0-180,16-2-180,8-3 90,26-4-90,13-4-291,-25 4 1,4 0 290,1 0 0,5 1 0,-2 0-545,7-2 1,1 0 394,-8 3 0,2-1 1,-3 2-211,-2-1 0,-3 2-243,-3 1 0,-3 1-1017,21-1-808,-14 4 2428,-20 0 0,-21 8 0,-14 2 0</inkml:trace>
  <inkml:trace contextRef="#ctx0" brushRef="#br0" timeOffset="31063">23642 1891 19889,'-48'37'1889,"8"-6"-748,13-8-1051,13-8 435,16-8-165,16-3 87,19-8-267,9-4 0,6-3-135,-8 2 0,3-2-113,13-4 1,8-1 0,-2-1-23,-8 3 0,0 0 0,-1 0-521,0 0 0,1 0 0,-2 0 341,-5 0 0,-2 1 0,-4 1-180,-3-1 0,-4 1-516,-2-2 0,-2-1-114,-2 0 1,-3 0 1079,24-19 0,-5 2 0,-3-2 0</inkml:trace>
  <inkml:trace contextRef="#ctx0" brushRef="#br0" timeOffset="31863">25855 855 20575,'12'-18'2159,"-2"2"-1979,0 0 360,-3 3-181,-3 1 91,-3 3 360,-1 1-540,-5 1-91,-4 0-179,-7 0 90,-6 3 0,-4-1-90,-11 3 180,-27 12-90,9 5-225,18-2 0,2 3 135,-14 15 0,4 6 90,6 1-90,5 3 0,8 0 0,3 1 89,13 0-89,2 0 0,8-3 90,6-1-90,20 15 45,-1-28 0,5 0 0,18 5 0,4-3-443,-5-6 0,1-4 398,7-2 0,0-4 0,-12-1 0,-2-2 0,0-1 0,-1 0 0,-1 1 0,-1 0 0,-3-1 0,-1 1 0,27 8-263,-6 4 263,-8 1 322,-7 6-322,0 16 90,-16-3-90,-4 15 45,-20-21 0,-6-1 45,-11 20 96,1-16 0,-4-2-141,-2-9 0,-3-4 0,-4 1 0,-3-1 0,-2-2 0,-1-1-200,-2-1 0,-1-2 290,1-3 0,0-1 0,2-4 0,1-2-5,-27 2 140,10-8 89,0-16-359,21-6 0,5-27 0,27-14-550,4 21 1,3-2 549,3-7 0,2-1 0,2-5 0,1-1 0,1-2 0,-1-1-199,0 1 0,-1 0 199,-2 3 0,0-1 0,-4 10 0,-1-2 0,0 3 0,0-4 0,0 2 0,-1-11 0,-1 5-202,-3-2-517,-2 12-450,-2 14-451,0 10 1976,-11 18 0,-4 15 0,-12 14 1</inkml:trace>
  <inkml:trace contextRef="#ctx0" brushRef="#br0" timeOffset="34631">11354 16604 22374,'-33'5'1709,"3"3"-1619,-1-7 0,3 7 90,1-7 180,3 3 90,4-4 539,-4 0-629,10 0-180,1 0 0,9 0 179,4 0-179,6 0 0,2 0-90,12 0 90,8-4 0,13-3-90,14-7-742,3-3 0,5-2 652,-7 2 0,3-1 30,-3 0 0,5-2 0,5-2-616,-13 5 0,4 0 0,2-2 0,0 1 0,-3 0 586,6 0 0,-3 0 0,2 0 0,7-1 0,-13 3 0,6-1 0,4-1 0,2 0 0,1 0 0,-1 0 0,-3 1 0,-4 2-327,0 0 0,-4 2 1,-1 0-1,-1 1 1,2-1-1,3 0 327,-3 0 0,2 0 0,2 0 0,1-1 0,0 0 0,-1 1 0,-1 1 0,-3 0-219,6 0 1,-4 1 0,-1 0-1,1 1 1,2-1 0,3 0 218,-6 1 0,2 0 0,3 0 0,2-1 0,0 1 0,0-1 0,-1 1 0,-1 0 0,-3 1-86,6-2 1,-2 1-1,-1 1 1,-1 0 0,1-1-1,1 1 1,3-1 85,-4 1 0,3-1 0,2 0 0,1 0 0,0 1 0,-1-1 0,0 1 0,-3-1 0,-2 2 0,3-1 0,-3 1 0,-1-1 0,-1 2 0,0-1 0,0 0 0,1 1 0,1-1 0,0 0 0,0 1 0,0-1 0,0 1 0,0 0 0,0-1 0,1 1 0,0-1 0,0 1 0,0 0 0,1-1 0,-1 1 0,0 0 0,2-1 0,-1 1 0,0 0 0,0 0 0,1 0 0,0 0 0,-1 0 0,2 0 0,-1 0 0,1 0 0,-1 0 0,1 1 0,0-1 0,0 0 0,-8 1 0,0 0 0,0 0 0,1 0 0,-1 0 0,0 0 0,1 1 0,-1-1 0,1 0 0,-2 1 0,0-1 0,0 1 0,1-1 0,2 1 0,0-1 0,4 0 8,-7 0 0,4 0 0,1 0 0,1 0 1,2 0-1,0-1 0,0 1 0,-1-1 1,-1 1-1,-2 0 0,-1 0-8,8-1 0,-1 1 0,-3-1 0,0 1 0,0 0 0,0-1 0,3 0 0,1 0 0,-8 1 0,1 0 0,2 0 0,1-1 0,1 1 0,0-1 0,-1 1 0,0-1 0,-2 1 0,-2 0 0,-2 0 0,6-1 0,-3 1 0,-1-1 0,-2 1 0,0 0 0,-1 0 0,1 0 0,1 0 0,0 0 0,0-1 0,1 1 0,-1 0 0,0 0 0,0 0 0,0-1 0,1 1 0,-1 0 0,0 0 0,0-1 0,0 1 0,1 0 0,-1 0 0,0 0 0,0-1 0,-1 1 0,1 0 0,-1 0 0,1 0 0,-1 0 0,0 1 0,1-1 0,-1 0 15,8-1 0,-1 0 0,1 0 1,0 1-1,-1-1 0,0 0 0,1 0-15,-2 1 0,1-1 0,-1 1 0,1 0 0,-1-1 0,0 1 0,0-1 3,0 1 1,-1-1 0,0 0 0,0 0 0,0 1 0,0-1 0,-1 0-4,0 0 0,-1 0 0,0 1 0,0-1 0,0 0 0,0 0 0,-1 0 0,-1 0 0,0 0 0,0 0 0,0 0 0,-1 0 0,0 0 0,0-1 0,8 0 0,0 0 0,0 0 0,0 0 0,-1 0 0,0 1 0,-2-1 0,0 1 0,0 0 0,-1 0 0,0 0 0,1-1 0,-3 2 0,0-1 0,0 0 0,0 0 0,0 1 0,-1-1 2,-1 1 1,-1 0 0,0 1-1,0-1 1,-1 1 0,0-1-3,10 0 0,-2-1 0,1 1 0,-1 0 0,0-1-6,-3 2 1,-1-1 0,1 0 0,-2 0 0,1 0 5,-3 1 0,-1-1 0,0 1 0,0 0 0,-1-1 55,10-1 1,0 1 0,-1-1-1,0 0-55,-6 1 0,0 0 0,0 0 0,1-1 193,-5 0 0,2 0 0,0 0 1,1-1-1,-2 0-175,0 0 0,0-2 0,0 1 0,-1 0 0,-2-1-18,2 1 0,0 0 0,-3 0 0,-1-1 0,11-3 0,-3-1 0,-12 3 0,-3-3 0,-11 5 1380,-11 2-1380,-7 1 2348,-8 1-2348,-2-2 2524,-4 3-2524,0-3 629,0-6-629,3-13 0,2-18 0,2-8 0,1-7-820,-2 7 0,0-2 820,-1 1 0,1-5 0,-1 0 0,-2 6 0,-1 1 0,1-2-700,-1-8 1,0-2-1,0-2 700,-2 11 0,1 0 0,-1-2 0,1 0-470,-1-5 0,1-1 0,-1-1 0,1 0 470,-1 10 0,0 0 0,0-1 0,0 0 0,0 0 0,-1-1 0,-1 0 0,1 0 0,-1 0 0,0 1 0,1-1 0,-1 1 0,0-1 0,-1 1 0,1 0 0,-2-11 0,-1 1 0,0 0 0,0 1 0,0 2 0,-1 0 0,-1 1 0,1 0 0,0 4 0,0-1 0,0 2 0,-1 0 0,0 2 0,-1 1 0,0 0 0,-1 1-192,-2-14 1,0 0 0,-1 2 191,0 3 0,-1 0 0,1 2 0,-1 2 0,0 1 0,0 1 0,2 3 0,0 0 0,0 1 0,1 3 0,-1 1 0,0 1 0,-2-19 0,0 2 0,0 6 0,1 3 0,0 2 0,0 3 222,2 5 1,0 2-223,-1 4 0,-1 1 1418,-10-24-1418,-2 8 0,-3 9 0,-3 4 0,-2 8 0,-7 6 0,-7 7 0,-11 9 914,22 7 0,-3 4-914,-7 2 0,-3 3-120,-9 1 0,-3 2 120,12-1 0,-1 2 0,-6 0-18,1 0 0,-5 1 0,-4 0 0,0 0 0,3 0 18,8-2 0,1 0 0,0 0 0,-2 0 0,-2 1-354,-6 0 1,-3 2 0,-2-1 0,-1 1 0,1-1 0,3-1 335,-3 0 0,1-1 0,2 0 0,-1-1 0,-1 1-276,7-1 0,1-1 1,0 1-1,-2-1 1,-3 1-1,-3 0 284,7-2 0,-4 1 0,-2 0 0,-2 0 0,0 0 0,-1 0 0,1 0 0,1-1 0,3 1-140,2-1 0,1-1 1,2 0-1,0 1 0,0-1 1,0 0-1,-3 0 0,-1 0 141,1 1 0,-3-1 0,-1 1 0,-1-1 0,-1 1 0,1-1 0,-1 1 0,2-1 0,2 0 0,2-1-72,-2 1 1,2-1 0,1 0 0,1-1 0,1 1 0,-1-1 0,1 1 0,-2-1 68,-2 1 1,0 0 0,0 0 0,-1 0 0,1-1 0,-1 1-1,1 0 1,-1 0 5,0-1 0,0 1 0,1 0 0,0-1 0,-1 1 0,-2 0 0,-1 0 0,-3 0 6,9 0 0,-1-1 0,-2 1 0,-2 0 0,-1-1 0,0 1 0,-1 0 0,1 0 0,0 0 0,1 0 0,2-1 0,2 1 0,-8 0 0,2 1 0,2-1 0,1 0 0,0 0 0,-1 0 0,0 0 0,-2 0 0,-2 1 0,7-1 0,-2-1 0,-1 1 0,-2 0 0,0 0 0,-1 0 0,1 0 0,0 0 0,1 0 0,2 0 0,1 0 0,3 0 0,-11 1 0,4-1 0,2 1 0,1-1 0,0 0 0,-1 1 0,-2 0 0,-2 0-9,6 0 1,-1 0 0,-2 0 0,-1 1 0,-1-1 0,0 1 0,-1-1 0,0 1 0,1 0 0,-1 0 0,1 0 15,5-1 0,1 0 1,-1 1-1,-1 0 1,1-1-1,0 1 1,0 0-1,0-1 1,0 1-1,0 0 1,0 0-1,0 0-7,-4 0 0,-1 1 0,0-1 0,0 1 0,1-1 0,-1 1 0,1 0 0,0 0 0,1-1 0,1 1 0,0 0-14,-2 0 1,1 0 0,-1 0 0,1 1 0,1-1 0,0 0 0,2 0 0,1 0 0,2 0-1,2 0 14,-5 1 0,3-1 0,2 0 0,2 1 0,0-1 0,1 0 0,-2 1 0,-7 0 0,1 1 0,0 0 0,0 0 0,1 0 0,0 0 0,2-1 0,1 0 0,1 1 0,-1-1 0,1 1 0,1-1 0,-10 2 0,1 1 0,0-1 0,0 0 0,1 1 0,3-2 0,0 1 0,1 0 0,-1 0 0,2 0 0,1-1 0,0 1 0,1-1 0,0 1 0,0-1 0,3 0 0,0 1 0,1-1 0,-1 0 0,1 1 0,-10 2 0,0 0 0,1 0 0,1 0 0,1-1 0,2 1 0,0 1 0,0-1 0,3 0 0,1 1 0,0-1 0,0 1 0,4-1 0,1 0 0,-1 1 0,-2 0 0,1 1 0,-2 0 0,-2 1 0,2 0 0,2-1 0,1 0 0,3 0 0,-1-1 0,-2 2 21,-10 2 1,-4 1 0,0 0 0,5-1-22,-1 0 0,4-1 0,-1 0 114,-3 0 1,0-1-1,-1 1-114,1-1 0,-1-1 0,-1 1 0,1 0 0,-1 0 0,0 0 0,2-2 0,1-1 0,-4 1 0,2-2 0,-3 1 0,0-1 0,4-1 0,-2 0 0,3 0 0,-2-1 144,5-1 0,-3 0 0,2 0 0,4-1-144,5-1 0,5-1 0,-3 1 295,-12 2 1,-4 1 0,4-1-296,-7 2 0,1 1 0,12-3 0,-3 1 0,5-1 0,-1 1 0,4 0-239,1 0 1,1 0 238,2 1 0,1-1 0,1 1 0,0 1 673,3-1 0,1 0-673,2-1 0,1 1 0,-25 11 0,7-3 1026,7 1-1026,6-4 0,5-1 655,7-3-655,0 1 3018,9-7-3018,1 0 731,10-2-731,4-3 0,3 7 0,0 1 0,0 9 0,0 13 0,-6 16 0,4-15 0,-1 4 30,1 8 0,0 6 0,0 3-638,1-5 0,1 2 1,0 2-1,1-1 608,0 3 0,1-1 0,0 2 0,1 0 0,1 4 0,0 2 0,0-1 0,2-2 0,2 7 0,2-2 0,1 1 0,-3-12 0,1 0 0,1 1 0,0 1 0,0 2 0,1 1 0,1 0 0,-1 1 0,1 1 0,-1-1 0,1 2 0,0 3 0,-1-8 0,0 3 0,0 1 0,0 1 0,0-2 0,-1-2-647,2 10 1,-1-2-1,0-1 1,1 3 646,-2-3 0,2 4 0,-1 0 0,-1-2 0,-1-5-250,-2-7 1,-1-3 0,0-2-1,-1 0 250,2 13 0,-1-1 0,-1 0 0,0-6 0,0 1 0,-1 0-60,0-6 0,0 2 0,0 0 0,0-2 60,2 10 0,-1-2 0,1-1 0,-1-1 0,1 0 0,0-4 0,1 7 0,0-6 0,2 2 1241,3 3-1241,-5-14 0,1-4 0,-6-20 2588,-2-9-2588,0-9 1845,0 3-1845,2-4 581,2 0-581,2 0 0,6 0 90,6 0-90,14-4 0,18-9 0,-13 1 0,3-3-1011,14-6 0,5-3 1011,-9 4 0,2-2 0,4 0-711,-5 4 1,2-2-1,2 1 1,2-1 656,-3 2 0,0-1 0,3 1 0,0-1 0,2 1-388,-4 1 0,1 0 1,1 0-1,1 1 1,1-1-1,1 1 236,-3 0 1,0 1-1,1-1 1,1 0-1,0 1 1,1-1-1,0 1-229,-3 1 0,1 0 0,0-1 0,0 1 0,2 0 0,-1 0 1,1 0-1,0 0 435,3 0 0,0-1 0,1 1 0,1 0 0,-1-1 0,1 1 0,0 0 0,1 0 0,-6 2 0,1-1 0,0 1 0,0-1 0,0 1 0,1 0 0,-1 0 0,1-1 0,0 1 0,1 0 0,-1 0 0,1 0 0,0 0 0,0 0 0,0 0 0,-1 0 0,1 0 0,0 0 0</inkml:trace>
  <inkml:trace contextRef="#ctx0" brushRef="#br0" timeOffset="37063">19837 4455 23544,'0'-11'1079,"0"0"-899,0-3 90,-6-1-90,-2-4 179,-7-3-89,-5-3-90,0-4-180,-8-1 90,-5-2-90,-7 3 0,-9-1-421,-12 5 421,26 13 0,-3 2-604,-6 0 1,-3 2 603,-4 0 0,-7 2 0,10 4 0,-8 1 0,-3 1 0,-2 1 0,3 0 0,4 1 0,2 0 0,-1 2 0,-2-1 0,-2 2-404,3-1 1,-4 1 0,-2 0 0,0 0 0,0 1 0,3 1-1,3-1 404,-16 4 0,5 0 0,1 2 0,2 0 0,3 0 0,0 1 0,3 0 0,4 1-319,0 2 0,4-1 0,0 2 319,-1-1 0,0 2 0,1 0 0,-1 0 0,1 2 0,-3 1 0,-2 0 0,-3 3 0,-1 1 0,4-2 0,-4 3 0,3-1 0,-3 1-184,3 0 0,-3 0 1,1 1-1,4-1 184,1 2 0,4-1 0,1 0 0,0 1 0,0 1 0,1 0 1,3-1 0,0 1 0,-1 2-1,3 0 0,-1 2 0,0 0 0,3-1 0,0 0 0,2-2 0,-1 2 0,-7 8 0,-2 1 0,5-3 0,3-3 0,3 0 952,-7 10 0,2 2-907,5-2 0,2 1-45,1 0 0,3 1 0,1 12 0,4 2 0,5-3 0,2 4-53,3-7 1,0 4-1,2-1 53,1-8 0,1-1 0,1 1 0,1 3 0,0 0 0,1-2 0,-1 11 0,2-2 0,1 5 0,0 2 30,1-22 0,0 1 0,0 3 108,0 3 1,0 4 0,-1 1 0,2 1-72,0 4 1,2 1 0,-1 0-1,0 1-45,-1 0 1,0 0 0,0 0-1,1 0-67,1-2 0,1-1 0,1-1 0,-1-3 105,0-1 0,0-4 0,0 1 0,1-1 0,0 0 0,1-1-30,0-1 0,0 0 0,2 0-123,0-3 1,0-1 0,2 3 152,4 14 0,1 2 0,1-3-60,-2-14 0,1-4 0,1 2-230,3 12 0,2 1 0,1-4 275,4 0 0,5-2 15,1-5 0,5 1 0,4-1-158,-5-11 1,4 0 0,1-1-1,0-1 120,1 2 1,2-1 0,0 0-1,2-2 23,4-1 0,3-2 0,-1-1 0,0-2-45,8 0 0,-1-2 0,1-1 0,-10-7 0,1 1 0,0-2 0,0 1 0,2 0 0,0-1 0,1 1 0,0-1 0,2 0 0,0 0 0,0 0 0,1 0 0,0-1 0,0 1 0,0-1 0,1 0-110,1 1 1,1-1 0,0-1 0,0 1 109,1-1 0,1 0 0,0 0 0,1-1 0,0-1 0,0 0 0,1 0 0,5 0 0,-7-3 0,3 1 0,2 0 0,1-1 0,-2 0 0,-2-1-206,-1 0 0,-3-1 0,0-1 1,1 0-1,2 0 206,1 1 0,4-1 0,0 1 0,1-1 0,-2-1 0,-4-1-27,10 0 0,-3-2 1,-2-1-1,1 0 27,-12-2 0,1 0 0,-1 0 0,1-1 0,0 0 43,0-1 1,-1 0-1,2-1 1,0-1-1,4-2-43,-5-1 0,4-1 0,1-2 0,2-1 0,-2 0 0,0 0 0,-4 0-54,9-2 1,-4 0 0,0 0 0,0-1-1,2-2 54,-7 1 0,1 0 0,3-2 0,-1 0 0,-1 0 0,-2-1 0,-4 0 0,1-1 0,-3-1 0,-1 0 0,-1-2 0,3-1 83,0-2 1,3-2 0,0-1 0,0-1-1,0-2 1,-1 1-84,-2-1 0,-1-2 0,-1 0 0,1 0 0,-1-1 0,0 0 0,-1 0 0,1 0 0,0 0 0,-1 0 0,-1-1 0,-2-1 0,4-5 0,-1-2 0,-2 0 0,-3 0 0,-2 1 0,-3 0 0,-3 1 0,-2-2 0,1-5-95,-5 3 0,2-5 0,-1-3 1,0 0-1,-1 0 0,-1 2 95,-1 0 0,-2 2 0,0 0 0,-1-1 0,1-3 0,1-3 0,0-2 0,0-2 0,-1 0 0,-1 1 0,-3 3 0,3-8 0,-3 4 0,-2-1 0,0-3-68,-4 11 0,0-3 0,-1-1 0,-1 0 1,-1 1-1,-1 3 68,2-10 0,-3 3 0,0 0 0,-2-2 56,0 2 1,0-3 0,-2-1 0,-2 2-1,-3 5-56,-3 2 0,-4 4 0,-1 1 0,-2 0 0,-1-3 0,-3 1 0,-1-1 0,-2 1 0,-2-2 0,-1 1 0,-4-1 0,-4-2-330,0 4 0,-3-2 0,-3-1 1,-3-1-1,-3 1 0,-2 2-41,4 11 0,-3 0 0,-2 1 0,-2 0 0,-1 1 0,0 0 0,-1 0 0,1 0 213,-1-1 1,0 0 0,-1 0-1,1 0 1,-2 1 0,-1 1-1,-1 1 1,-1 2 57,2 4 0,-2 1 0,-2 0 0,0 1 0,-1 2 0,1 1 0,-1 1 0,1 1 0,1 2-16,-5 0 0,2 1 1,1 3-1,-1 1 1,-1 1-1,-3 0 1,-2 0-2,5 1 0,-4 1 0,-1 1 0,-2-1 0,-1 1 0,0 0 0,0 1 0,1-1 0,1 2 1,3 0 116,-2-1 0,1 2 0,2 0 0,1 0 0,-1 0 0,0 1 0,-1 0 0,-3 0 0,3 0 0,-1 1 0,-3-1 0,0 1 0,-1 0 0,1 0 0,0 0 0,2 1 0,2 0 0,2 1 0,-1 1 0,0 0 0,-1 0 0,1 0 0,0 0 0,0 0 0,0 0 0</inkml:trace>
  <inkml:trace contextRef="#ctx0" brushRef="#br0" timeOffset="50581">1584 6020 24443,'4'-32'1799,"0"9"-1619,-2 16 270,3 26 179,8 33-314,-4-9 0,2 5-1167,2 13 1,1 5 851,-3-14 0,0 3 0,1 1-534,1 6 0,0 1 1,1 2 533,-2-13 0,0 1 0,1 0 0,-1 0 0,1 2 0,0-1 0,1 1 0,1 3-126,2 1 0,1 4 0,1 1 0,-1-2 0,0-3-569,-1-2 1,0-3-1,0 0 1,1 1 388,-1-3 0,1 2 0,0 1 0,0-3 1,-1-5-385,1 3 0,-2-5 1,1-3-773,4 14 1,0-5 1461,-4-10 0,-1-5 0,4 9 0,-4-17 0</inkml:trace>
  <inkml:trace contextRef="#ctx0" brushRef="#br0" timeOffset="50865">1567 6396 22840,'-18'-48'305,"-1"0"1,1 0 0,1 3 0,1 1 0,2 0-261,-1-17 0,5 2-462,4 5 0,6 2 462,10 4 0,8 3-45,6 2 0,7 5 0,9 3 0,6 6 0,6 6 0,4 7 0,4 8 0,0 9-291,1 10 0,-3 9 291,-3 11 0,-6 9 0,-5 8 0,-6 6 0,-18-14 0,-2 2 0,-4 1 0,-1 2 0,-4 0 0,-5 3 0,-4 0 0,-6 4 0,-1-1 0,-1-3 0,-2 3 0,-1-4 0,-3 2 0,-6 12 0,-4 1 0,-1-7 0,-5-2 0,-3-6 0,3-4 0,-1-3-45,2-7 0,1-2-225,4-5 0,1-3-44,-13 7-1035,13-17-672,17-21 2021,18-22 0,22-22 0,-11 20 0,0 0 0</inkml:trace>
  <inkml:trace contextRef="#ctx0" brushRef="#br0" timeOffset="51148">2713 6097 25163,'-26'44'1349,"-5"13"-1169,13-21 0,1 3-514,-1 3 0,3 2 424,4 1 0,3 1-1915,3-4 1,5 0 1869,5-2 0,5-3 320,3-5 0,7-5-365,20-1 0,5-9-45,-8-10 0,0-5-131,16-6 0,-2-9 131,-14-10 0,-6-7 45,-1-4 0,-5-9 0,-9-3 0,-4-6 0,-3 1-240,-4-9 0,-5-1 240,-3 8 0,-4-3 0,-5 6-45,-12-1 0,-7 7-135,-3 4 0,-3 5-180,-3 5 1,-2 4-271,1 5 0,-1 5-180,2 6 1,2 2-1529,-27 0 2376,16 14 0,24 2 0,12 5 0</inkml:trace>
  <inkml:trace contextRef="#ctx0" brushRef="#br0" timeOffset="51606">3046 5740 23184,'24'-39'3328,"-3"5"-3058,-7 7 359,-6 9-269,-4 21-270,1 16-45,3 17 0,1 5-45,2-7 0,1 2-345,6 14 0,3 1 300,-1-16 0,1-2 0,3-3 0,3-3-90,-1-4 0,3-6-45,13-7 0,2-7 135,-10-5 0,0-6-176,9-9 1,-2-7 220,-12-5 0,-5-5 45,-1-7 0,-3-2 45,-2-4 0,-2-2-395,-3-2 1,-3 0 394,-3 4 0,-2 0-45,-2 7 0,-1 1 294,-1 2 0,-2 3-339,-4 3 0,3 17 0,-3 40 333,12 19-423,6 8 0,13 4 0,7-7 90,6-11 0,1-15 0,-1-17 1089,3-44-1044,-27-3 0,-5-8 0,0-3 0,-5-3-988,-4 10 0,-3-2 0,-2 2 943,-3-11 0,-2 3 0,-1 0 0,0 0-47,0 3 1,-1 0-629,-3-5 1,1 0-900,4 10 0,1 2 269,0 4 1,1 3 1304,7-7 0,12 26 0,5 5 0</inkml:trace>
  <inkml:trace contextRef="#ctx0" brushRef="#br0" timeOffset="51950">4329 4817 21385,'12'14'1799,"0"-1"-1619,-2 1 0,18-3-90,2-4-90,19-5 0,0-8 0,6-10 0,4-7 0,-16-4 0,-1-4-285,-13 7 0,-1-2 375,9-12 0,-4-1 0,-16 7 0,-5 0 135,-2-1 0,-4-1-45,-4-1 0,-4 1 44,-4 0 1,-4 0-90,-5 4 0,-3 1 45,-4 3 0,-3 2 180,-32-8-1,-8 21-224,31 14 0,1 7-45,-1 8 0,2 7 0,2 7 0,3 4-45,3 9 0,3 3-534,5 6 1,4 1 488,5 5 0,6 0 0,3 1 0,6-1 0,6-1 0,4-2-90,4-5 0,6-2-360,1-14 1,6-1-1,0-4-135,3 1 1,2-5-136,14 2 1,0-9-406,-20-16 1,-1-8 1124,26-18 0,-32 2 0,-2-4 0,-1-3 0,-1-1 0</inkml:trace>
  <inkml:trace contextRef="#ctx0" brushRef="#br0" timeOffset="52418">5210 3998 22104,'5'-35'854,"0"-1"1,5-25-585,0 21 180,2 19 90,5 29-270,1 27-136,-7-4 1,0 4-523,1 7 1,-1 4 432,0 5 0,0 3-358,1 3 1,-2 1 312,0 0 0,-1 0-913,-1-2 0,0-1 913,-1-4 0,-2-2 45,1-8 0,-2 0 216,0 0 1,-1-3-82,1-1 499,-3-9-499,-8-48-90,0-22-45,2 8 0,1-3 223,1-11 0,3-7-246,2 9 1,3-5-1,1-3 1,1 1-204,3-3 0,1-1 0,2-1 0,0 2 181,-1-1 0,1 0 0,1 0 0,2 4 0,6-10 0,3 2 0,1 11 0,2 9 0,3 9 10,-1 9 0,3 5-10,28-1 0,-21 27 0,1 8 0,-7 3 0,-1 4 45,2 6 0,-3 2 45,4 16 130,-21-22-130,-18-19 3054,-12-6-3144,-12-6 0,-7-3 267,-5-11-267,0-3 0,3-5-1349,-13-11-1710,22 17 3059,-3 3 0,24 27 0,6 10 0</inkml:trace>
  <inkml:trace contextRef="#ctx0" brushRef="#br0" timeOffset="53956">1287 8965 21655,'-46'30'479,"-1"1"1,2-2 0,0 1-390,3-3 0,1 0-445,3-3 1,3 0 579,3-3 0,3 0 540,-18 16 404,12 0-198,44-14-701,19-12-90,9-15 0,6-8-592,5-5 1,8-7 465,-13 3 0,7-4 0,3-2 0,1-2 0,-3 1-555,-2 2 1,-1 0-1,0 0 1,2-2-1,3-2 513,-1 1 1,2-3 0,2 0 0,2-2 0,0 0 0,0 1 0,-2-1-291,-1 1 0,-2 1 0,1-1 0,-1 0 1,1 0-1,1-1 0,1-1 289,-3 2 0,2 0 0,0-1 1,1 0-1,0-1 0,1 0 1,0 0-1,0 0-143,-2 1 1,0 1 0,0-2 0,1 1 0,0-1 0,1 1 0,0-1-1,0 0 1,0-1 140,-2 3 0,0 0 0,0-1 0,1 1 0,-1-1 0,2 0 0,-1 0 0,0 0 0,1 0 0,0 0-57,-4 3 1,0-1 0,1 0 0,-1 0 0,1 0 0,0 0 0,0 0-1,0 0 1,0 0 0,0 0 0,1 0 63,0 0 0,0-1 1,0 1-1,0-1 1,1 0-1,-1 1 0,1-1 1,-1 1-1,1-1 1,-1 1-1,0-1-16,0 1 0,0 0 0,1-1 0,-1 1 0,0 0 0,0 0 0,0 0 0,0-1 0,-1 2 0,1-1 0,0 0 8,-2 1 0,0 0 0,0 0 0,0 0 1,0 1-1,0-1 0,-1 1 0,1-1 0,-1 1 1,0 0-1,0 0-8,2-1 0,1-1 0,-1 1 0,0 0 0,0 0 0,0 0 0,-1 1 0,0-1 0,0 1 0,0 0 0,2-1 0,-2 1 0,1-1 0,-1 2 0,0-1 0,1 0 0,-1 0 0,2 0 0,0 0 0,0 0 0,1 0 0,1 0 0,0-1 0,1 1 0,-1 0 0,0 0 0,-2 1 0,-2 1 0,-1 1 0,3-3 0,-2 2 0,-2 1 0,0 1 0,-1-1 0,1 1 0,3-2 11,2-1 0,2 0 1,3-2-1,0 0 1,-2 1-1,-2 2 1,-4 1-1,-6 4-11,17-10 0,-8 5 0,0 0 230,4-3 1,0 1 0,-10 3-231,-15 8 0,-7 2 1253,10-10-1253,-20 7 2022,-30 4-2022,-10 9 2635,-21 1-2635,2 6 0,-4 6 1135,0-1-1135,-14 6 364,16-6-364,-22-1 0,28-12 0,-14-10 0,6-20-551,19 10 1,-1-5 550,-2-7 0,-1-8 0,5 3 0,-1-6 0,-1-4 0,1 2-709,3 6 0,1 1 0,0-1 0,-1-4 709,-1-3 0,-2-5 0,0-2 0,0 1 0,2 2 0,2 7 0,1 0 0,1 2 0,0-1 0,-1-1-418,0-2 0,-1-1 1,1 0-1,-1 0 1,0-1 417,1 1 0,-1 0 0,0 0 0,-1-2 0,0-2 0,1 7 0,0-3 0,-2-2 0,1 0 0,-1 1 0,2 1 0,0 3-197,-3-5 1,2 3-1,1 0 1,-2 0 0,-2-4 196,1 3 0,-2-4 0,-2-2 0,0-1 0,0 3 0,2 3 0,1 6 0,-1-3 0,1 6 0,1 2 0,-3-1 0,-4-8 0,-3-1 0,0 2 0,1 7-45,-12-6 0,-1 9-90,-3 6 0,-1 7 45,-2 6 0,-2 7 37,-2 6 1,-2 7 52,-3 5 0,-2 7-30,21 0 0,-2 2 0,-2 5-15,-9 7 0,-3 5 0,-3 3 0,4-2-11,6-2 0,2-1 0,-1 2 0,-2 2 26,6-4 0,-3 3 0,-1 1 0,0 0 0,0 0 0,2-1-6,-5 4 0,2-1 0,1 0 0,-1 1 0,-1 0 21,4-3 0,0 0 0,0 1 0,-1 0 0,-1 0 0,0 1-55,-3 2 0,0 1 1,-1 0-1,0 0 1,-1 1-1,0 0 70,6-4 0,0 1 0,-1 0 0,-1 1 0,1-1 0,0 1 0,-1 0-101,0 0 1,0 1-1,0-1 1,-1 1 0,0 1-1,-3 1 1,-2 1 100,11-7 0,-3 2 0,-1 0 0,-1 1 0,-2 1 0,0 0 0,1 0 0,0-1 0,0 0 0,2-1 0,2-1-12,-8 5 0,3-2 0,0-1 1,1 0-1,1 0 0,-2 1 1,-1 0-1,-1 1 3,2-2 0,-2 1 0,-1 2 0,-2 0 0,0 0 0,1-1 0,0 1 0,2-2 0,2-1 0,2-2 9,-4 3 0,2-1 0,1-2 0,2 0 0,1-1 0,-1 0 0,0 0 0,1 0 0,0-1 0,1 0 0,-1-1 0,1 1 0,0-1 0,1 1 20,-5 2 1,0 0 0,2 0-1,-2 0 1,0 1 0,-1 0-21,0-1 0,-3 2 0,0 0 0,-1 1 0,2-1 0,1-2 0,2-1 0,-3 3 0,3-2 0,1-1 0,-1 0 0,-3 2 0,5-3 0,-3 1 0,-3 1 0,1 1 0,1-2 0,3-1 0,5-3 0,-5 3 0,4-2 0,3-2 0,1 0 0,-11 7 0,3-1 0,7-2 0,4-1 0,15-4 1076,26-7-1076,0-9 1519,0-1-1519,0-7 2081,0 1-2081,0-7 3392,0-2-3392,0 2 0,0 1 0,0 4 0,0-2 0,0 12 90,0 12 0,0 28-60,1-8-1,0 9 1,2-1-761,4-3 1,2-1 0,0 4 752,0 3 1,-1 4-1,2 1 1,2-1-543,1-4 1,2-1 0,1 0 0,0 1 519,2 5 0,-1 1 0,1 1 0,0 1-379,-2-9 0,-1 0 1,1 0-1,0 1 1,1 1 378,0 2 0,1 0 0,-1 1 0,2 0 0,-1 0 18,1 1 0,1 1 0,0 0 0,0 0 0,0 0-18,1 1 0,-1-1 0,1 1 0,0-1 0,1 0 0,-1 0 0,2 0 0,-1-1 0,1 0 0,-1 0-18,0-3 0,-1 0 0,1-1 0,0 1 0,1 3 18,1-1 0,0 2 0,2 2 0,-1 0 0,0-3 0,-1-2 18,-2-4 0,-1-3 0,-1-1 0,1 0 0,1 2-36,3 8 0,1 3 0,0 0 0,-1-3 0,-3-4 18,2 3 0,-2-4 0,-1-3-441,-1-3 1,-1-2 0,-1-1 485,5 12 0,-2-3-45,-2-10 0,-1-1 316,-1-2 1,0-3-317,5 8 1198,-3-3-1108,-9-32 2087,-6-4-2177,2-6 3351,-6-2-3351,4-3 33,-4-2-33,2-2 0,-2-4 0,0 7 90,0-4-270,0 4-269,4-12-181,0-2-359,6-10-540,4-4-1080,6-13 2609,-4 16 0,0-1 0,6-8 0,1-2 0,4-4 0,0 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7:09:18.950"/>
    </inkml:context>
    <inkml:brush xml:id="br0">
      <inkml:brushProperty name="width" value="0.09071" units="cm"/>
      <inkml:brushProperty name="height" value="0.09071" units="cm"/>
      <inkml:brushProperty name="color" value="#92D050"/>
    </inkml:brush>
  </inkml:definitions>
  <inkml:trace contextRef="#ctx0" brushRef="#br0">8536 3940 23993,'-22'-58'1889,"-6"15"-1799,-17 33 90,15 19 0,-2 9-1360,-9 12 1,-2 12 1403,5 2 1,-4 8 0,-1 4 0,3-2-761,5-5 0,2 0 0,0 1 0,-1 3 551,4-5 0,-2 3 0,-1 1 0,1 2 0,1-1 0,3-2-206,-1 2 0,3 0 1,1-1-1,1 0 1,-1 1 190,1 1 0,0 0 0,0 0 0,1 0 0,0 0-18,2 0 0,-1-1 0,2 0 0,-1 0 0,2-1-202,-4 8 1,1-1-1,0 0 1,1 4-483,2-1 0,0 5 1,0 0-1,1-2 1,3-7 71,-1 2 0,3-6 1,0 1 21,-1-1 1,-1 5 0,4-7 0,9-19 607,14-20 0,12-51 0,-7 5 0,0 0 0</inkml:trace>
  <inkml:trace contextRef="#ctx0" brushRef="#br0" timeOffset="202">7910 4365 22733,'20'-55'344,"-1"1"1,1-1 0,-1 1 0,0 4 0,-1 4 0,0 1-315,1-3 0,0 1 0,1 12 683,13 13-353,1 38-90,3 38-180,-17-10 0,0 9 0,0-1-710,-3-7 1,0 0 0,0 4 641,0 1 1,0 3-1,1 2 1,-1 2-505,-1-6 1,1 3 0,-1 1 0,0-1-1,-1-3 414,1 3 1,-1-3 0,-1 1-1,3 4-217,-2-2 0,3 5 0,0 2 1,0-1-1,-1-2 0,-1-7-680,4 13 1,-1-7-1,0 2 425,-2-7 0,0 2 1,1-1-1,-2-7 540,5 5 0,-1-7 0,-4-9 0,1-4 0,10 14 0</inkml:trace>
  <inkml:trace contextRef="#ctx0" brushRef="#br0" timeOffset="408">7862 4957 25163,'-49'-12'359,"1"-1"1,4 3 0,3 0-315,6 0 0,3 2-45,-15-4 90,22 1-90,23 0 0,32-2-23,9 2 1,14-2-1,5 0 1,-4 2-1199,0-2 1,-2 2-1,6-2 1113,-3 1 0,7-1 0,2-1 0,0 1 0,-5 1-207,-5 0 0,-3 2 1,1-1-1,2 0 163,4-1 1,4 0 0,1-2 0,0 1 0,-5 1-1,0-1 1,-3 1 0,0 0 0,2-1 0,0 1 0,0-1-1,0 0 1,1 1 0,-1-1 0</inkml:trace>
  <inkml:trace contextRef="#ctx0" brushRef="#br0" timeOffset="680">10363 4546 16521,'-35'0'1080,"6"-4"1541,15-1-2531,18-6 1319,18-3-1409,25-2 0,6 2 0,10 0-214,-11 5 1,4 2 0,0 0-177,0 0 0,0-1 0,3 3-307,-6 1 0,3 2 0,0 2 0,-6 2 912,19 6 1,-7 3 0,-3-1-1,-5 3 1,-21 3 0,0 1-1</inkml:trace>
  <inkml:trace contextRef="#ctx0" brushRef="#br0" timeOffset="840">10761 4880 20862,'-59'25'1079,"-1"-1"1,5-3-1,2-2-989,8-3 0,3-2 0,8-5 0,3 0 726,-2 0-816,34-9 0,37-9 0,-3 0 0,5 0-706,10-4 1,4 0 525,-13 4 0,1-1 1,5 0-609,5-2 1,5-1 0,1 0 0,-2 1 668,4-1 0,-3 0 1,3-1-1,-2 0 1,2-1-1,1 0 0,-5 0 1,-3 0-1,1 0 1,-1-1-1</inkml:trace>
  <inkml:trace contextRef="#ctx0" brushRef="#br0" timeOffset="1106">13689 2877 24353,'15'-39'899,"0"0"1,-5-25-270,-50 108-450,14-9-1,-2 8-1240,5-2 1,-1 7 0,0 4 0,1-1 1082,1-1 1,1 1-1,1 1 1,-1 1-323,0 4 0,-1 2 0,1-1 1,1 2 299,1 1 0,-1 1 0,2 0 0,2 0-182,1 1 1,2 0 0,1 1-1,2-1 182,2 0 0,2-1 0,2 1 0,2-1 0,3-1 0,1 0 0,3-1 0,3 0-258,2-2 0,3-1 0,1-1 1,4 0 144,1-3 1,3-1-1,2-1 1,2-1-46,3-4 1,2 0 0,2-3-1,2-2-67,2-1 0,2-3 1,2-2-1,1-2-168,1-2 0,2-3 0,0-2 0,2-2-57,0-3 0,1-2 0,1-2 1,0-2-2828,15 1 0,0-3 0,0-6 2902,-3-4 1,1-4-1,-2-5 1,-3-3-1,-2-5 1,-1-2-1,-2-5 1,0 0-1,0 0 1</inkml:trace>
  <inkml:trace contextRef="#ctx0" brushRef="#br0" timeOffset="1573">14915 3103 23901,'-4'-47'539,"0"0"1,0 5 0,0 1-495,0 5 0,0 4 135,-4-12 405,-2 30-225,-4 39-211,2 11 1,0 13 0,1 0-120,1-6 0,0 1 0,0 6-833,-2 5 0,-1 7 0,-1 4 0,1-1 0,2-6 803,1-5 0,1-5 0,1 0 0,-1 3 0,1 0 0,-2 2 0,1 1 0,0-1 0,3-5 0,-1 8 0,3-3 0,0-2-24,1-6 0,1 0 0,0-2 24,1 14 0,2-4 0,0-10 0,1-4-90,3 21-50,14-41 5,5-63 0,1-27 135,-2 14 0,0-6-461,-5 8 1,0-6-1,0-3 1,-1 4 460,-4 9 0,1 1 0,-2 0 0,1-1 22,1-2 1,1-2-1,-1 0 1,0 1-1,0-1 1,0 0-1,0 1 1,0 0 274,-1 3 1,1 1 0,0 0 0,-1 2-298,3-10 0,-1 1 0,1 1 33,1 0 0,0-1 0,-1 6 12,1 2 0,1 4-45,0-1 0,2 13 90,9 32-45,0 35 0,1 19-45,-5-1 0,0 7 0,-1 1 126,-4-14 1,0 0-1,0 2 1,-1 1-127,1 6 0,0 3 0,-2 0 0,-1-4 0,-1 1 0,-1-4 0,0 4-285,-2-4 0,0 2 0,-1 1 0,0-4 15,-1-1 0,-1-3 1,0 3-125,0-1 1,0 4-1,-1-2 1,-1-6-1541,-3 7 0,-1-7 1934,0-4 0,-4-7 0,-13-6 0,-5-35 0</inkml:trace>
  <inkml:trace contextRef="#ctx0" brushRef="#br0" timeOffset="1774">14854 3854 24083,'-36'-4'764,"0"1"1,-25-2-675,15 1 0,19 4 0,19-2-90,22 0 90,24-3-90,27-2 0,-22 2 0,5-1 0,2 0-1011,4 1 1,2 0 0,0 0 590,-1-1 0,0 1 0,-2 0-330,-4 1 1,-2 1 0,-5-1 722,-6 1 0,-5 0 0,16-4 0,-10-2 0</inkml:trace>
  <inkml:trace contextRef="#ctx0" brushRef="#br0" timeOffset="2707">16759 2804 24623,'12'-54'1889,"-4"6"-1709,-4 14 359,-4 20-179,0 69-270,0-19 0,0 4-532,0 5 0,1 6 1,0 0 441,0-1 0,1 0 0,1 2-424,-1 4 0,1 2 0,0 0 424,2 2 0,1 1 0,-1 0-30,0-1 0,1 1 0,0-1-120,1-1 0,0-1 0,1-1-120,0-3 0,-1-1 1,2 1-781,3 9 1,0 1 0,0-4-211,1 3 1,1-3 1259,2 7 0,-3-7 0,-2-10 0,-6-18 0</inkml:trace>
  <inkml:trace contextRef="#ctx0" brushRef="#br0" timeOffset="2865">16462 4044 21501,'-30'-21'569,"-1"1"1,-4-4 0,6-1 740,7-9-1310,19 3 0,58 14-225,-14 11 0,5 1-669,11-1 1,3 0 413,-15 2 0,3-1 1,3-1 406,5-2 0,5-2 0,2 0 0,-4-1 0,4-1 0,-2-1 0,3-1 0,-1-1 0,-1 0 0,1 0 0,-1-1 0</inkml:trace>
  <inkml:trace contextRef="#ctx0" brushRef="#br0" timeOffset="3433">18212 3022 21253,'4'-37'1169,"-1"1"0,3-28-1079,-10 12 0,-2 18 1034,-5 16-944,-1 22 0,2 23 0,3 11-135,0-2 0,2 2-335,-3 23 0,1 6 290,4-10 0,2 2 0,0-2 0,-1 8 0,0 2 0,2-18 0,0 5 0,0-1 0,0-5 45,1 10 0,0-4 0,-1-1 0,1-5 135,0 5 335,-1-39-515,-3-40 0,2-18 0,1-9 0,-1-6 0,2-5-421,1 6 1,1-5 0,2 1 420,0 6 0,2 1 0,1 0 0,1-4 0,1 0 0,2 0 0,0 1 0,2 1 0,0 1 0,1 3 0,0 1 0,1 1 0,-2 5 0,1 2 0,1 0-236,5-11 1,0 2 235,-3 9 0,-1 5 442,13-18-442,-4 21 0,0 26 0,1 20 0,3 24 0,-3 20 578,-14-18 0,-1 3-578,-3 4 0,-2 3 0,-2 2 0,-2 1 0,-1-2 0,0 0 0,-2-5 0,0 0 289,0 4 0,1 0-244,4-12 0,4-3-45,3 4 0,6-5-90,21-3 90,14-9 0,-4-10 0,2 7 0,-5 3 257,-8 9-257,-23 4 0,-5 4 90,-5 29-1669,-9-16 1,-5 1 1578,-8-8 0,-5-1 0,-3 1 0,-3 0-241,-4-1 1,-1-1 240,-2-2 0,-2-3 0,2-4 0,-1-2-257,2-3 0,1-2 167,2-4 0,1-2-388,-23 10-332,7-7-539,5-10-540,6-4-7942,5-12 9555,7-8 1,11-11 0,5-7-1</inkml:trace>
  <inkml:trace contextRef="#ctx0" brushRef="#br0" timeOffset="3768">19289 1665 16521,'-22'-43'599,"1"-1"1,1 3 0,1 1 615,1 5 1,1 2-1036,-9-24-90,13 17 90,19 14 180,28 27-181,-1 14 1,4 8-87,-2 2 0,1 4 0,2 3-49,-4 0 1,2 2 0,0 3 0,0 2-125,5 8 1,0 2 0,-1 2 0,0 3 97,-7-6 0,0 1 0,0 2 0,-2 3 0,-1 5-18,-7-8 0,0 5 0,0 3 0,-2 2 0,0 1 0,-1-1 0,-2-1 0,-1-3 0,1 7 0,-1-4 0,-2 0 0,-2 0 0,-1 3 0,-2 5-99,-3-12 1,-1 4 0,0 2 0,-2 2-1,0 2 1,-2-1 0,-1 0 0,-2-1-1,-1-3 1,-3-3 98,-4 8 0,-3-3 0,-2-1 0,-2-2 0,-1-1 0,-1 0 0,1 1-66,1-2 1,-1 1 0,1 0 0,-2-1-1,0-1 1,-2-2 0,-1-1 65,-2 0 0,-3-2 0,0 0 0,-2-3 0,2-3 0,0-4-30,-11 13 0,0-8 0,-1 0-399,-6 5 0,-2-2 0,3-4-426,-2 1 1,2-4 121,-5 1 1,5-9 732,16-21 0,20-33 0,16-16 0</inkml:trace>
  <inkml:trace contextRef="#ctx0" brushRef="#br0" timeOffset="4125">22277 1705 21475,'1'-45'479,"1"-1"1,-1 4 0,-1 1-255,1 5 0,-2 1 224,-1 0 1,-1 2 0,-4-5 359,-7 11-89,-6 44-90,-10 32-316,8-5 1,-2 5-1076,3-7 0,0 3 0,-1 1 910,-3 10 1,0 3 0,0 1-128,4-9 1,0 1 0,1 1-1,0 1-22,0 3 0,1 0 0,1 2 0,1 5 0,4-8 0,1 5 0,1 3 0,1 0 0,1-2 0,1-3-408,1-2 0,2-3 0,0-1 0,2 1 0,0 2 408,1 1 0,1 2 0,1 2 0,1-1 0,2-2 0,2-5 0,5 3 0,2-3 0,3-4 0,3 1-303,1-3 0,2-1 1,2-1-1,3-2 303,12 12 0,3-3 0,4-3-670,3-4 0,3-4 1,3-3 196,-12-11 1,2-1 0,0-3 0,1-2-488,15 5 1,2-4 0,0-4 917,-1-3 1,0-3 0,0-5-1,-4-3 1,-1-5 0,0-2 0,-2-3-1,0-1 1,-1 0 0</inkml:trace>
  <inkml:trace contextRef="#ctx0" brushRef="#br0" timeOffset="5674">23544 2167 17517,'4'-21'2878,"0"3"-2608,0 4-180,-1 5 0,-2 5-90,-1 2 2519,0 2-2070,-3 0-89,2-2-90,-3-1 0,4-1-90,0 1 359,0 1 1,-3 30-360,-4 6-90,3-3 0,-2 6 45,-3 27 0,-1 4-855,2-12 0,0 2 750,0-3 0,0 3 0,0-2-1365,0 9 0,0-3 1335,-1 1 0,0-1 0,1-5 0,1-1-738,3-5 1,0-2 737,-1-6 0,1-3 0,3 26 90,-6-4-90,6-27 761,-3-8-761,4-25 0,0-45 0,5-18 639,0 7 1,1-6-640,3-4 0,2-3 150,-2 16 0,2 0 1,-1-2-151,2-2 0,0-1 0,1-1 0,2 1 0,0 0 0,0 0 0,0 1 0,0 1 0,0 0 30,-1 5 0,1 2 0,-1 0-30,6-16 0,-2 2 0,-2 10 0,-1 2-83,-3 10 0,0 2-7,8-20 90,2 31 90,8 67-90,-14-13 0,-2 6-770,4 24 1,-2 6 769,-2-5 0,-2 4 0,-4-16 0,-1 4 0,0 2 0,-1-1-91,1 1 1,0 1-1,0 1 1,-1-1 90,1 0 0,-1 0 0,0-1 0,0 1-41,1 2 0,0 0 1,0-2-1,-1-6 41,2 4 0,0-5 0,1 7 0,0-3-90,1 1-270,-4-24-179,0-13 2120,-2-27-2391,0-18 1,-2-12-1,0-7-359,0-7-450,-2 1-450,2 1 2069,-2 4 0,0 7 0,0 3 0</inkml:trace>
  <inkml:trace contextRef="#ctx0" brushRef="#br0" timeOffset="5990">23670 2764 21565,'-24'0'2968,"1"0"-2608,3 0 359,4-4-629,7-1-90,20-4 0,7 2 0,24-2-90,5 2-179,12 0-91,-26 4 0,1-1-135,2 2 1,-1 0-361,1-1 0,0-1-4061,-1 1 1,1-1 4687,-2-2 1,1-1-1,-2 0 1,1-2 0,-1-1-1,1 0 1</inkml:trace>
  <inkml:trace contextRef="#ctx0" brushRef="#br0" timeOffset="6196">24649 2402 22914,'0'-9'1349,"0"-2"-1259,7 1 0,7-3-90,15 4 0,11-4 0,13 3-90,10-1-90,-28 7 0,0 1-671,0-1 1,-1 1 220,31 1-499,-29 0 1,-2 0-851,11-3 1979,-3-2 0,-30-4 0,-6 0 0</inkml:trace>
  <inkml:trace contextRef="#ctx0" brushRef="#br0" timeOffset="6923">25039 2036 18327,'-13'-9'3867,"1"-1"-3597,2 3-90,4 1-180,-2 1 90,7 3 0,-2 0 989,3 2-899,0-2-90,0-1 90,0 1 0,0-2-90,0 3 180,0-5 90,0 1-270,0-2-1,0 1 1,0-1 0,0 2 0,0-1 0,0 3 90,0 1-90,0 0 0,0 0-90,0-5 0,0 2 90,0-2 0,0 1 0,0 3 0,0-1-90,0 4 90,0 16 0,2 8 0,0 27-640,0 15 595,-1-25 0,0 2-445,-1 4 1,0 2 399,1 2 0,0 2 0,0-2 0,2 2 0,1-5 0,2 3 0,-1-4 0,2 6 0,0-2 0,3 14 0,0-4 0,-3-25 0,0-4-360,5 24-359,0-9-271,1-8-179,-1-7-630,0-12 1799,9-17 0,-1-17 0,8-14 0</inkml:trace>
  <inkml:trace contextRef="#ctx0" brushRef="#br0" timeOffset="7473">25709 1950 21745,'0'-35'1978,"0"4"-1708,0 4 0,0 6-90,0 6 270,0 7-270,0 35 0,0 8-1,-3 20 1,0 10-90,2-16 0,-1 2 0,0 0-564,0 2 1,0 1 0,0-1 503,0 4 0,1 1 0,0-5-30,1 5 0,0-4-302,0-1 0,0-2 302,0-5 0,0-2 45,0-5 0,0-3-45,0 25-2691,0-16 2691,0-11 0,0-13 0,0-10 940,0-50-940,0-11 0,0-1 0,0-5-233,0-1 0,0-2 233,0 15 0,0-2 0,0 0 0,0-3 0,0 0 0,0 0 60,0-1 0,0 1 0,0 0-30,0 1 0,0 0 0,0 1 15,1-18 0,0-1 15,2 16 0,0-2 0,1 4-60,0-3 0,3 2 0,3-6 0,5 7 2926,18 11-2926,4 37 0,5 11 45,-6 5 0,1 6-609,15 16 0,-1 7 564,-12 2 0,-5 3 0,0 4 0,-5 6 0,-9-3 0,-2 5 0,-3-2 0,-5-14 0,-1-2 0,-2 2 0,0 11 0,-3 3 0,-4-3 0,-7-9 0,-5-2 0,0-3-353,-3 4 0,-3-2 353,-6 7 0,-3-7-180,-14 0-90,1-15-269,-1-14 946,2-8-1396,5-12-361,5-9-718,7-10 2068,8-18 0,6-7 0,4-9 0</inkml:trace>
  <inkml:trace contextRef="#ctx0" brushRef="#br0" timeOffset="7724">26610 1285 23634,'17'-36'539,"0"0"1,22-16-90,11 33-91,-20 26 1,1 13-734,9 18 0,2 14 0,-2 7 482,-12-13 0,-2 5 0,0 3 0,-1 0 0,0 1-561,2 1 0,0 1 1,0 2-1,-1 0 0,-3 1 468,-3-5 0,-2 3 0,-1 0 0,-1 0 0,-2-2 0,-2-1-272,1 12 0,-3-3 0,-1 0 0,-2 0 257,-1 0 0,0 1 0,-2 0 0,-2-1-90,-2-2 0,-1 0 0,-2 0 0,0-1-113,-2-3 1,-1-1 0,-1-1 0,-3-1-113,0-2 0,-3-1 0,-1-1 0,-1-1-576,-6 12 0,-2-2 0,-6 1 891,-5-6 0,-5 1 0,-3-1 0,2-4 0,7-11 0,0-3 0,-1-1 0,-2 1 0,-13 8 0,0 0 0,0-1 0,0 1 0</inkml:trace>
  <inkml:trace contextRef="#ctx0" brushRef="#br0" timeOffset="9798">21469 7594 19766,'0'61'3328,"0"-2"-2878,-5-5-1,0-4 1,-5-7 90,5-6 179,-2-8 91,6-9-270,-2-8-181,3-10-179,0-19 0,-6-19 0,5-30-666,-4 21 0,-1-5 486,3-8 0,-1-8-615,0 10 1,-2-5-1,1-3 1,-1 3 614,2 8 0,-1 4 0,1-3 0,-1-6 0,0 6 0,0-6 0,0-3 0,0-2 0,-1 0 0,1 0 0,-1 2 0,1-4 0,0 0 0,-1 1 0,1 0 0,0 0 0,-1 0 0,1 0 0,0 1 0,-1 0 0,1-1 0,-1-1 0,0-1 0,1 7 0,-1-2 0,0-3 0,-1 0 0,1 1 0,0 3 0,0 4 0,1 6-23,-2-7 1,1 8 0,0 1-1,0-3 23,-1-4 0,0-4 0,-1 0 0,1 4 0,-1 10-45,-2-4 0,0 8 45,3 5 0,-2 1-81,-4-1 1,1 2 80,-5-8-90,-2-5 90,13 30 669,-2 0-579,7 10 2632,-2 2-2632,3 3-70,0 0-20,0 0 0,0-3 0,0 3 0,0 0 0,-11 26 0,-1 6 0,1 1 0,-2 4-332,1 3 1,0 2 331,-3 6 0,0 3-1481,-1 5 0,-1 1 1481,-1 0 0,-1 1 0,2-1 0,0 1-248,1-11 1,0 0 0,1-2 247,-1 2 0,1-1-110,-6 13 0,0-4 110,6-9 391,1-4-481,10-34 0,4-18 1,2-24-1,6-23 90,-2 19 0,2-3 812,4-9 1,1-3-813,2-5 0,2-3 30,-5 20 0,1-1 0,-1 0-30,8-20 0,-1 1 45,-1 4 0,1 2 0,-3 6 0,0 2 45,-2 8 0,-1 1 0,-3 7 0,0 1 1052,6-30-1052,-9 25 0,-2 1-90,-5 22 336,0 5-336,0 4 0,4 3 0,2 10 1146,8 5-1146,6 9 126,9 5-126,-1-5 0,4 0-90,18 13 45,-1-6 0,0-2 45,8 3-731,-20-11 0,-1-1 731,2 2 0,-6 3 0,-9 1 0,-7 10 0,-8 11 0,-13 14-140,-12-5 0,-8 4 140,1-14 0,-3 0 0,-1 1-336,1 0 1,-1 2 0,-2-3 305,-2-1 0,-1-1 0,2-5-15,-1 1 0,1-3-450,-4 4 0,0 1-292,9-9 1,1 0-204,2-2 1,3-1 989,1 12 0,17-20 0,5-1 0</inkml:trace>
  <inkml:trace contextRef="#ctx0" brushRef="#br0" timeOffset="10683">20625 8965 23544,'-32'0'2068,"-1"10"-1888,-4 8-180,0 18 90,3 8-90,3 6 45,15-19 0,0 0-45,-2 11 0,3 4 0,11-32 0,15-20 0,1-16 0,8-12 0,2-5 45,-6 9 0,0-2-949,10-14 1,-1 0 993,-6 14 0,-1 1-534,7-6 0,0 3 804,8-7 269,17 23-359,-25 43-2440,6 32 2170,-20-22 0,-2 2 45,2 4 0,-1 2-61,0 3 0,0 1 16,0 2 0,0 0 300,0-1 0,1-1-300,-1-1 0,0-2 0,1-2 0,0-2 0,-1-6 0,1 0-45,2 5 0,1-3-45,4 7 0,2 4 0,-10-29 0,-6-9 2542,0 1-2542,-4-9 1782,-6 7-1782,-6-3 90,-12 6 0,-13 1 0,-13 4 0,-13 0-164,25-6 0,-2 0 209,-3 0 0,-1 0-45,-3 0 0,-4-1 60,5-3 0,-5 0 0,3-3-469,-8 0 0,-1-3 439,11 0 0,-3-1 0,2-5 60,-18-11 0,4-6-183,15 5 1,2-5 152,1-5 0,-1-5 0,6 0-15,7 3 0,5-4-45,3-4 0,0-6 0,6 3-45,6 2 0,4 0-553,0-15 1,5 1 552,6 12 0,4 2-45,2-1 0,5-1-279,10-14 1,4 0 188,-7 16 0,0 2-45,9-9 1,-1 3-316,5 3 708,-7 9-797,-8 12 254,-4 8-435,-6 7-997,-3 18 1807,-4 0 0,-8 14 0,-2-3 0</inkml:trace>
  <inkml:trace contextRef="#ctx0" brushRef="#br0" timeOffset="11127">21465 8937 14035,'19'-29'2338,"-5"0"557,-8 3-2535,-4 6 1584,-6 4-1494,-4 9 944,-19 21-1304,2 11 0,-11 22-90,12 7 90,5 8-90,9 4 3020,4-1-3020,15-3 0,3-27 0,6-4-45,7-9 0,5-6 0,10-4 0,1-8 45,-6-8 0,-2-7-573,1-6 0,-4-6 573,3-22 0,-9-5-232,-22-7 0,-8-3 232,1 24 0,-3 0 0,-8-22 0,-6 4 0,-15 8 0,-5 12-180,-1 12-180,-2 10-1142,-17 33 332,20 5-989,11 9 1,6 5 2158,9 18 0,10-19 0,3 1 0,10 19 0</inkml:trace>
  <inkml:trace contextRef="#ctx0" brushRef="#br0" timeOffset="11307">21741 10018 20327,'8'37'2069,"-3"-5"-1799,-1-2-181,-4-16 1369,0 4-1458,0-17 280,0 3-730,1-4-1510,3-6-199,-1-8 2389,1-13 0,-4-15 1,0-9-1</inkml:trace>
  <inkml:trace contextRef="#ctx0" brushRef="#br0" timeOffset="11507">21295 9001 18685,'-41'-30'1889,"4"3"424,10 4-2223,13 3 863,12 2-953,16 0-90,16-2-180,21-1 12,-18 10 0,3 0-102,6-1 0,2 1-90,2 0 1,6 1 449,4 4 0,7 0 0,-5 2 0,-4 3 0,-1 1 0,0 2 0,0 0 0,0 0 0</inkml:trace>
  <inkml:trace contextRef="#ctx0" brushRef="#br0" timeOffset="12108">21100 11466 20575,'-10'-20'3238,"-1"-1"-2248,-10-12-540,3 10 449,-18-5 270,-13 45-989,10 3-90,13 6 0,4 5 90,0 26-135,10-9 0,5 6-45,6-7 0,2 2 0,3-1-698,7 18 0,3-1 653,2-2 0,6-8 0,2-27 0,3-9-45,14-5-90,5-16 90,-16-24 0,1-13 1,-5 1 89,-3 4 0,-4-3-786,5-10 0,0-7 1,-9 4 785,-12 5 0,-8 2 45,0-1 0,-4 2-646,-3 0 0,-3 2 556,-1 3 0,-2 2 301,-2 3 1,-1 2-347,-1 3 0,-1 3-180,-24-15-179,-1 10-271,3 11-179,2 9-181,8 5-539,9 14-630,11 2 2249,8 13 0,11 2 0,0 3 0</inkml:trace>
  <inkml:trace contextRef="#ctx0" brushRef="#br0" timeOffset="12426">22119 10448 16161,'-30'-37'1799,"-3"14"1003,-7 23-2263,-1 29-314,18-4 0,3 5 595,0 7 0,3 7-580,2 8 0,2 7 0,1-2-189,4-9 1,2-1 0,1 5-52,3 2 0,1 7 0,1 3 0,1-1 0,1-6 407,3 10 0,3-5 1,0 4-408,-1-14 0,1 2 0,1 1 0,0 0 0,0-5 0,5 16 0,0-5 0,1 0 0,0 1 0,0-1 0,0 0 0,1-3 0,-1-1 0,1 0-30,-2-3 0,-1 0 0,1-2-90,-1-4 0,1-1 0,-1-1-330,3 16 1,1-2-496,1 3 1,-1-4 269,-5-21 0,-1-2-270,1 6 1,-7-15 992,-8-27 0,-12-19 0,-10-27 0</inkml:trace>
  <inkml:trace contextRef="#ctx0" brushRef="#br0" timeOffset="12591">21664 12099 23364,'-22'-30'1439,"1"1"0,-8-20-1439,33 1-1075,20 9 805,21-1-90,-15 20 0,3 1-225,4 0 1,4 2 584,21-3 0,3 2 0,-17 5 0,0 1 0,15 0 0,0-1 0</inkml:trace>
  <inkml:trace contextRef="#ctx0" brushRef="#br0" timeOffset="16244">17701 14532 24713,'-29'-9'1709,"5"0"-1529,11 0-90,9 0-90,18-2 90,14-1-631,23-3 541,-16 6 0,3 2-1444,9-2 0,3 2 1444,8-3 0,3 2 0,-16 3 0,1 0 0,1 1-631,2 0 1,1 1 0,0 0 450,0 1 0,0 0 0,1 0-90,-2 2 0,0 0 1,-1 0-361,16-1 0,0 2-845,-17 4 0,0 1 0,-4-1 1475,0-1 0,-3 2 0,0 6 0,-7 2 0,-10 2 0</inkml:trace>
  <inkml:trace contextRef="#ctx0" brushRef="#br0" timeOffset="16631">18070 14491 23454,'-58'-5'1889,"-1"1"-1710,-2 16 136,17 13 0,1 6-3010,10-3 0,1 3 2740,-10 17 0,4 3 44,12-10 1,5 0 437,1 2 1,3 0-528,4-2 0,4 0 45,3-2 0,4-1-45,12 27 0,16-10 0,19-17 0,16-17 0,-25-14 0,3-4-227,5-5 0,1-2 227,6 0 0,0-2 0,3-1 0,0-2 0,2 2 0,0 0 0,-3 2 0,-2 1 0,-3 1 0,0 2-125,3 8 0,-1 2 215,13 9 1131,-30-2 1,-7 6-1132,-19 41 0,-18-10-90,-5-16 0,-4-1-75,-3-9 1,-3-3 74,-4 0 0,-4 0-135,-16 9 0,-2-1-90,12-8 0,-1-2-135,-10 6 1,2-2-631,-10 4-269,12-8-540,17-10 2262,21-16 0,21-15 0,18-13 0</inkml:trace>
  <inkml:trace contextRef="#ctx0" brushRef="#br0" timeOffset="16948">19528 14704 23004,'34'-35'2069,"-10"6"-1620,-18 15 1,-16 12 0,-11 18-270,-10 17 0,-3 18-1499,16-20 0,3 3 1319,-1 4 0,3 1 0,4 2 0,3 0 269,3 0 0,5 0-359,12 11 0,8-3 45,-4-14 0,7-4-90,23 8 0,6-9-117,-18-20 1,1-6 251,12-1 0,-2-11 0,-6-19 0,-6-8 45,-10 6 0,-3-3-45,3-17 0,-6-3 0,-10 8 0,-6 1 0,-5-3 0,-3-1 45,-2 1 0,-2 1-135,-4 2 0,-4 2-45,1 5 0,-3 2-225,0 4 1,-4 4-946,-13 3 1,-2 5-1214,-22 1 2518,20 13 0,0 7 0,-9 18 0,3 6 0</inkml:trace>
  <inkml:trace contextRef="#ctx0" brushRef="#br0" timeOffset="17751">21494 14261 16431,'37'-35'1709,"-9"10"1003,-14 16-2443,-12 18 1500,-12 16-1409,-6 14-270,-9 4 90,0 3-180,1-8 0,4-6 949,4-7-949,7-9 3392,4-13-3392,8-15 0,3-19 45,6-5 0,1-2 135,8-24-259,-4 20 0,0 1 169,4-9-1,-3 11 1,-4 14-90,-4 22 0,-2 28 0,-4 17 0,-2 2 0,-1 8 0,0 4 0,0 0-475,0 2 1,0 1 0,1 2 0,-1 1 474,1 0 0,-1 3 0,1 1 0,0-2 0,0-5 0,1 9 0,0-4 0,2-2 0,5-1 0,1-1 0,1-8 53,0-10 1,0-4-54,4 4 0,-1-4 0,1 1 0,-11-23-719,-38-29 539,-16-17 150,3 2 0,-8-5 0,0 2-33,12 7 0,1 1 0,-3-2 85,-2 0 1,-3-2-1,-1 0 1,3 1 7,-4-1 0,1 0 0,1 0 0,-1-1 0,0 0 0,1 0 30,1 1 0,1 0 0,-1-3-15,7 3 0,-2-3 0,2 0 0,2 2-15,2 0 0,3 1 0,1-2-30,-6-5 0,2-3 0,9 2-45,10 3 0,13 0-263,25-10 1,18 1 217,7 12 0,12 4 0,2 1 67,-14 5 1,2-1-1,1 2 1,3 1-421,0 3 0,2 2 0,1 0 0,0 1 0,-1 1 398,4 0 0,-1 1 0,0 1 0,1 0-23,3 0 1,1 0 0,0 1-1,1 0 0,0 0 1,0 0 0,1 0-1,-1 1-444,-2-1 1,1 1 0,-1 0-1,-1 0 467,-3 0 0,0 1 0,0-1 0,-2 1 45,11-2 0,-2 0 0,-2 0 186,-7 0 0,-2 1 0,-2-1-141,12-2 0,-4 0 45,-13 1 0,-5 0 180,13-6 86,-27 7-86,-28 13 1515,-19 9-1605,-14 14-90,-8 5 0,2 7-90,4 2 2332,12 2-2332,11 0 1061,16-1-1061,13-4-180,13-6 623,11-6-758,-7-17 0,1-4 45,17-6 1,10-11-1,-29-19 90,-11-10-90,-13-9-180,-15-4-539,-13-2-360,-13 5-1080,-7 9 2429,-5 10 0,0 16 0,1 6 0</inkml:trace>
  <inkml:trace contextRef="#ctx0" brushRef="#br0" timeOffset="17927">22704 15333 25343,'2'39'2428,"0"-6"-2248,-2-10-270,-6-11-90,1-6-360,-1-6-539,2-4-450,4-3-900,6-7 2429,4-8 0,11-6 0,3-6 0</inkml:trace>
  <inkml:trace contextRef="#ctx0" brushRef="#br0" timeOffset="18448">25132 12334 24713,'-36'-18'2339,"-10"28"-2205,14 14 1,-1 9-1518,6 0 1,-1 4 0,1 4 1531,-4 9 1,-1 3 0,1 3-83,6-8 1,0 1 0,0 2-1,1 1-22,-1 1 0,1 1 0,1 3 0,0 3-45,5-6 0,0 4 0,0 2 0,1 2 0,3 0 0,1-1 0,4 0 0,2 1 0,2 1 0,2-1 0,0 0 0,0 0 0,-1-1 0,-1 0 0,1 0 0,2 0 0,4-1 0,4 0-120,7 1 0,5 2 0,4 0 0,2-3 0,2-4 0,-1-6-300,11 8 1,2-9-1,5-1-53,-3-4 1,4 0 0,2-4 0,1-7 429,15-5 1,3-10-1,-3-5 1,-15-5 0,-2-3-1,1-3 1,13-4 0,-1 0-1,0 0 1</inkml:trace>
  <inkml:trace contextRef="#ctx0" brushRef="#br0" timeOffset="18677">25908 13361 21964,'-25'-46'2158,"4"3"-1978,11 1 374,8 1-554,14 0 90,14 2-135,10 11 0,9 2-664,-5 8 0,4 2 0,0 0 529,1-1 0,0 2 1,2 0-121,4 2 0,0 1 0,-2 3-285,3 1 1,-4 2-316,-3 2 1,-1-1 899,1 0 0,-4 0 0,7 1 0,-4-2 0</inkml:trace>
  <inkml:trace contextRef="#ctx0" brushRef="#br0" timeOffset="18982">26362 12913 20476,'-44'10'869,"-1"0"1,1 2-1,1 1-689,0 1 0,0 3-1491,1 3 1,1 3 1579,2 2 1,1 2-90,-1 4 0,3 2-10,2 0 1,2 2-36,3 1 0,1 0 139,5-2 1,2 1-230,3-3 0,3 1 45,-1 26 0,12-7-90,20-7 0,18-11 0,23-9 0,-19-18 0,3-2 0,6-2 0,2 0 0,4-3 0,0 0 0,-1-2 0,1 4 90,-8 3 0,3 4 0,-6 1-45,-3-3 0,-10 10-684,-17 23 1,-12 15 0,-7-5 458,-11-9 0,-8 0-30,-7 10 0,-6 6 1,3-8 264,4-13 1,2-4-1630,-5 8 0,1-1-765,-5 11 2535,3 0 0,36-34 1,9-10-1</inkml:trace>
  <inkml:trace contextRef="#ctx0" brushRef="#br0" timeOffset="19150">26626 13813 17796,'28'-26'539,"-1"0"1,1 0 0,1 2-450,-1 2 0,1 1 0,2 1 0,2 2 506,3 0 0,1 2-596,4 0 0,2 2 0,3 0 0,1 1-90,2 1 0,0 1-225,1 1 0,0 0-180,-2 2 1,-1 0-316,-2 1 1,-2-1-406,-4-1 1,-3 0 1434,25-12 0,-16-4 0,-9-2 1</inkml:trace>
  <inkml:trace contextRef="#ctx0" brushRef="#br0" timeOffset="19342">27467 13040 19670,'-35'-19'2519,"3"7"-926,3 16-1324,3 21 181,2 25-270,11-15 0,1 3-252,1 6 0,0 3 117,-1 4 0,2 2-1126,1 1 0,1 1 1081,-1 0 0,2 3-210,4-8 0,1 3 0,0-1-503,2-5 1,1 0 0,0-1 37,2 21 0,1-3-392,2-17 1,2-8-8765,6-10 9796,3-19 0,3-22 0,3-12 0</inkml:trace>
  <inkml:trace contextRef="#ctx0" brushRef="#br0" timeOffset="19728">27731 13352 21385,'26'-42'779,"1"1"1,-2 4-1,-1 2-554,-4 6 0,-1 2 225,11-16 90,-10 11-1,-4 10-2631,5-6 2451,29 0 1,8 2-1065,-21 7 1,2 0 704,15-1 0,9 1 0,-7 6 0,-16 8 0,-2 8 0,14 18 0,-8 11 0,-27-2 0,-8 6-91,0 20 0,-10 5 91,-13-7 0,-9 1 0,-2 2 383,5-12 1,-3 0 0,0 0-1,-1 2-383,-5 7 0,-1 1 0,0 1 0,2 0 0,2-1 0,1 1 0,1-2 0,4-5 0,-6 11 0,9-5 0,11-3 0,14-14-116,41-36 116,-15-7 0,3-3 0,9-5 0,2-3-362,5-5 1,2-4-314,4-3 0,0-5-55,-18 8 1,-1-1 0,-1-2-171,1-2 1,-1-1-1,-2-3 900,0-2 0,-1-2 0,-1-1 0,-1-3 0,-2-1 0,0-1 0,-2-2 0,0 0 0,0-1 0</inkml:trace>
  <inkml:trace contextRef="#ctx0" brushRef="#br0" timeOffset="19935">29461 11836 16521,'15'-33'809,"0"0"1,21-22 1751,15 28-1661,14 33-496,-26 14 1,-1 11-296,-8-1 1,-1 5 0,-2 4-110,3 10 0,-2 4 0,-2 4-192,-6-9 1,0 3 0,-2 1 0,-1 1 191,0 6 0,-2 0 0,-2 2 0,-1 1 0,-1 2 0,-2 1 0,-1 1 0,-3-1 0,-1-11 0,-2 0 0,-2 0 0,0 0 0,-2 0-36,0 1 0,-2-1 0,-1 0 0,-1 1 0,-1-1-456,-2-1 1,-1 0-1,-1 0 1,-1 0 0,-1-1 113,-1 0 0,0-2 0,-1 1 1,-3 0-1,-2 1 351,-4 2 1,-2 3 0,-3 0 0,-2 0 0,1-1 0,1-4 0,-1-2 0,1-2 0,0-2 0,-2 0 0,-1 3 0,-4 0 0,1 0 0,0 0 0,0 0-1,0 0 1,-1 0 0</inkml:trace>
  <inkml:trace contextRef="#ctx0" brushRef="#br0" timeOffset="20885">27926 13311 19766,'-11'-3'3598,"0"1"-3149,0 2-89,1 0 90,4 0 270,-2 0-361,4 0-89,-1 0-90,2 0 270,3 0 89,-4-2-359,3 2 360,-2-2-180,-1 2-90,3 0-180,-2 0-90,-1-2 0,3 1 0,-6-1 0,-12 2 0,-7 18 0,-8-1 0,4 18 0,10-5 0,9 14 0,8-12 0,13 7 0,6-16 0,11-5 0,5-8 0,7-6 0,4-13 0,0-7 0,-3-9 0,-3-11 0,-8-5 0,-7-9 0,-12 0 0,-5 0 0,-12 7 0,-7 9-810,-11 9-539,-9 14-270,-5 5-810,-4 18 2429,-3 7 0,-3 17 0,-2 5 0</inkml:trace>
  <inkml:trace contextRef="#ctx0" brushRef="#br0" timeOffset="23145">20641 16490 22374,'-59'0'2519,"0"0"-2339,2 0 0,4 0 89,8 0 1,12 0-90,24-6-90,27-3-90,43-11 0,-9 8 0,12-1 0,-1 1-1088,-6 0 1,1 1 0,3-1 1105,-9 3 0,3-1 0,3 1 0,-1-1 0,-2 2-41,7-2 1,-2 2-1,0 0 1,2-1 40,-10 3 0,-1-1 0,1 0 0,3 1 0,5-1 22,-7 1 0,4 1 0,3-1 0,3 0 0,1 0 0,-1 1 0,-1-1 0,-3 1 0,-4 0 5,5 0 0,-5 0 0,-1 1 0,-1-1 0,2 1 0,4-1-23,0 0 1,4 0-1,3 0 1,1-1-1,-1 1 1,-1 0-1,-4 0 1,-4 1 66,4 0 1,-3 1 0,-4 0 0,-1 0 0,-1 1 67,6-1 1,-3-1-1,0 2 1,-1-1-68,14-1 0,-1 0 0,-6 1 45,5 0 0,-11 1-744,-6 0 609,-15 2 0,-12 0 0,-4 0 0,-9-2 0,-1-3 2977,-7-6-2977,-6-5 894,-4-10-894,-5-12 0,-6-19-151,10 21 0,-1-5 151,-1-10 0,-1-8 0,1 1-740,3 8 1,0-1 0,0-3 739,0-1 0,0-4 0,1-2 0,0 3 0,3 6 0,1 2 0,0 0 0,1-1-560,0-4 1,1 0-1,1 0 1,-1-1 559,1-1 0,-1-1 0,2 0 0,-1 0 0,2 2 0,0 0 0,0-1 0,0-3 0,0 1 0,1-3 0,0-1 0,0 1 0,-1 4 0,1 3 0,-1 3 0,0 0 0,1-2 0,-1-9 0,1-3 0,-1 1 0,-2 7 0,-1 8 0,0 6 0,-2 0 0,-2-15 0,-2 0-221,-8-6 0,-1 3 221,3 18 0,-2 3 0,-4-5 0,-1 4 0,-12-1 0,-3 12 153,-3 10-153,-5 10 0,-7 11 0,-7 9 82,25-2 1,-2 2-83,-4 2 0,-2 1-45,-3 0 0,-4 1-45,-4 1 0,-6 1 0,1-1 30,11-2 0,2-1 0,-6 1-75,-1 0 1,-6 1 0,-3 1 0,2-1-1,4-1 105,-8 2 0,5-1 0,-4 1 7,1-1 1,-4 0 0,1 1-1,3-2-144,0 0 0,4-1 0,-1 0 137,1-1 0,0 0 0,0 0 30,2-2 0,0 1 0,1-2 0,2 0 0,1-1 0,1-1 0,2 1 0,1-1 0,1 0 0,-20-1 0,2 0 0,5 1 0,0 0 0,12-3 0,0-1 0,0 1 0,-13 0 0,2 1 0,3 1 0,3 0 0,15-4 0,5 1-47,-1 7 47,11-7 1024,5 3-1024,10-4 2779,2 0-2779,1 0 1743,2 0-1743,-7 0 106,4 0-106,-6 0 90,0 0-90,-3 0-90,3 0 90,-2 0 0,4 0 90,1 0-180,-3 0 90,4 4 90,-6 11-90,3 4 0,-2 15 0,-1 4 0,0 12-734,0 15 779,4-2 0,2 6-649,2-12 0,0 6 604,2-7 0,0 7 0,0 2 0,1-5-427,1-5 0,0-3 1,0 5 426,0-3 0,0 5 0,0 2 0,0-2 0,0-5-632,0 4 0,0-5 0,0 3 632,0-5 0,0 3 0,0 0 0,0-5 0,1 20 0,0-5 0,0-1 0,0-1 5,1-4 0,0 1-5,1-8 0,-1 3 0,1-4 0,0 8 0,1-1 0,-2-8 0,1 1 0,0-3 0,0 4 0,0 0 0,-2-3 0,1 3 0,-1-2-19,0 8 1,0-1 18,0-7 0,-1 3 0,1-5 0,-1 2 0,0-2 0,0-2 0,2 0 0,-1-5 0,2-1 0,1 6 0,0-2 0,3 13 608,-2 3-608,-3-33 2112,-2-6-2202,0-11 676,0-3-586,0-6 483,0 0-1563,6-6 728,-3-1-2077,8-17 2429,-2-6 0,1-1 0,0-2 0</inkml:trace>
  <inkml:trace contextRef="#ctx0" brushRef="#br0" timeOffset="43768">13786 6224 20485,'-48'5'2339,"-1"-1"-1889,0 2-1,-1 1 91,-1 7 90,-2 1-2020,-2 2 1929,2 1-3226,2-2 3046,6-1-179,11-1 1053,6-7-513,9 3-271,9-9-269,15 3 533,21-8-713,34-9 0,-13 1 0,9-5 0,-5 3 0,8-2 0,6-2 0,1-1 0,-3 2 0,-3 1 0,-2 1 0,1 0 0,3-1 0,4-1-284,-10 3 0,2 0 1,2-1-1,2 0 1,2-1-1,2 1 1,1 0-1,2 1 284,-10 2 0,2 0 0,2 1 0,2-1 0,1 1 0,1 0 0,0-1 0,1 1 0,-1 1 0,-1-1 0,-1 1 0,-2 0-138,0 0 0,-2 0 0,-2 1 0,-1 0 0,0 0 1,1 1-1,1-1 0,1 0 0,3 1 0,3-1 0,4 0 138,-16 2 0,3 0 0,2-1 0,2 1 0,2-1 0,1 1 0,2-1 0,0 0 0,2 1 0,0-1 0,1 1 0,0-1 0,-1 1 0,0-1 0,0 1 0,-2 0 0,0 0 0,-2 1 0,-1 0 0,-3 0 0,-1 0-73,10-1 1,-2 1-1,-2 0 1,-2 1 0,-1 0-1,0-1 1,-1 2-1,-1-1 1,1 0 0,1 0-1,1 1 1,1-1-1,1 0 1,3 0 72,-8 1 0,1-1 0,2 1 0,0-1 0,2 0 0,0 1 0,1-1 0,1 0 0,-1 1 0,1-1 0,-1 1 0,1-1 0,-1 1 0,-1 0 0,-1 0 0,0 0 0,-2 0 0,-1 1 0,-1-1 0,7 0 0,-1 1 0,-1-1 0,-1 1 0,-1 0 0,-1 0 0,0 0 0,-1 1 0,0-1 0,0 0 0,0 1 0,1-1 0,0 1 0,0-1 0,1 1 0,0 0 0,-1-1 0,1 1 0,0 0 0,0 0 0,0-1 0,-1 1 0,1 0 0,0 0 0,0 0 0,-1 1 0,1-1 0,-1 0 0,-1 0 0,0 0 0,-1 0 0,0 1 0,0-1 0,0 0 0,0 1 0,0-1 0,1 1 0,0-1 0,1 1 0,1-1 0,1 1 0,1 0 0,-6-1 0,2 1 0,1 0 0,1 0 0,1 0 0,1 0 0,0 0 0,0 0 0,1 0 0,-1 0 0,0 0 0,0 1 0,0-1 0,-2 0 0,0 0 0,-1 0 0,-2 0 0,-1 0 0,9 0 0,-3 0 0,0 0 0,-2 0 0,0 0 0,-1 0 0,-1 0 0,1 0 0,-1 0 0,2-1 0,0 1 0,1 0 0,2 0 0,-6 0 0,2 0 0,1 0 0,1 0 0,0-1 0,1 1 0,1 0 0,-1 0 0,0 0 0,-1 0 0,-1-1 0,0 1 0,-2 0 0,-2-1 0,-2 1 0,-2-1 0,18 0 0,-3 0 0,-3 0 0,-1 0 0,-2 0 0,-1 0 0,-1-1 0,1 1 0,0-1 0,3 0 0,-1-1 0,0 1 0,-1 0 0,0-1 0,0 0 0,2 0 0,0 0 0,-8 0 0,2-1 0,1 1 0,0-1 0,1 1 0,-1-1 0,-1 0 0,-1 0 0,-3 0 0,-1 0 0,5 0 0,-3-1 0,-2 1 0,-1-1 0,0 1 0,1-1 0,1 0 0,6-1 0,3 0 0,1 0 0,-1 0 0,-2 0 0,-4 0 0,-5 0 0,5-1 0,-6-1 0,-3 1 0,-1 0 161,10-2 0,-3 1 0,-2 0-161,12-3 0,-4 0 0,-12 2 0,-3 1 0,-11 3 0,-3-1 0,16-4 1254,-8 0-1254,-20 5 1875,-5-2-1875,-13 6 2804,-3-1-4243,2 1 1883,-6 10 0,-11 2-1,-10 8 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7:11:43.318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13506 1086 21565,'-40'-45'1619,"-5"-1"-1484,19 24 0,-2 1-168,-3 1 0,-2 1 213,-4 2 0,-2 3-584,-6 2 0,-1 3 584,-9 2 0,-2 3-60,14 6 0,-2 2 0,-1 2-916,-5 2 0,-1 3 0,-1 2 916,-5 6 0,-1 3 0,1 3-30,11-4 0,0 2 0,0 1 0,0 3-307,0 1 0,0 1 1,0 4-1,-1 3 307,6-1 0,0 3 0,-1 2 0,0 3 0,1 1 0,2 1-15,0 4 0,1 1 0,2 2 0,0 2 0,2 1 0,-1 3-245,6-6 0,0 2 0,0 2 0,1 1 1,1 1-1,1-1 0,1 0 0,3-3 170,-2 8 0,2-1 0,2-1 0,2 0 0,3 1 0,3 3 12,4-3 1,2 4 0,3 1 0,3 0 0,1-2 0,2-3 0,2-6-146,3 8 1,3-6 0,4-2 0,6 3 147,1-5 0,4 4 0,3 0 0,3-1 0,3-4 0,4-8-33,5-7 0,6-6 0,2-4 0,2-3 0,-1 1-18,0 1 0,1 0 0,0-2 0,1-3 0,2-6 6,1-5 0,3-5 0,0-4 0,-1-3 1,-4-4-39,-1-4 1,-3-5-1,-1-3 1,-2-2-23,1-4 0,-2-2 0,0-3 0,-3-3 0,1-3 0,-2-3 0,-2-3 0,-1-1 22,-1-5 1,-2-2 0,-2-2-1,-2-2 32,-6 8 0,-2-2 0,0-1 0,-2-1 0,-1-1-77,0-3 1,-2 0 0,-1-2 0,-1 0 0,-1-1 112,-1-3 0,-1-1 0,-2 0 0,0-1 0,-1 0 99,-1-1 0,-2 1 0,0-1 0,-2-2 1,-1-3-88,-2 6 1,-2-3 0,-1-2 0,-1-1 0,0 0 0,-2 3 0,1 3-13,-2-6 0,-1 3 0,0 2 0,-2-1 0,-1-2 15,0 1 0,-1-3 0,-1-1 0,-1 1 0,-2 3 0,-1 7 7,-5 1 1,-2 6-1,-2 3 1,-1 1-23,-8-10 0,-3 4 0,-3 4 227,-1 8 1,-3 4 0,-2 6-228,-1 5 0,-2 5 0,0 6 30,-2 6 0,-1 5 0,1 7 231,-2 5 0,1 6 1,1 6-202,0 5 0,1 6 0,2 7-42,9 1 0,0 8 0,1 3 0,1 1 0,3-3-140,1 2 0,2-1 0,2 2 1,0 3 138,1 1 1,-2 5 0,2 1 0,3 0 0,4-4-18,4-3 0,4-3 0,4 1 0,3 2-29,4 2 0,3 4 0,3 0 1,2 0-1,1-4 51,2 2 1,3-4-1,2 0 1,3 1-128,1 1 0,3 1 1,3 1-1,1-2 1,2-5 104,5 0 0,3-4 0,2-2 0,0 0-113,3 2 1,2 0 0,1-1 0,0 0 130,-9-8 0,1-1 0,-1 1 0,1-1 0,0 0-18,8 9 0,0 0 0,0 0 0,-1 1-23,-2-2 1,-2 0-1,0 1 1,-1-1 22,-4-2 0,0 0 0,-1-1 0,-2 0 0,7 11 0,-2 0 0,-2-1 44,-6-3 1,-2 0-1,-3-1-44,-4-4 0,-3-1 0,-2 1 302,0 17 0,-6 0-302,-8-5 0,-6-1-45,-5-3 0,-5-2 0,-5-4 1,-7-1-316,-14 7 0,-4-5 0,11-13 0,-2-5 44,-20 7 1,0-13-4003,-11-33 4318,11-22 0,40-3 0,7-6 0,10 0 0,0 0 0</inkml:trace>
  <inkml:trace contextRef="#ctx0" brushRef="#br0" timeOffset="290">15110 1032 23274,'21'-45'494,"-1"0"1,1 0 0,6-17 0,-1 2-406,-6 10 1,-2 2 0,-4 9 0,-2 2 180,4-15 1169,-16 54-809,-17 56-510,6-18 0,-3 7 0,-2 11-563,3-14 1,-2 8-1,-1 5 1,-2 5 0,-1 1-1,0 2 1,0-2 0,2-2-1,0-5 443,-1 8 0,0-4 0,2-1 0,-1 0 0,-2 5 0,-1 6-109,5-18 1,-1 5 0,-1 3-1,-2 3 1,1 2 0,-2 2-1,1-1 1,0 1 0,0-2-1,1-2 1,1-2 0,1-4-1,1-4 109,-3 9 0,2-6 0,2-3 0,-1-1 0,1 0 0,-1 2 0,0 4-189,-1 2 1,-1 4-1,-1 3 1,1 1-1,-1 1 1,1-2-1,1-3 1,0-3-1,3-5 45,-2 5 0,2-7 0,1-1 1,0-1-1,1 4-436,-1 2 1,1 4 0,0 2 0,0-2-1,2-4 1,1-8-51,1 3 1,1-8-1,3 0 88,1 3 1,2 0 0,4-9 541,12-4 0,17-41 0,6-19 0</inkml:trace>
  <inkml:trace contextRef="#ctx0" brushRef="#br0" timeOffset="669">16625 403 25163,'0'-5'1529,"0"1"-1080,-4 20 181,-8 28-1150,2-1 0,-2 7 520,0-4 0,0 5 0,-1 3-370,2-7 0,0 2 0,-1 3 0,-1 4 370,3-5 0,-2 4 0,0 4 0,-1 1 0,1 0 0,0-1 0,1-2-382,0 0 1,1-2-1,0-1 1,0 0-1,0 2 1,-1 3 381,1-5 0,0 2 0,0 2 0,-1 1 0,1 0 0,0 1 0,0-1 0,1-1 0,0 8 0,0 1 0,0 0 0,1-1 0,0-1 0,1-1 0,0-3-307,-1 7 1,0-3 0,1-1 0,1 0 0,-1 3 306,0-3 0,0 4 0,1 0 0,-1-1 0,2-3 0,0-5-47,1-1 0,2-4 0,0-2 0,0-2 47,-1 11 0,2-2 0,-1-2 195,2-9 0,0-2 0,0 0-1410,0 20 1,0-6-495,0 5 2063,8-57 0,-3-70 1,1 4-1,0 0 1</inkml:trace>
  <inkml:trace contextRef="#ctx0" brushRef="#br0" timeOffset="938">16503 1190 23993,'0'-59'749,"0"1"1,0 5 0,0 2-660,-2 3 0,0 3 0,1-7 90,-2 16 0,5 53 0,5 40-135,0-11-1,1 5-671,-1-8 0,2 2 0,1 1 657,1 8 0,0 1 0,2 2-30,1 3 0,1 0 0,0 2 0,2 2 0,1 0 0,0 0 0,1-2 0,0 0 0,2 3-685,0-4 0,2 3 0,1 0 1,-2-4 684,1 0 0,-1-3 0,2 2 0,-4-7 0,1 1 0,1 0 0,-2-3-335,3 3 1,-1-3-1,-2-4 155,2 2 0,-1-2-212,4 7 0,-3-6-508,-2-6-359,-4-14 1530,-9-19 0,-7-14 1,-7-12-1</inkml:trace>
  <inkml:trace contextRef="#ctx0" brushRef="#br0" timeOffset="1168">15938 2691 15981,'-34'-1'899,"0"0"1,-26-1 1812,21-5-2712,20-2 1499,29-4-1499,31-5 44,-6 6 1,5 1-74,12-2 0,5 1 29,-12 2 0,2 0 0,2 1 0,5 0 0,1 0 0,1 1-150,2 0 0,1-1 0,0 1-150,-1 2 0,0 0 0,-1 0-438,-4 1 1,0 0-1,-2 0-102,-5 1 1,-1 0 0,-2 0 839,11-1 0,-4 1 0,-12 2 0,-3 0 0,20 0 0</inkml:trace>
  <inkml:trace contextRef="#ctx0" brushRef="#br0" timeOffset="1717">10936 6264 24983,'-48'16'2608,"6"-6"-2698,11-4 0,22-14 90,21-8 0,37-16 45,-11 8 0,7-1-845,-7 4 1,4 0-1,3-1 830,9-4 0,4-1 0,8-1-401,-18 9 0,4 0 0,4-1 0,3-1 0,2 1 0,1 0 0,1 0 380,-9 3 0,1 1 0,2 0 0,1-1 0,1 1 0,0 0 0,1 0 0,1 0 0,-1 0 0,-1 0-174,3-1 0,0 1 1,0-1-1,1 0 0,-1 1 1,1 0-1,1-1 0,-1 1 1,1 1-1,1-1 181,-3 1 0,2 1 1,0-1-1,1 1 0,0-1 1,0 1-1,-1 0 1,0 1-1,-1 0 0,-1 0 1,-2 1-127,2-1 1,-1 1 0,-1 1 0,-1-1 0,-1 1 0,0 1 0,0-1 0,1 0 0,0 0 149,2 0 0,-1 0 0,1 0 0,0 0 0,0 1 0,0-1 0,0 0 0,1 0 0,-1 1-63,0-1 0,0 0 0,0 1 0,1-1 0,-1 0 0,0 1 0,1-1 0,-1 1 0,0 0 23,-1 0 0,0 0 0,-1 0 0,0 0 0,1 1 0,0-1 0,1 0 0,2 0 0,1 0 0,-6 1 0,2 0 0,0 0 0,1-1 0,2 1 0,0-1 0,0 0 0,0 1 0,0 0 0,0-1 0,0 1 0,-1 1 0,4-1 0,0 0 0,0 0 0,0 1 0,0 0 0,0-1 0,0 1 0,-1 0 0,1 0 0,-1 0 0,0 0 0,-1 0 0,-1-1 0,1 1 0,0-1 0,-1 1 0,0 0 0,0 0 0,-1 0 0,0 0 0,-2 0 0,0 1 0,5 0 0,-1 0 0,1 0 0,-1 0 0,-2 1 0,-1-1 0,-2 1 0,-3 1 0,-2-1 0,12-1 0,-5 1 0,-3-1 0,-1 1 0,-1 0 0,8-1 0,-2 1 0,0-1 0,0 0 0,2 0 0,2 1 0,-2-1 0,-5 1 0,-4 0 0,-4 0 0,0 0 202,4 1 0,0-1 0,-8 0-202,18-3 1315,-21 4-1315,-12 1 1966,-11 4-2686,-9 0 2311,-14 0-3210,-5 8 735,-13 2 884,-4 8 0,-7 3 0,-4-1 0</inkml:trace>
  <inkml:trace contextRef="#ctx0" brushRef="#br0" timeOffset="4110">8113 10905 22374,'-12'-21'2969,"2"5"-2610,4 3 1,2 8 180,8 1 179,7 14-89,15 11-180,15 17-800,-13-10 1,1 3 349,5 4 0,0 2-982,3 8 1,1 1 981,2 4 0,-1 2 0,-12-16 0,-2 2 0,1-1 0,-1 0 0,0 0 0,0 1 0,8 15 0,-1 0-114,-2-7 1,-1-1 113,1 2 0,-1-3-4,-6-16 1,0-4 3,15 8 673,-17-46-673,-11-32 0,-4-7 0,0-6 738,-1 11 0,1-3-738,0-9 0,2-7 0,-1 5 0,0 4 0,0 2 0,0 9 0,0-2 0,0 4 0,-1 2 0,1 4 0,-1 5 0,2 1 294,6-22-2812,2 3-1620,2 17 4138,1 9 0,1 16 0,-2 10 0</inkml:trace>
  <inkml:trace contextRef="#ctx0" brushRef="#br0" timeOffset="4434">9449 10832 25792,'-14'0'900,"-4"10"-540,-6 11-1,-5 18-179,-2 15-1231,16-21 0,2 2 1095,1 1 1,3 3 0,6 18 0,5 0 0,3-16 0,3-1-45,7 11 0,5-4 0,25 0 206,-8-27 0,2-6-206,21-8 0,-21-9 0,-2-6-101,6-32 191,-13-16-135,-19 22 0,-5-2 45,-5-5 0,-4 0-337,-4-3 1,-3 1 336,-4-1 0,-4-1 0,-13-9 0,-3 2-90,8 16 1,-1 2-91,-8-7 0,0 4-540,-6 2-359,5 9 762,9 9-1661,5 9-7853,8 5 9308,6 12 1,4 2-1,4 8 1</inkml:trace>
  <inkml:trace contextRef="#ctx0" brushRef="#br0" timeOffset="4650">9819 10661 24803,'10'-12'2249,"-3"3"-1800,-2 16-89,-1 17-180,4 27-471,-2-16 0,0 3 321,2 6 0,1 6 0,0-3-350,0 10 0,1 1 110,1 6 0,1 6 0,-1-7-195,-3-10 1,0-1-616,1-3 1,1 2-1,-2-6-1678,2 13 2698,1-7 0,-9-47 0,-2-14 0</inkml:trace>
  <inkml:trace contextRef="#ctx0" brushRef="#br0" timeOffset="4819">9713 9896 22429,'-18'-46'689,"0"1"1,1 3 0,1 2-690,0 8 0,2 1 280,-9-16-550,7 13 37,8 11-577,4 12-475,11 5-1233,8 14 2518,11 4 0,13 13 0,4 2 0</inkml:trace>
  <inkml:trace contextRef="#ctx0" brushRef="#br0" timeOffset="5253">10570 9865 23813,'19'0'1440,"-3"4"-1171,-4 9 1,-2 16 90,-2 19-90,-3-15 0,0 3-623,1 6 1,0 5 592,3 6 0,1 6 0,0-2-636,-1-11 0,1 0 1,0 1 425,4 17 0,1 4 0,0-5 0,-3-16 0,1-3 0,1-1-30,-1 0 0,0-1 0,1 2-205,3 6 0,2 1 0,-2-3 250,2 3 0,1-1-45,-3-8 0,1 2 0,-1-6 0,5 9-90,3-4 1,-24-63 795,-7-7-796,-17-34 90,-13 7 1441,-9 6-1441,18 26 0,-1 3 0,-3 5 0,-1 3 0,0 3 0,-1 3 0,-1 6 0,0 6 45,-7 12 0,1 5-45,13-2 0,2 3 45,-4 10 0,6 2-45,13 18 0,16-1 0,16-6 90,15-8-90,12-10-90,8-14-180,-14-13 1,1-4-271,17-8-315,-15-5 1,-4-3-495,-3-10-270,3-15-900,-20 6 2710,-3-5 1,1-4 0,-2-3-1</inkml:trace>
  <inkml:trace contextRef="#ctx0" brushRef="#br0" timeOffset="6955">13583 9679 16977,'-3'-11'5847,"2"-1"-5127,-8 1-91,7 2-269,-7-2-90,8 2 0,-2 2-90,3 0-90,0 3-1,0 1-89,0 1 90,0 12 0,0 5 0,0 14 0,2 5 0,2 27-90,0 1 90,2 3-90,-2-13 0,0-20 0,-2-5 0,2-4 0,-2-5 0,2-3 0,-1-3 90,-2-5-180,-1-3 90,0-4 0,0 4 90,0 1-180,0 0 90,0-1 270,0-4-90,4 0-180,-1 0 90,3-2 0,-4 0 0,0-3 0,-2 3 180,0 0-181,-9 18-44,-10 9 0,-4 6-45,1 1 0,-2 3-495,-10 11 0,-4 6 0,2-4 540,0 3 0,1-2-45,3-6 0,0 2 0,2-4 45,1-1 0,3-3-7,3-4 1,3-1 51,-10 20 0,17-7-90,17-11 0,20-5 45,10-15 0,8-5-45,11-2 0,4-2 0,1 0 0,1-2 246,2-3 1,-3-2-247,-18 0 0,-3-1 0,-1 0 0,-3-1 14,25-3-14,-10-1 0,-13 1 90,-11-4-90,-17-19 0,-14-2 90,-17-25-90,8 26 0,-1 0-51,-3-6 1,-1-3 50,0-3 0,-1-4-733,2-1 0,0-4 0,1 2 733,-2-9 0,1 1 0,3 7 0,0-2 0,3 4-836,2 2 1,1 3 610,2 5 0,0 1-584,-3-22-271,6 14-359,-3 15-425,7 13-655,-8 9 3178,3 19 1,-7 11-1,-1 14 1</inkml:trace>
  <inkml:trace contextRef="#ctx0" brushRef="#br0" timeOffset="7300">13583 10706 22014,'13'40'569,"-1"1"1,0 1 0,-2 2-480,-1 2 0,-2 1-1102,-1 2 1,-3 3 1221,-2-2 0,-2 4 0,-1-3-120,-4 10 0,-2-1-30,0-8 0,0 1 0,-3-3-60,-4 0 0,-5-3 90,-9 11 0,-2-4-45,8-18 0,-2-3-1,-6 6 1,-1-7 631,-8-14-586,-6-49-1368,30-8 0,5-9 1368,-1-4 0,4-3 0,7 10 0,3-3 0,2 3-692,5-9 1,3 3 691,1 3 0,2 1 256,2 5 1,2 2-212,2 7 0,3 3-45,2 6 0,3 5-45,1 5 0,3 5 0,19 12 0,1 6-45,-11 0 0,0 4-210,3 5 0,2 3 0,-4 0-195,-5-2 1,-2 1-721,15 9 1,-3-2-315,-2-3-540,-1-4-7852,-27-14 9455,-10-12 0,-4-8 1,-4-7-1</inkml:trace>
  <inkml:trace contextRef="#ctx0" brushRef="#br0" timeOffset="7684">14014 10091 22374,'0'-38'1259,"0"0"1,-4-28-1080,3 19 90,-2 18 179,6 19 91,5 26 0,9 27-746,-6-8 1,0 4 340,3 10 0,0 2-1614,2 9 1,-1 3 1478,-4-19 0,1 1 0,-1 0 30,1 0 0,-1 0 0,1 1-363,4 12 0,0 1 0,0-2 333,1 2 0,-1 0-78,-1-8 0,-1 3 1,-2-9 77,2 10 407,-13-15-407,-17-53 0,-15-32 0,10 7 0,0-5 0,-4-13 0,0-6 53,7 11 1,0-2 0,1-3-54,3 9 0,1 0 0,0-3 0,0-4-208,2 3 0,0-4 0,0-2 0,1-2 0,0 2 0,0 3 208,-1-13 0,1 3 0,1 0 0,0-3-244,2 13 0,0-3 0,0-2 0,1 2 0,1 1 0,0 4 244,2-4 0,0 4 0,1 2 0,1 0 0,2-13 0,2 1 0,1 2 350,-1 5 0,1 2 1,5 0-381,7-8 0,6-1 0,1 5-15,5-3 0,7 4-75,8 8 0,9 1 0,3 12-270,-3 18 0,2 9 1,0 3 8,1-1 0,0 1 1,-1 6-10,0 8 0,-1 5 0,-5 2-375,1 7 1,-5 4 890,6 15 0,-6 3 0,-18-12 0,-4 1 0,2 10 0,0 1 0</inkml:trace>
  <inkml:trace contextRef="#ctx0" brushRef="#br0" timeOffset="8037">13067 9797 22554,'-52'18'689,"0"0"1,4 0 0,2-2-645,7-3 0,1-1 45,-20 8-90,19-10 90,19-4 0,50-18-90,20-5-1267,-3 0 0,6-2 1312,1-1 0,6-1 67,-12 3 1,5-1-1,3 0 1,1-1-6,-6 3 1,2-1 0,2 1 0,-1-1 0,1 1-72,0-1 0,0 1 0,1-1 0,-1 1 0,1 0-523,-1 0 1,1 1-1,0 0 1,-2 0-1,-3 2 487,11-3 0,-4 2 0,1 0 22,-7 2 1,2-1 0,-1 1-1,-4 0-251,-2 1 1,-3 0-1,0 1 289,6-2 0,1 0 0,-7 2-330,18-4 360,-15 4 1215,-15 4-1395,-11-2 2336,-12 4-2876,-9-1 294,-19 3-1014,1 1-2147,-27 2 3497,20 0 0,-8 0 0,15 0 0</inkml:trace>
  <inkml:trace contextRef="#ctx0" brushRef="#br0" timeOffset="8926">14858 9281 19586,'54'0'4767,"-5"0"-4227,-11 14-1,-41 30-269,-26 14-380,2-17 1,-7 5-1,-2 2 222,4-4 1,-1 1-1,0 1 1,1-2-540,-5 6 1,3-2 0,-1 1 456,-4 4 0,1 2 0,9-7 15,16-8 0,8-5-45,5 15 0,17-16 0,10-4 0,6-11 0,4-5 0,0 0 0,1-2 0,1-3 0,-2-4 0,12-5 0,-6 0 0,-5 0 490,-7-4-401,-5-3-89,-4-7 0,-2-18 90,-8-2 0,-3-21-45,-18 7 0,-6-3 589,5 7 1,-4-3-605,-5-9 0,-4-6 0,1 4-30,0 1 0,-1 0-30,1 0 0,-2-4 0,3 6-105,2 9 0,2 4-90,-2-9 0,1 5-584,0 0-1260,9 7-989,9 17 1259,12 5-1709,22 21 1259,8 18 4498,1 1 4137,3 22-5127,-26-22-269,3 7 359,-14-10-510,-4-12-659,3 6 90,15 4-90,27 22-135,-8-5 0,2 4-274,-3-3 0,1 3 259,-3 0 0,3 4 0,-4-3-30,-4-2 0,-2-1 0,10 11 0,-2-1 0,-17-19 0,-2-2 90,18 20 360,0 4-181,-16-28-89,-2 5-180,-17-30 90,-4-9-90,-6-13 0,-2-20 0,-7-19 0,7 27 0,-2-3 0,-2-23 0,-1-3-118,2 17 0,-1-1 118,-1-14 0,-1 2 0,4 21 0,0 3 0,-1 2 0,-1 0 0,1 2 0,0 2 0,-13-27 0,1 9 89,3 10-89,-2 2 0,12 14 0,-1 2 0,11 11 90,0 0-180,6 2 90,6-4 90,12-1-90,13-4 0,10-3 0,8-1 0,2-1-90,-18 8 1,-1-1 603,16-4-1369,-16 6 1,-3 0-675,-2 2-899,4-1 2428,-19 2 0,2 1 0,-1-1 0</inkml:trace>
  <inkml:trace contextRef="#ctx0" brushRef="#br0" timeOffset="9370">17104 8259 25073,'0'-19'989,"5"36"-719,0 16 0,1 7-135,0 6 0,1 3-959,-2-5 1,1 4-1,0-2 824,2 14 0,1 1 30,0-4 0,2 5 0,2 0-942,0-1 0,1-1 0,1 0 942,-1-1 0,0 0 0,0-3-30,0-8 0,-1-3 0,0-6 583,-2-3 1,0-6-494,9 11 0,-11-35-90,-4-34 0,-5-18 0,-2-2 0,-2-4-421,1-3 1,-1-5 0,1 0 420,-1 0 0,1-1 0,-1-1 0,2 9 0,1-1 0,-1-1 0,1-1 169,0-3 0,-1 0 0,1-3 0,1-3-154,1 8 0,0-3 0,1-2 0,1 0 0,0-1 0,0 2-301,1 1 1,2 1 0,-1 0 0,1 0 0,1 1 0,-1-1 285,0 2 0,0 0 0,0 0 0,0 0 0,2 2 0,0 2-207,5-15 1,1 2 0,2 4-1,0 6 207,0 9 0,1 6 0,5 0 229,9-6 1,6 2-1,-1 3-229,9-2 0,3 5 139,-5 8 1,4 2-1,-1 6-229,10 6 0,1 9-270,3 2 1,1 5-271,0 5 1,2 8 629,-8 6 0,2 7 0,-4 2 0,-12-4 0,-4 1 0,1 2 0,10 12 0,-1 0 0,1-1 0</inkml:trace>
  <inkml:trace contextRef="#ctx0" brushRef="#br0" timeOffset="9802">18789 7960 22194,'-4'19'2609,"-5"-1"-2339,4-5 89,-2 5 91,-2 6 0,4 13 0,-5 14-270,2 15-1831,6-26 0,0 2 1696,0 2 0,0 1-1,2 2 1,0 1-672,0-3 0,0 0 627,0 0 0,0-2-179,0-3 1,0-2 178,0-4 0,0 0 0,2 32 0,-2-20 2594,2-13-2774,-18-37 1755,1-18-1620,-7-15 0,-2-5 45,7 10 0,0 0 230,-6-15 1,-3-1-186,-1 5 0,-3 4 0,0 9 0,-3 3-45,2 3 0,-3 8 45,-11 20 0,2 12-45,-10 22 0,16-6 0,2 3 0,13-7 0,3 1 0,-16 27 0,11-1 0,6 4 0,9-19-180,4 1-180,5-25-360,3-7-269,2-5-1875,9-14-6967,-7-5 9297,3-12 1,-9-4 0,-1-4 0</inkml:trace>
  <inkml:trace contextRef="#ctx0" brushRef="#br0" timeOffset="10141">17559 8526 21924,'-63'-9'1799,"2"0"-1529,7 0 90,10 2 0,11 0-90,9 3-180,13-3 0,10-2-90,16-7 0,22-4 45,11-1 0,8-1-667,-6 3 0,4 0 682,-3 1 0,4-1 0,-1 1-914,-7 3 1,-1 1-1,1 0 944,2-1 0,1 0 0,0 0 30,1 0 0,0-1 0,-1 1-593,-1 1 1,0 0 0,-2-1 562,-1 2 0,-1-1 0,-2 1-145,16-5 0,-2-1 280,5-2 0,-3 1-180,-20 6 0,-2 0-45,3-2 0,-5 0 546,-5 0-546,-10 2 2122,-4 5-2301,-5 5 1685,-5 2-2675,-3 2-1829,-3 0 2998,0 6 0,-5 1 0,-2 7 0</inkml:trace>
  <inkml:trace contextRef="#ctx0" brushRef="#br0" timeOffset="11000">8885 14641 23993,'-12'-18'1709,"0"-1"-1619,1-5-90,5-1 90,6-4 270,30-27-270,-11 29 0,5-1-2171,16-15 0,7-1 2111,-10 14 0,2 1 0,3-1 0,10-6 0,4 0 0,4 0-341,-8 5 1,1 0-1,5 0 1,6-3 310,-14 8 0,3 0 0,4-2 0,2-1 0,2 0 0,2 0 0,1-1 0,0 0-135,-9 4 0,3 0 0,0-1 1,2 0-1,1 0 0,0-1 0,1 1 1,0-1-1,0 1 0,0-1 1,-1 1 134,-3 1 0,0 0 0,0 0 0,0 0 0,1 0 0,0 0 0,0-1 0,0 1 0,0 0 0,1 0 0,0-1 0,0 1-68,0 0 1,1-1 0,0 1 0,1-1 0,0 0 0,0 1 0,0-1 0,0 1 0,0-1 0,-1 1 0,-1 1 0,-1 0 0,-1 0 124,0 1 0,-1 0 0,-2 1 1,-1 0-1,0 0 0,0 1 1,0-1-1,2 0 0,0 0 1,3 0-1,2-2 4,-7 4 1,2-1 0,0 0 0,2 0 0,1-1 0,0 0 0,2 0-1,0 0 1,0-1 0,1 1 0,0 0 0,1-1 0,-1 1 0,0 0-1,0 0 1,0 0-62,-2 1 0,1 0 0,-1 0 0,2 0 0,-1 0 0,0 0 0,1 0 0,0 0 0,0 0 0,0 0 0,0 1 0,0-1 0,0 0 0,0 0 0,0 0 0,0 1 0,-1-1-5,1 0 1,0 0 0,0 1-1,1-1 1,-1 0 0,0 0-1,0 0 1,1 0 0,-1 1-1,0-1 1,0 1 0,0-1-1,0 1 1,-1 0 0,0 0-1,0 0 1,0 0 4,0 0 0,1 1 0,0-1 0,0 0 0,0 0 0,0 1 0,0-1 0,-1 1 0,0 0 0,-1 0 0,0 1 0,-2 0 0,0 0 0,-1 0 0,-2 0 0,0 2 0,13-6 0,-2 1 0,-2 1 0,-1 0 0,-2 0 0,0 1 0,0 0 0,-1 0 0,1 0 0,0-1 0,-2 2 0,1-1 0,-1 0 0,0 0 0,-1 0 0,1 1 0,-1-1 0,0 0 0,0 1 0,-1-1 0,4 0 0,-1-1 0,0 1 0,0-1 0,-1 1 0,0-1 0,0 1 0,-1 0 0,0 0 0,4-1 0,-1 0 0,-1 0 0,1 0 0,-2 1 0,1-1 0,-2 1 0,0 0 0,4-2 0,0 0 0,-2 1 0,1 0 0,-2-1 0,0 2 0,-1-1 0,3-1 0,0 1 0,-2 1 0,0-1 0,1 0 0,0-1 0,-6 2 0,2-1 0,0-1 0,0 1 0,-1 0 0,-3 0 0,-2 2 0,13-5 0,-4 1 0,-1 0 0,0 0 101,5-2 0,2-1 0,-3 0 0,-8 4-101,0-2 0,-7 3 0,-9 5 0,-3 1 0,17-10 1215,-15 9-1215,-6 3 1816,-13 8-2895,-1 1-252,-13 4 1331,0 0 0,-13 0 0,-2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7:11:59.105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13461 1416 22914,'-8'-21'2878,"4"3"-2518,-3 5-180,6 4-90,-7 4 0,8 3 180,-4 14 0,4 13-91,2 29-134,-1-18 0,2 3-600,1 9 0,0 2 600,1 5 0,0 1-45,1 4 0,0 0 0,1 1 0,-1 1 0,-1-3 0,0 0 0,0-6 0,0-2 0,-2-5 0,0-4 45,0-7 0,0-2-135,-1 17 90,-5-24 0,-6-26 0,-5-28 0,-2-26 0,8 17 0,1-3-1497,2-7 0,2-2 1497,-1-7 0,2-1 45,1-1 0,2-2-105,1 5 0,1-4 0,1 4 60,2-5 0,1 1 0,0 11 0,0-1 0,4 5 0,2 6 0,6 6-168,8 3 0,4 6 78,19 4 90,-16 14 0,-1 7 0,10 21 83,-6 8-83,-13 6 2735,-10 20-2735,-19-4 0,-5-5 1383,-10-13-1383,6-22 226,2-2-856,2-6-346,5-1-373,1-4-8482,4 0 8848,2-4 0,10-3 1,3-4-1</inkml:trace>
  <inkml:trace contextRef="#ctx0" brushRef="#br0" timeOffset="351">14131 1674 22104,'9'13'1260,"-3"-5"-1080,2 2-90,-2-9-90,4 3 89,15-4 1,21-8-90,3-4 0,12-9 90,-18-5 180,-5-2-90,-7-6 270,-18-16-270,-16 10 0,-21-8 0,-13 22 134,2 20 1,-4 9-90,-2 11 0,1 9-135,-9 16 0,5 8-541,10-2 0,8 3 451,6 9 0,8 0 0,10-17 0,6 0 0,11 13 0,6-1-90,-2-17 0,3-2-180,11 10 0,3-6-474,-5-17 1,1-6-22,2-3 1,2-3-541,-1-3 1,1-2 1304,0-7 0,1-3 0,0-1 0,-1-3 0,1-2 0,-1-1 0</inkml:trace>
  <inkml:trace contextRef="#ctx0" brushRef="#br0" timeOffset="583">15203 1090 23813,'2'-46'839,"-1"-1"1,0 4 0,0 2-705,-1 6 0,0 2 45,0-17 359,0 23-179,0 24-135,2 28 0,3 18-180,-1-5 0,1 4-545,0 2 0,0 5 0,1-2 500,3 18 0,0 0 0,-3-20 0,0 1 0,1 3-60,2 14 0,2 4 0,0-4-120,-4-15 0,1-2 0,0 1-150,1 10 0,2 1 1,-2-6-391,-1-4 1,0-6-181,-1-4 1,0-3-1710,4 21 2702,-5-19 0,-2-17 1,-4-12-1</inkml:trace>
  <inkml:trace contextRef="#ctx0" brushRef="#br0" timeOffset="1084">15057 1674 22554,'-45'-41'1709,"5"4"-1529,9 8-90,14 9 0,8 2-90,20 8 0,12 4-180,12 4 0,5 2 90,-5-1 0,1 0 0,16 0 0,2-1-109,-12 0 1,-2-2 198,0 0 0,-1-1 45,-2 0 0,-2-2 315,25-10 256,-11-4 104,-12-4-90,-11-4-91,-10 1-89,-6 1-180,-6 4-90,-2 5-90,-2 5 216,0 6-216,4 33-90,0 10 0,0-1 0,0 3-182,1-1 0,0 1 182,1 4 0,0 0 0,2 0 0,1 0-45,4 10 0,3 0 0,-4-15 0,1-2 0,3 6 0,1-4-45,7-3-90,3-16 90,1-14 0,3-17 90,1-14 0,-1-16 90,-3-16 135,-11 12 0,-2-2-135,-5 12 0,-2 0-45,4-17 0,-3 5-45,-3 6 0,2 13 468,-2 37-468,4 23-90,1 13-360,1 11-539,-2 6-540,0 1 1529,-5-23 0,0-1 0,4 15 0,1 8 0</inkml:trace>
  <inkml:trace contextRef="#ctx0" brushRef="#br0" timeOffset="1482">16345 1484 22374,'6'-40'1079,"0"0"1,2-13-630,0 2 539,7 49-719,1 19-90,10 29 0,0 15-135,-7-8 0,-1 3-1122,-4-14 0,-2 0 1077,4 12 0,-1-3 180,-3 7 420,-6-14-510,-2-17 0,-11-16-90,-4-20 90,-6-18-90,1-18 0,7-15 0,6 25 0,1-2 0,3-2 0,2-1 677,0-1 1,2 0-678,1 1 0,2 0 0,2 5 0,0 2 0,13-23 0,1 15 90,6 10-90,-10 16 89,2 5-89,-12 10 0,-6 0 0,0 0-5287,-4 0 5287,1 0 0,0-2 0,1 0 0</inkml:trace>
  <inkml:trace contextRef="#ctx0" brushRef="#br0" timeOffset="1867">16876 1140 23544,'9'-7'2338,"-1"3"-1798,0 2 90,2 8-181,4 5-89,4 14-180,7 11-90,3 14-45,-13-20 0,-1 1 0,1 4 0,-2 0-247,0 2 0,-1-1 202,-2 1 0,0-1 0,-1-3 0,-2-1 0,5 25 0,-5-10 90,-4-12-90,-3-11 0,-3-14 0,-4-15 0,-1-17 0,-2-17 0,5-15 0,3 21 0,1-2-1068,2-5 1,1-2 1022,2-3 1,1-1 44,2 0 0,2-1-193,1 2 1,1 2 192,0 5 0,2 3 0,13-20 90,1 26 0,3 22-90,2 25 90,3 21-90,-11 1 0,-2 7-180,-2 4 0,-1 2 797,-2-1 1,-2 0-1428,-3-5 1,-5-3-1483,-3 8 2292,-2-11 0,-2-3 0,0-7 0</inkml:trace>
  <inkml:trace contextRef="#ctx0" brushRef="#br0" timeOffset="2238">18233 511 23184,'-21'-34'2698,"3"5"-2428,4 4 0,7 9 0,-2 7 359,8 15-89,-2 18-180,4 28-555,2-13 0,0 4 240,1 7 0,1 7-45,1 4 0,1 8 0,-1-4-611,-1-13 0,-1-1 0,1 1 611,0-1 0,1 3 0,0-1 0,-1-3 0,1 16 0,0-1-582,0-11 1,1 1 0,0-4 41,-1 2 1,1-2-373,1 10 1,-2-4-1158,0-3-7762,-4-11 9204,-2-15 1,-4-13 0,0-9-1</inkml:trace>
  <inkml:trace contextRef="#ctx0" brushRef="#br0" timeOffset="2532">17640 756 23993,'-27'-41'1439,"10"-12"-1349,39-1-45,12 20 0,8 3-45,3 6 0,5 3-1417,-8 6 0,3 1 0,-1 3 1417,13-2 0,-1 2-45,3 1 0,-1 0 100,-1 0 0,0 2-145,-4 1 0,-2 0-109,-7 0 1,-1 0-477,1 2 1,-3 1-316,9-2-1258,-5 9 2248,-34 9 0,-11 16 0,-7 5 0</inkml:trace>
  <inkml:trace contextRef="#ctx0" brushRef="#br0" timeOffset="2950">18631 1149 23723,'0'-27'2879,"0"0"-2340,3-4-359,0 15-90,7 0 0,0 28 0,8 9-90,5 19 0,-1-1 0,4 3-45,0 1 0,1 0 0,1 1 0,0-1-45,-4-9 0,0-3 0,2-2 1,1-15-1,13-42 180,-13-6-1,-7 2 1,-2-2 90,1-18 0,1-8-90,-11 22 0,0 20 0,-9 42 0,-7 35-576,3-17 0,-1 2 531,-3 6 0,-2 5-45,0 1 0,-1 5 0,1-2-433,1-13 0,1-1 0,-1 1 313,-2 14 0,-2 1 1,2-3-331,0-3 0,1-1-1484,-2 9 0,1-3 1882,6-21 1,0-2 0,-1 3 0,1-3 0,5-7 0</inkml:trace>
  <inkml:trace contextRef="#ctx0" brushRef="#br0" timeOffset="3216">19496 1235 23723,'4'-13'1979,"0"11"-1349,-4 25 90,0 20-271,-3 7 1,0 8-360,3-10 0,0 2 0,-1 1-1054,-1-1 1,0 2 0,1-1 993,0 2 0,1 1 0,1-4-30,-1 1 0,1 0 265,1 10 0,-1 1-760,0-9 1,0-1-1,0-4 0,0-4-2407,-1 14 2902,0-68 0,0-13 0,0-33 0</inkml:trace>
  <inkml:trace contextRef="#ctx0" brushRef="#br0" timeOffset="3465">19455 1398 22554,'-10'-42'659,"0"-1"1,1 3 0,1 2-480,-2-28 0,4 9-90,23 6 180,23 38-180,5 14-46,-15 16 1,-1 9 0,-7 1 0,-3 3-820,-2 2 1,-2 1 819,-1 1 0,-3 1 0,-4-1 0,-2 0-79,-3 29 124,-10-4-1,-7-7-89,-7-7-89,-17 1-991,-4-12-359,-1-9-900,11-17 2339,15-19 0,9-11 0,4-9 0</inkml:trace>
  <inkml:trace contextRef="#ctx0" brushRef="#br0" timeOffset="3865">19829 1326 21835,'10'0'2068,"0"0"-1888,3 0-90,1 0-90,5 0-180,20-5 180,-7-2 0,19-8 0,-14-6 90,-2-6 0,-5-7 0,-7-2 90,-7-9 45,-11 9 0,-2-2 45,-3-21-180,-3 20 0,-2 0-1,-9-9 91,-9 12 270,-3 15 360,-26 45-451,8 17-656,13-3 0,1 6 387,8-2 0,3 3 30,4-3 0,0 5 0,3-1-30,0 20 0,4 0 0,-2-1 0,5-3-90,7-12 0,4-5 89,10 5-249,5-23 0,3-3-199,19 8-541,2-17 1,4-4-720,13-3 269,-21-8 1,-2-2 1349,4-5 0,-14 0 0,-10-4 0</inkml:trace>
  <inkml:trace contextRef="#ctx0" brushRef="#br0" timeOffset="4755">13502 3420 21745,'-53'7'2248,"2"-1"-2068,2-6 0,7 0 0,7 0 0,7 0 90,9 0-90,5 0 629,15 0-629,12 0 90,21-8-90,24-6-1037,-15 0 1,3-1 916,-6 2 0,4 0 0,5-2-45,-3 2 0,6-1 0,3-1 0,4-1 0,2 0 0,1 0 15,-9 2 0,2 0 0,3 0 0,1 0 0,1-1 0,0 0 0,1 1 0,0-1 0,0 1-274,-3 0 1,-1 0-1,1 0 1,0 0-1,1 0 1,0 0-1,1 0 1,0 1-1,0-1 1,1 0 300,1 0 0,0 0 0,2 0 1,0 0-1,1 0 0,-1 0 0,1 1 1,-1-1-1,-1 1 0,0 0 0,-3 1-225,6-2 0,-3 2 1,-2 0-1,0 0 0,0 0 1,1 1-1,1-1 1,3 0-1,2 0 168,-11 2 0,1 0 0,2 0 0,1 0 0,1 0 0,1 0 0,1 0 0,0-1 0,1 1 0,-1 0 0,1 0 0,0 0 0,0 1 0,-2-1-84,-1 1 1,0 0 0,0-1-1,0 1 1,0 0 0,1 1-1,0-1 1,-1 0 0,1 0 0,0 0-1,0 1 1,-1-1 0,1 0-1,-1 1 1,1-1 83,3 0 0,1 0 0,-1 0 0,1-1 0,0 1 0,0 0 0,-1 0 0,1 0 0,-1 0 0,0 0 0,-1 0 0,0 1 0,0-1 0,-1 1-37,0 0 0,0 0 1,0 0-1,0 0 1,0 0-1,0 1 1,-1-1-1,-2 1 1,0 0-1,-1 0 1,-2 0-1,-2 1 1,-2 0 36,12-2 0,-4 1 0,-2 1 0,-2-1 0,-1 1 0,0 0 0,-1 0 0,0 0 0,4-1 0,-1 1 0,-1 0 0,0 0 0,-1 0 0,0 0 0,-2 0 0,3 0 0,-1 0 0,-1 1 0,-1-1 0,-1 0 0,-1 1 78,16-2 0,-2-1 1,-2 1-1,-2 0-78,-11 1 0,-2 0 0,-1-1 0,0 1 234,13-2 1,-1 0 0,-6 0-235,-1-1 0,-4 0 0,1 2 0,-6-1 0,-11 2 1518,-12 3-1518,-8 1 921,-22 6-3079,-5 3-811,-22 7 3477,-2 2 1,-6 2 0,-2 0 0</inkml:trace>
  <inkml:trace contextRef="#ctx0" brushRef="#br0" timeOffset="6498">5551 6558 22734,'0'-13'2878,"-4"-1"-2608,4 1-180,-4 1 0,4 3 90,0 5 90,5 2 0,9 10 44,12 7 1,6 6-180,11 17 0,3 7-571,-13-15 0,0 0 1,-1 3 464,3 5 1,-1 3 0,-1 1-30,-1 3 0,-2 3 0,-2-4 0,3 7 0,-2-2 0,-6-9 0,2 2 0,-4-5 135,-4-6 0,-1-3 225,8 17-180,-4-16-180,-11-21 0,-2-18 0,-7-26 0,0-20 0,4-2 0,3-9 128,3 10 1,2-3 0,3-3-129,0 3 0,2-3 0,1-1 0,0 3-436,-1 8 0,0 1 0,1 1 1,0 1 435,7-13 0,0 1 0,-1 7-405,0 5 0,-3 5-393,-2 6 1,-1 4-822,12-20-450,-8 21-7762,-4 15 9230,-5 12 1,-2 15 0,0 5-1</inkml:trace>
  <inkml:trace contextRef="#ctx0" brushRef="#br0" timeOffset="6823">6863 6278 21115,'6'0'2878,"-2"0"-2608,-2 6-90,-2 6 450,-16 40-406,5-9 1,1 4-621,0 2 1,0 1 440,0 9 0,4-2 0,7-14 0,3-2-217,1 0 1,2-2 216,3-3 0,3-2-45,19 23 0,7-14 0,-7-32 0,3-5 0,17-9 45,-17-9 0,-3-6-45,6-32 180,-18 1 0,-6-8 0,-7-4 0,-7-3-180,-5 11 0,-3-1 0,-3 3 0,-4-9 0,-9 6-270,-19 2 0,-6 10-351,18 22 0,0 5 81,-11-1 1,0 4-990,-13 10-1298,8 9 2827,10 7 0,18 4 0,8 3 0</inkml:trace>
  <inkml:trace contextRef="#ctx0" brushRef="#br0" timeOffset="7082">7403 6160 24173,'10'-29'1709,"-4"4"-1529,-2 7 0,-2 8 270,2 21-181,3 17 1,1 9-180,0-1 0,0 4-60,2 14 0,2 9 0,-1-1-659,0-5 1,-1 1 0,1-1 628,-1 2 0,0-1 0,-1-1 0,1-4 0,-1-2 0,-1-5-749,0-1 0,-1-4 479,-1-6 0,0-2-719,4 21-540,-6-20-1080,0-16 2609,-4-22 0,-5-17 0,-2-13 0</inkml:trace>
  <inkml:trace contextRef="#ctx0" brushRef="#br0" timeOffset="7300">7378 5373 23813,'-19'-30'539,"0"-1"1,1 2 0,-1 1-450,-18-15-90,7 9 90,5 10-90,7 4-90,6 6 90,6 3-359,2 6-1440,4 3-360,0 10 2159,0 2 0,0 14 0,0 2 0</inkml:trace>
  <inkml:trace contextRef="#ctx0" brushRef="#br0" timeOffset="8205">8268 5256 23274,'0'-25'1889,"0"2"-1799,0 7 0,0 3-90,0 8 179,0 7 1,0 13 0,3 16 0,3 6-90,-1-2 0,1 3-491,3 19 1,2 6 459,-1-9 1,1 4 0,-1-3-60,-1-10 0,-2-2 0,2 3 22,1 7 1,1 6 0,1-1-1,-1-3-22,2 1 0,-1-3 0,1 0 0,3 8 0,1 1 0,-1-4 0,2 3 0,0-4 0,1-5 0,-1-6 0,-1-4 0,1 3 0,-5-18 90,-7-10-90,1-4 892,-7-9-892,0-4 0,0-6 0,-5-4 0,-11-22 0,0 4 0,-8-14 0,8 13 0,-2 0 0,-2 4 0,-3 0 0,-3 4 0,-3 1 0,-16 0 0,9 8-90,-11 1 90,15 9 0,-12 10 0,0 14 0,2 3 0,0 24 0,22 4 0,-2 0 0,16 6-824,2-16 824,4 0-139,4 2 139,1-4 0,5 0 0,0-5 0,4-4 0,2-5 0,3-5 90,1-3-90,0-4 0,4-7 811,1-2-811,5-6 0,3 0 0,3-2 152,1-3-152,2-4 90,-3-2-90,1-3 0,-3-2 90,1 0-90,-5-2 180,11-10-180,-11 5 179,5-9-89,-15 9 180,0-12-180,-7 6-90,-3 1 0,-6 11 0,-4 11-180,0 1 0,0 3-2428,0 0 2608,-6 2 0,-2 0 0,-7 0 0</inkml:trace>
  <inkml:trace contextRef="#ctx0" brushRef="#br0" timeOffset="10223">4723 9150 22554,'-35'0'1889,"-8"0"-1619,13 0 360,-3 0-361,23 0 91,13 0-135,23-8 0,14-4-105,9-2 0,8-1 0,3-1-788,-11 2 0,2-1 0,1 1 1,4-2 685,1 1 0,3-1 0,2 0 0,0-1 0,0 2-514,-2 0 1,-2 2-1,1-1 1,3 0-1,4 0 506,-12 2 0,3 0 0,3-1 0,1 0 0,2 0 0,0 0 0,0 0 0,-2 0 0,-3 1-234,8-1 0,-3 1 0,0 0 1,-1 0-1,1 0 0,1 0 0,3-1 233,-9 2 0,1 0 0,3 0 0,0-1 0,1 0 0,0 1 0,0-1 0,-2 1 0,-2 1 0,-2 0-155,8-1 1,-3 1 0,-2 0-1,-1 1 1,1 0 0,2 0-1,2-1 156,-5 1 0,2 0 0,2 0 0,1 0 0,0-1 0,0 1 0,0 0 0,-1 1 0,-1-1 0,3 1 0,-1 0 0,0 0 0,-1 0 1,0 0-1,0 0 0,-1 1 0,1-1 12,-3 0 1,1 0-1,-1 0 1,1 0 0,-2 1-1,0-1 1,-3 1-1,-1 0 106,17-1 1,-2 0 0,-3 1-1,-4 0 1,-6 0-9,0 1 0,-6 0 0,-3 0-120,12-2 0,-5 1 0,-11 1 0,-3 0 0,18-5 0,-19 2 0,-18-2 974,-13-9-1873,-14 1 1276,-11-10-2086,-7 0-989,-5-7 3035,-3-13 0,14 20 1,0-2-1,0-3 0,-1 0 1</inkml:trace>
  <inkml:trace contextRef="#ctx0" brushRef="#br0" timeOffset="10543">9709 4098 20645,'-5'-46'202,"1"-1"1,-1 1-1,-3-18 1,2 3-203,2 10 0,1 3 45,-2-1 0,1 5 1976,3-2-1482,8 73-359,-2 9 0,0 10-711,2 7 0,0 8 1,-1 2 619,-2-11 1,-1 1 0,0 1 0,0 1-335,-1-3 1,0 2 0,-1 0 0,1 2 0,-1 0 280,0 7 0,0 2 0,0 1 0,-1 0 0,1 1-216,-1-8 1,0 1 0,0 0 0,0 1-1,0-1 1,0 1 194,0 2 0,0 0 0,0 0 0,0 0 0,0 1 0,0-1-163,-1-1 1,0-1-1,1 0 1,-1 1 0,0 2-1,1 2 148,0-6 0,-1 3 0,1 1 0,0 2 0,0 0 0,0 0 0,0-1 0,0 0-41,0-3 1,-1 1 0,1-1 0,-1 0 0,1 0-1,-1 0 1,1 0 0,-1-1-5,1-1 0,0 0 0,1 0 0,-1 0 0,0-1 0,0 1 0,0-1 0,-1 0-225,1 7 0,-1 2 0,0-1 1,-1 0-1,1-2 0,-1-2 0,0-5-504,0 1 1,0-3-1,-1-3 1,0-1 0,0 0 773,-1 12 0,0-1 0,0-2 0,-1-3 0,-1 2 0,-1-3 0,1-6 0,-1-8 0,-1 1 0</inkml:trace>
  <inkml:trace contextRef="#ctx0" brushRef="#br0" timeOffset="11084">3444 5179 23094,'-51'13'389,"1"0"1,5-3 0,2 0-210,-22-1 0,32-13 0,29-16 0,53-23-135,0 10 0,11-2-945,-17 12 1,3 0 0,4 0 0,1-1 916,-1 2 1,3 0 0,1-1 0,2 1 0,1-1-257,-3 2 0,2 0 0,2 0 0,0 0 0,1 0 1,1 0 276,-3 2 1,0-1-1,1 1 1,1 0-1,0 0 1,1 0-1,0 0-205,-4 2 0,1-1 0,0 1 0,0 0 0,0-1 0,1 1 0,0 0 0,1 0 200,1-1 1,1 1 0,1 0 0,0-1-1,-1 1 1,1 0 0,0 0 0,1 0-135,-1 0 1,1-1-1,0 1 1,0 0-1,1 0 1,-1 0-1,0 1 1,0-1 122,-1 1 0,-1 0 1,1 0-1,-1 1 1,0-1-1,2 0 1,1 0-1,2 0-14,-10 2 0,2 0 0,1-1 1,1 1-1,1-1 0,0 0 0,0 1 1,0-1-1,-1 1 0,0 0 0,-2 0-8,8-1 0,0 0 0,-1 0 0,-1 0 0,0 0 0,0 1 0,0 0 0,-1-1 0,1 1-14,-3 0 1,1 0 0,0 0-1,-1 0 1,0 1 0,-1-1-1,-1 1 1,-2 0 0,-2 1 13,11-3 0,0 1 0,-3 0 0,-3 1 0,-4 1 0,-4 0 220,8-1 0,-7 2 0,-2-1-265,11-2 1,-5 1 714,-12 3 1,-3 0-1031,-6 1 1,-5 0 1645,3-1-2455,-14 2 1169,-66 12 0,-17 9 0,12-2 0,-1 0 0</inkml:trace>
  <inkml:trace contextRef="#ctx0" brushRef="#br0" timeOffset="11570">4414 4672 22644,'-41'-34'900,"-14"1"-900,11 15 90,-13 16 179,16 27 1,20 1 0,2 6-1418,-1 14 0,3 6 1298,5-5 0,2 4 0,1 3-741,2-5 1,1 2 0,0 2 0,1 2 635,-1 8 0,1 2 0,0 2 0,1 1-9,1-10 0,0 0 0,1 1 0,0 2 0,0 5-143,0-9 0,1 4 0,0 3 0,0 2 0,0 0 0,0-1 0,0-1 0,0-3 107,1 7 0,-1-3 0,0-1 0,1 0 0,-1 1 0,1 4-151,0-6 0,-1 3 0,1 1 0,0 2 0,0-1 0,0-1 0,0-2 0,1-4 166,-1 0 0,1-2 0,0-3 0,-1 0 0,2 1 0,-1 2-22,1 2 0,0 1 0,1 2 0,-1 0 0,1 0 0,1 0 0,0-2 7,1 5 0,0 0 0,2-1 0,-1-1 0,1 0 0,0 0 21,-1-2 1,0 0 0,1 0 0,0-1 0,0-2 0,1-2-22,0 0 0,1-2 0,1-2 0,0-2 0,0-2 0,5 12 0,1-3 0,-1-6 445,1 5 1,-1-4-446,3 5 0,-1-7 1781,-1-4-1781,0-7 1253,-3-22-2332,2-9 0,-2-26 2462,5-16-3992,0-15 2609,5-10 0,-10 24 0,2 0 0,-1-1 0,1 0 0</inkml:trace>
  <inkml:trace contextRef="#ctx0" brushRef="#br0" timeOffset="13949">21112 5581 24533,'0'-25'1709,"0"5"-1619,0 4 180,0 9 180,0 11-1,0 18-89,0 21-180,0-10 0,0 2-1263,1 8 0,1 3 1128,1 5 0,-1 2-45,1 5 0,0 0-323,1 1 0,0 0 323,-1-1 0,0 0 0,0-5 0,1-2 0,-1-4 0,1-1 0,-1-7 0,1-2 0,2 25 0,0-15-327,-4-13 327,0-10 0,-2-16 0,0-11 2132,-4-17-2132,-2-14 0,-6-11 0,-5-10 0,0 11 0,-4 1 81,3 11 0,-2 2-81,-8-9 0,-3 4 0,-28 6 0,27 19 0,-1 4 0,-2 3 0,-2 4 24,-11 8 0,0 3-24,14-1 0,1 1 0,-6 7 0,3 2 0,4 11 0,15 2 0,8-4 0,12-3 0,7-5 0,7-2 0,7-6 0,1-4 650,0-6-650,-7-4 417,-2-2-417,-6-5 0,-3-5 0,-4-4-180,-3-4-180,0 2-360,0-2-179,-3 3-450,2 2-2969,-3-5 4318,4 5 0,6-2 0,0 6 0</inkml:trace>
  <inkml:trace contextRef="#ctx0" brushRef="#br0" timeOffset="14235">21477 5581 15532,'15'-59'1799,"0"0"0,0 1-489,-5 10 1,0 16-1131,-6 34 90,6 24-90,2 29 192,-4-14 0,1 4-327,1 11 0,0 4-25,-3-16 1,0 1-1,0 2-20,0 2 0,1 1 0,-1 1 0,0-1 0,-1 1 0,1 0 30,0-1 0,0 0 0,-1-1-30,1-3 0,-1-1 0,0 2-30,1 8 0,1 2 0,-1-4-15,0 2 0,-1-1-135,2 7 0,-2-4 2084,-2-6-4602,-2-14 2698,-19-39 0,2-15 0,-14-31 0</inkml:trace>
  <inkml:trace contextRef="#ctx0" brushRef="#br0" timeOffset="15236">20596 5708 24623,'-47'-23'1439,"6"1"-1349,15-1-90,15 1 90,21-3-90,26 0 0,-5 11 0,5 1-750,12-2 1,4 1 749,-12 4 0,3 0 0,4 0-560,8-1 0,5 0 1,2 0-1,-3 0 470,6 0 0,-3 2 0,4-1 0,-3 0 0,4 0 0,0 1 0,-5 1-788,0 1 1,-4 1-1,-1 1 758,-2-1 0,0 1 0,-2 0 90,-4 1 0,-2-1 0,1 1-427,4-1 1,-1-1-1,-3 1 592,0-1 0,-2 0 157,3 0 0,-6 1 68,-9-2 1418,-14 3-1688,-10 1 2230,-15 1-2050,-21 18 3154,-1 3-3335,3 6 1,1 5 0,0 16-45,11-13 0,3 1-1143,4 23 1098,10 7 89,4 1-467,3-12 0,3 0 378,-5-11 0,1 0-281,4 14 0,-1-1 326,-5-14 0,-2-3-45,0-1 0,-1-1 0,-2-2 0,-2 2 45,-4 11 0,-5-1-45,-14 11 90,-7 3 1148,-4-52-1059,10-20-89,-1-11 90,7-10-90,5-10 90,8-12 593,9-8-773,-1 30 0,2 0 0,2-3 0,2 2 0,2 1 0,1 2 0,18-26 0,5 12 346,-7 24 1,4 6-347,5 9 0,3 5-244,1 1 0,-1 5 244,4 7 0,-3 5 0,-11-1 0,-1 3 0,9 5 0,-1 2 0,15 9 0,-24-13 0,-2-2 0,0 0 0,-4-7 0,-8-6 0,-3-3 322,-7-4-322,-4-10 0,0-32 0,-6-7-281,2 10 0,-2-3 281,-2 6 0,0 1 0,-1-3 0,-1-1 0,1 2 0,-2-1 0,0 2 0,0 0 0,1 1 0,-1 0 237,0 3 1,-1 0-238,-6-9 0,-1-1-1598,-3 4 0,-2 1 1598,-1 0 0,-1 4 0,-1 3 0,-1 6 0,-17-1 0,7 12 0,-5 4 198,-3 3 0,-1 2-198,-8-1 0,0 2-131,13 2 1,4 2 130,-16-1 3263,31 0-3263,20 0 0,14 0 0,19 0 0,7 0 0,-4 0 0,2 0-444,19-1 1,3 0 443,-8-1 0,0-1 0,3-1 0,0-1 0,-1 0 0,-2-2-45,-2 1 1,-2-1 44,-5 1 0,-1 0 0,-6 1 0,-3-1-90,21-3-990,-15 4-2877,-6-1 3957,-18 2 0,-1-3 0,-13-2 0</inkml:trace>
  <inkml:trace contextRef="#ctx0" brushRef="#br0" timeOffset="16022">26976 4401 24173,'0'-32'1979,"-8"5"-1709,-2 9 90,-11 9-1,-7 13 181,-6 14-90,-9 22-270,19-11 0,1 3-1867,-2 9 1,3 4 1686,-1 9 0,3 3 0,7-15 0,1 2 0,2 1-147,1 4 0,2 1 1,1 1 146,1 1 0,2 0 0,3 1 0,0 0 0,3 0 0,2-1 0,0-2 0,3-1 0,3 2 0,3-4 0,4 2 0,2-1 0,-1-4 0,3 1 0,0-4 0,2 0 0,8 9 0,2 0 0,0-6 0,4-6 0,1-6 0,-3-4 0,-1-4 0,-2-2 0,-1-3 0,25 6-1529,2-18-1890,-13-38 3419,-24-7 0,-4-6 0,-6-2 0,-4-3 0,-4-10 0,1-1 0</inkml:trace>
  <inkml:trace contextRef="#ctx0" brushRef="#br0" timeOffset="16269">28092 4066 17151,'40'-50'1799,"14"11"-787,-18 25 0,5 5-742,11 9 0,7 8-302,-8 6 0,6 5 0,1 3 0,-3 0 32,-9-2 0,-1 1 0,-1 1 0,2 2 0,2 1 0,2 3 0,0 1 0,-1 0 0,-5 1 81,10 11 0,-6 1 1,-1 1-82,-3 2 0,-2 1 0,-2 2 0,-5-2 0,-2 2 0,-4 5-25,-6-3 0,-3 5 1,-4 2-1,-6-1-740,-6 0 1,-5 0-1,-4 1 1,-1-1 66,1-1 1,-2 1 0,-2-2 0,-6-2 597,-6-3 0,-5-2 0,-3-3 0,-1-4 1,-6-2-1,-2-4 0,-1-2 0,-2-1 1,-1 1-1,1-1 0</inkml:trace>
  <inkml:trace contextRef="#ctx0" brushRef="#br0" timeOffset="17406">21096 8259 21835,'-27'-9'1709,"-1"0"-1619,-4 4-1,-5 1-89,-4 4 90,0 0-90,1 4-90,7-3 90,7 11 0,13-4 0,13 6 0,13-1 0,9-2 0,5 3 0,7 9 0,-14-5 0,-1 15 90,-24-4 90,-10 12 0,-13 7-45,-1-7 0,-1 2-90,8-11 0,0 0-301,-10 12 1,1-1 255,-3 12 0,7-8 90,13-2-90,14 4 0,9-12 0,7 0 0,0-15 0,-1-6 0,-3-1 0,-6-1 0,-8 12 0,-8-2 601,-18 36-601,12-29 0,0 2 45,1 11 0,1 0-45,2-9 0,4-1 0,8 29 0,9-25 0,7-2 0,4-2 0,3-2 0,-1-1 0,-1-1 0,-7 1 90,-4-1 90,-6 18-90,-7-11 0,-2 16 0,-2-17 89,4 17 1,12-6-180,0 1 0,20 4 0,-10-22 0,10 9-180,-12-10-1529,8 19 1709,-4 14 0,-10-28 0,-3 1 0,-1 1 0,0 1 0</inkml:trace>
  <inkml:trace contextRef="#ctx0" brushRef="#br0" timeOffset="18189">22850 17273 22104,'-33'-21'2609,"3"1"-2339,1 2 0,5 2-180,5 2-90,9 7 89,10 3-89,18 4 0,16 0 0,20 0-403,11 6 403,-30-2 0,1 2 0,11 7 0,-1 4 0,-13-3 0,-2 2 45,5 4 0,-6 4 45,-10 17 0,-18 2 90,-17 4-45,-4-15 0,-3-2-45,-11 13-90,-9 6 0,27-24 90,13-2-90,20 1 0,18 5 0,18 6-175,-20-15 0,1 2 175,2 3 0,0 0-83,1 3 1,-1 1 82,-2 0 0,-3 3 135,3 13 0,-4 2-45,-11-13 0,-4 2-45,3 8 0,-8 1 45,-16-3 0,-6-3-90,-9 19-90,4-24 0,-5-1-1530,-5-3 1,-3-5 1619,-14-6 0,-9 0 0,19-35 0</inkml:trace>
  <inkml:trace contextRef="#ctx0" brushRef="#br0" timeOffset="19088">22371 9842 22824,'-35'0'2339,"2"0"-1800,7 0-89,4-4-180,11-1-90,7-6-90,20-5 0,23-6-90,-5 6 0,4 0-714,15-5 0,5-1 744,-13 6 0,3 0 0,4-2-314,-4 2 0,4-1 1,3 0-1,2-1 1,0 1 312,-5 2 1,1 1 0,1 0 0,1-1 0,0 1 0,-1 0-409,1 0 0,0-1 1,-1 1-1,1 0 1,0 0-1,-1 1 379,9-1 0,2 0 0,-2 1 0,-2 0 0,-4 2 0,9 0 0,-5 1 0,1 0-217,-10 2 1,0 0 0,-1 0-1,-3 1 217,16-2 0,-3 0 144,5 0 1,-7 1-325,-13 4-1329,-16 2-290,-28 8-899,-18 3 2698,-27 12 0,-13 4 0,24-10 0,0-1 0</inkml:trace>
  <inkml:trace contextRef="#ctx0" brushRef="#br0" timeOffset="19449">22769 10398 22914,'-37'16'749,"0"0"1,-6 2 0,3-2-570,-12-1-1,4 3 271,38-17-90,21 3-135,30-7 0,11-4-90,-3 1 0,8-2-706,-11 0 1,9-2-1,3 0 1,-1-1-1,-3 0 593,-3 1 1,-2 0 0,0-1-1,6-1 8,3 0 0,5-2 0,4 0 0,1-1 0,-4 1 0,-5 1-597,1 0 0,-5 1 0,-1 0 0,3-1 567,-1 1 0,3-1 0,1 1 0,-2-1 0,-5 2-102,7-1 0,-5 0 1,1 0 101,-6 1 0,2-1 0,-1 0 0,-3 1-152,-3 1 0,-2 0 1,0 0 151,8-3 0,0 0 0,-6 2-45,-10 1 0,-3 2 1127,29-8-3241,-24 9 491,-13 1 1668,-26 14 0,-23 6 0,-8 9 0</inkml:trace>
  <inkml:trace contextRef="#ctx0" brushRef="#br0" timeOffset="19752">23020 11258 23274,'-31'16'1124,"1"0"0,-23 11-944,16-9-90,19-9 180,43-13 0,21-8-180,-1 0 0,5-1-942,5-1 1,3-1 911,-13 3 0,0 0 0,6-1-38,7-1 1,7-2-1,2 1 1,-4 0-23,-11 2 0,-1 2 0,0-1 0,2-1-496,1 1 1,3-1-1,1 0 1,-1 0 0,-4 1 495,13-3 0,-3 1 0,-1 0 0,-4 2 0,0-1 0,1 0-555,-8 1 1,2-1-1,-1 1 1,-3 0 464,-2 1 0,-4 1 0,1-1-216,6-2 1,0 1-1,-6 0-503,17-6-965,-11 6-295,-28 6 2579,-7 8 0,-27 7 1,-5 5-1</inkml:trace>
  <inkml:trace contextRef="#ctx0" brushRef="#br0" timeOffset="20065">23199 12108 17762,'-38'16'539,"0"0"1,4-2 0,1-1 687,-20 7-1047,15-10 1471,14-4-1381,11-6 1103,35 0-1193,14-7 0,7-2-90,5 0 0,3 0 108,-3-2 0,4-2 0,-1-1-198,-3 1 0,-1-1 0,6-2 18,-4 2 0,5-1 0,2-1 0,0 0 0,-3 1-320,3-1 1,-4 1 0,2 0 0,2 0 301,1-1 0,5-1 0,0 0 0,-2 1 0,-3 1-23,-6 2 1,-3 0 0,-1 1-1,2-2-45,9-1 1,2-2 0,-1 1-1,-5 1-52,-1 0 0,-4 0 1,1-1-361,12-5 0,2-2 1,-10 2-151,-18 4 0,-6-1 612,3-11 1,-7-2-1,-11-7 1,-8-12-1</inkml:trace>
  <inkml:trace contextRef="#ctx0" brushRef="#br0" timeOffset="21048">26387 9675 24713,'0'-9'450,"0"-1"-1,0-9 91,-4-8-360,-2 0-90,-10-4 90,-5 15-90,-9 7 90,-6 7-135,4 12 0,1 5-45,-17 15-183,16-5 0,3 3 183,-2 27 45,19-24 0,2 1-45,4 3 0,2 0 0,2 2 0,4 1 45,8 13 0,7 1-45,6-3 0,9-2 0,-4-12 0,5-1 0,1-3-352,12 3 1,3-7 351,4-8 0,0-8 0,-10-6 0,-1-4 0,2-4 0,0-2 0,1-3 0,-1-2 0,0-5 0,-2-2 0,-1-3 0,-1-3 0,-3-3 0,-1-5-71,6-15 0,-4-8 116,-9 0 0,-3-3-318,-2 0 1,-5 1 317,-7 7 0,-7 5-45,-13-6 314,-8 6-314,-13 31 674,0 13-674,-1 32 0,9 14 0,12-9 0,2 4 0,4 1 0,3-1-47,1 2 1,3-2 46,4-6 0,3-4 0,13 2-90,4-10 692,1-11-692,21-27 90,-22-6 0,10-23 0,-30-21 0,-10 14-45,0 16 0,-4 2-224,-12-7-631,-17-5-989,-10 14-2260,-3 4 4149,17 16 0,15 9 0,16 2 0</inkml:trace>
  <inkml:trace contextRef="#ctx0" brushRef="#br0" timeOffset="21568">27418 9059 23004,'6'-34'1034,"0"0"1,5-31-586,-1 8 1,-4 9-180,0 10 90,3 11 0,13 39-270,1 15-45,-6 4-1,-1 5-314,-2 1 1,-1 1 314,1 5 0,0 2-475,0 2 1,0 1 429,0 2 0,-1 2 0,-1-5 0,0 2 0,-1-2 0,2 3 0,-1-1 0,2 12 0,0-3 0,0 0 0,-3 0 90,-6-28-180,1-15 0,-19-50 90,-1-8 0,-14-17-90,-2 18 90,-3 7 0,-5 8 491,-17 9-401,1 27-90,0 24 0,24 11 0,19 13 0,17-14 0,13 16 0,0-16 0,8 7 907,-8-23-996,8-6-451,4-10-899,21-13 89,-6-12-808,7-15 2158,-13-10 0,-3-7 0,-1-3 0</inkml:trace>
  <inkml:trace contextRef="#ctx0" brushRef="#br0" timeOffset="21983">28064 9399 20755,'0'11'1619,"0"0"-1529,0 5 90,18 4-180,-1-5 0,19-2 90,18-15-90,-12-7 90,16-10 0,-21-5 90,-5-4-90,-7-5 90,-7-4 90,-10-3-1,-4-4 1,-11 1 0,-6 3-90,-9 3 90,-7 8 539,-23 14-359,9 20-180,-17 24-135,38-5 0,4 7 0,-4 23 0,6 9-1206,9-17 0,3 3 1,1-1 1099,1 1 1,0 0 0,5-2 0,3-1 0,5-2 0,2-4-94,7-1 1,5-5 63,2-4 0,5-4 0,1-3 0,5-5-45,19-3 0,1-5-135,-13-7 0,-1-3-180,13-3 1,-2-6-1036,-9-14 1,-6-4 180,-12 6 0,-3-2 1214,6-8 0,-5-1 0,-7-7 0,-5 1 0</inkml:trace>
  <inkml:trace contextRef="#ctx0" brushRef="#br0" timeOffset="25789">13888 6739 23184,'-5'-11'3238,"-4"0"-2788,8 4-270,-8 0-1,8 5 181,-3 10 90,4 16-180,8 26-135,-2-12 0,2 3-397,3 9 0,3 6 262,-4-8 0,2 5 0,0 2 0,-1-3-1073,1 6 0,0-2 0,0 3 1073,0-1 0,1 3 0,-1 0 0,0-4 0,-1-2 0,-1-3 0,2 1-601,2 11 0,2 2 0,-1-4 196,0 3 0,0-2 15,-4-15 1,2 0-1,-3-6-869,7 18-2519,-5-25 3778,-24-58 0,-2-20 0,-2 0 0,-1-1 0</inkml:trace>
  <inkml:trace contextRef="#ctx0" brushRef="#br0" timeOffset="26040">13847 7309 21565,'-21'-57'869,"-1"0"1,2 3-1,1 2-1420,3 5 0,2 2 641,2 4 0,4 2-90,2 4 0,3 0 90,9-23 62,16 8-152,15 9 45,1 25 0,4 6-45,-8 8 0,0 3 0,13 6 0,-1 6-77,-13 6 0,-3 5 77,0 3 0,-3 3 0,-3 0 0,-3 1 45,-3 3 0,-4 0-45,-3-1 0,-5 2 45,-9 10 0,-5 0-45,-2-12 0,-4-1 0,-8 9 0,-3-4-45,1-14 0,-3-3-270,-9 5 0,-1-3-1754,-24-1-90,6-5 2159,28-31 0,31-11 0,7-8 0</inkml:trace>
  <inkml:trace contextRef="#ctx0" brushRef="#br0" timeOffset="26467">14379 6798 23004,'5'-21'1979,"-2"3"-1799,-3 3-90,2 7 89,2 2-89,6 14 0,4 8 0,5 16-90,3 9 0,-5-8 0,-1 0 0,8 17 45,-7-14 0,-2-1 225,-3 4 0,-3-9-90,-12-20-180,-15-36 0,-1-2 0,4-8 0,1-7 0,7 1 0,2-1 0,1-1 0,1 1 0,5 0 0,3 5 0,8-5 0,8 11 0,5 14 0,5 10 0,2 14 0,-1 8 0,-1 11 90,-5 4-90,-4 3 0,-5-2-90,-5-3 90,-6 2-810,-2-12 1,-4-2-181,2-11-269,2-4-2969,9-8 4228,3-6 0,7-11 0,0-5 0</inkml:trace>
  <inkml:trace contextRef="#ctx0" brushRef="#br0" timeOffset="26732">14984 6545 20755,'5'-14'2789,"-2"5"-2430,-3 9-89,-5 11 270,-7 33-450,4 2-45,1-10 0,3 1 45,4 24-90,7-17 0,4 2-1651,3-5 0,3 0 1651,2-1 0,2-2 0,1-9 0,1-6 0,9-7 0,10-16 90,-15-36 0,-1-3-90,-29-5 0,-7-4 0,-8-11-144,1 18 1,-3 1 53,-11-7-360,10 20 1,-1 1-2610,-19-13 3059,6 6 0,8 17 0,15 12 0</inkml:trace>
  <inkml:trace contextRef="#ctx0" brushRef="#br0" timeOffset="27319">15333 6599 22014,'7'-11'2339,"-3"-1"-2159,-2 5-90,-1 3 90,3 8-90,5 10 0,3 11-90,0 4 0,1 4 45,0 4 0,0 2-45,2 1 0,-1 0 0,-2-2 0,-2-4 0,2 7 359,-2-8-269,-6-15 0,0-6 0,-4-34-90,-5-4 0,4-12 0,0-4 0,-4-21-333,6 18 0,1 0 333,3-17-90,3 6-117,2 11 207,0 9 0,2 9 0,2 10 0,5 13 0,1 15 742,15 36-742,-11-1 0,-9-12 0,-1 1-300,0 15 300,-4-7 0,-2-7 0,-4-9 0,-2-7 90,-2-10-180,0-6 90,0-13 0,0-27 0,3 5 0,1-4-45,5-10 0,2-1 239,-1 6 0,1 2-194,3 4 0,1 6 0,7 2 90,3 11-90,3 8 0,5 13 0,3 8 0,1 12 0,2 7 0,-5 4 0,-3 4-270,-5-1-269,-7-1-361,-5-1-449,-8-6-540,-2-4 1889,-3-8 0,0-11 0,1-3 0</inkml:trace>
  <inkml:trace contextRef="#ctx0" brushRef="#br0" timeOffset="27535">16259 6427 21475,'4'-34'2338,"-1"2"-2158,0 12 90,-1 8 0,4 6 90,2 18-90,15 31-180,-2 6-90,-1 0 0,1 5-1696,-5-10 0,0 0 1606,0 0 0,-1-1-135,-3-8 0,-1-4-580,2 3-184,-3-9-1350,-6-11 2339,0-10 0,-4-15 0,0-5 0</inkml:trace>
  <inkml:trace contextRef="#ctx0" brushRef="#br0" timeOffset="27700">16247 5970 21295,'-22'-45'1979,"-1"4"-1889,5 9-90,2 4-630,7 15-629,4 9-1080,5 16 2339,1 10 0,4 5 0,1 3 0</inkml:trace>
  <inkml:trace contextRef="#ctx0" brushRef="#br0" timeOffset="28208">16876 6174 19316,'11'-9'3418,"-3"4"-3148,-4-1 180,-2 1-270,-2 2 89,0-1 271,0 4-90,-15 0-270,-1 8 90,-16 6-181,0 12 1,-3 5 0,2 3 0,3 3-90,7-3 0,7-1 90,13 7-180,12-12 90,12 0 0,11-19 90,5-5-90,9-4 0,-12 0 0,-1 0 0,17 0-45,-13 2 0,-3 2 45,-2 6 90,3 6-90,-14 16 0,-9-7 0,-1 15 90,-13-11-180,-6 1 180,-6-1-90,-6-4 0,-3-2 0,-1-3-90,-1-6-270,3-5-179,0-1-271,3-7-269,3 3-630,2-8-630,2-5 2339,1-7 0,5-5 0,2-1 0</inkml:trace>
  <inkml:trace contextRef="#ctx0" brushRef="#br0" timeOffset="28852">17116 6436 19946,'12'-5'2968,"-1"1"-2788,-1 4 0,7 0-90,11 0-90,3 0 0,6 0 0,-8 0 180,12 0 179,-1-6-179,-2-1-90,-7-7 0,-15 1-90,4-13 0,-6 5 90,1-9-90,-9 7 0,2 0 0,-5 1 0,0-11 0,-3 8 90,0-6-90,0 11 0,0 4 90,0 1 0,0 3-90,-3 1 90,2 2-90,-12-4 90,7 5-90,-9-1 0,4 7 0,-8 2 90,-9 0-90,-10 6 180,-5 6-90,10 6 0,5 7 89,12 0 91,2 6 180,4 22-180,4 12-180,6 1-193,2-31 0,2-2 193,8 12 0,2 1 0,6-4-90,3-3 90,5-5-90,5-5 90,23-6-90,-21-16 0,1-2 0,1-1 0,0-4-180,13-6 0,-3-3-269,9-11 89,-21 7 0,-3-3-539,4-13-91,-7-1 26,-9 1-3173,-8-6 4137,-6 12 0,-10 3 0,-2 14 0</inkml:trace>
  <inkml:trace contextRef="#ctx0" brushRef="#br0" timeOffset="34151">23824 14699 21295,'13'-36'2339,"-3"-2"-1980,0-1 181,-2-1 0,-2 1 89,0 3-89,-4 4-90,0 7-90,-2 7-91,0 9 181,-5 13 0,-2 18-180,-7 25-225,7-13 0,1 3-45,2 9 0,0 3-213,0 4 1,2 1 212,5 4 0,2 0-637,1 0 1,2-1 636,3-1 0,5-1 0,2-9 0,5 1 0,-1-4 0,5 5 0,1-3 0,-1-8 0,2 0 0,0-5-180,3-4 0,-1-4-180,2-1 0,-1-3-180,-2-3 1,1-2-1234,6-2 0,-1-4-925,14-1 2698,4-13 0,-29-20 0,-6-8 0</inkml:trace>
  <inkml:trace contextRef="#ctx0" brushRef="#br0" timeOffset="34750">24328 14424 21148,'-6'-40'419,"-1"0"1,3 3 0,0 1-240,4-29 0,8 13 732,9 13-732,9 18 186,7 21-321,-2 20 0,0 11 0,0 12 0,-1 5-463,1 2 0,-2 3 418,-5 5 0,-5-2 0,-10-15 0,-2 0-33,-2 8 1,-2-1 32,-1-14 0,0-1 6,-2 4 1,0-3-7,0 0 0,0-7 0,11-15 962,18-14-962,7-9 0,-1-5 0,3-2 0,-5 3 0,0 1 297,1-2 0,-2 2-297,20-8 0,-27 11 0,-7 2 90,-6-2-90,-10-19 0,-15-22 90,-4-6-219,4 22 1,0 1 218,-3-17-45,9 19 0,2 0-45,-1-14 0,8-5 0,6 25 0,8 8 0,5 10 0,14 25 90,-8 4 256,10 19-346,-16-5 0,-3 1 0,-6-2 0,0 3 0,-7-11 0,2-6 0,-6-9-90,1-9-179,-2 3-2700,0-4 541,0-12 2428,0-5 0,0-15 0,0-2 0</inkml:trace>
  <inkml:trace contextRef="#ctx0" brushRef="#br0" timeOffset="35335">24141 14161 22374,'-33'-7'719,"0"1"1,-24-8-540,17-8-180,53-5 0,21-2 0,9 12 0,6 2-798,2 1 1,6 0 797,-10 3 0,5-1 0,2-1 0,-3 2-479,6-2 1,-2 0-1,2 0 479,-1 1 0,4-1 0,-1 0 0,-4 1 0,-1 1 0,-3 1 0,-1 0 0,-2 0 0,-1 0 0,0 0 0,15-2 0,0-1 0,-16 3 0,1 0 0,-4 0 45,1-1 0,-2 1 0,5-1 0,-4 1 135,-5-1 270,-6 4-180,-14 0-180,-5 5 886,-24 0-886,-10 16 1965,-7 13-2055,7 12-1696,19 10 0,6 3 1696,10 8 0,-2-10 0,2-2-14,13-2 14,-1-10 0,3-11 0,-1-11-90,0-8 90,1-14 0,-3-9 3385,-3-12-3430,-12-3 0,-2-3 135,0-23-259,-8 15 1,-2 0 168,-10-21 0,-11 3 0,-5 5-21,6 26 1,-5 4 20,-30-9 0,-1 14-90,2 28-270,16 20-270,6 12-359,5 11-810,8 5 1799,9 5 0,6 4 0,5 2 0</inkml:trace>
  <inkml:trace contextRef="#ctx0" brushRef="#br0" timeOffset="35517">25753 14849 22824,'11'48'1979,"-3"-5"-1529,-4-12-91,-2-8-179,-2-12-180,0 0-270,1-10-359,2 3-361,3-4-539,0-4-899,6-10 2428,2-11 0,10-15 0,3-9 0</inkml:trace>
  <inkml:trace contextRef="#ctx0" brushRef="#br0" timeOffset="36029">26781 13609 21835,'22'-2'1529,"-3"8"-1259,-5 6-1,-8 11-179,-2 4 0,-8 0 0,-2 1 90,-3-6 180,3-6-90,-1-7-90,6-5 0,-3-18-91,8-23-89,4-6 90,6-19 0,5 17-90,1 2 0,-1 8 0,-3 11 0,7 12 0,2 38 0,-3 6 0,-11 0 0,-3 3 90,-4 28-90,-6 3 0,0-31 0,-4 0 45,-7 14 0,-3-2-240,3-12 0,-3-1 195,-6 10 0,-3-3 0,-18 6 87,-6-8-87,13-20 0,-2-3 0,-21 2 0,20-12 0,2-4 0,-12-16 0,2-11-90,6-11 90,7-5-90,4-6-90,5 1-90,5 1-180,4 2-90,3 6-719,2-11-690,-7 8-119,2 1 2068,-5 8 0,3 17 0,-1 1 0</inkml:trace>
  <inkml:trace contextRef="#ctx0" brushRef="#br0" timeOffset="36252">25895 13745 22104,'-33'5'2699,"3"-1"-2429,8-4-90,9 0-90,11-6-1,18-1-89,18-9 0,25-4-352,-18 8 1,3 1 351,10-4 0,2 1-368,-13 3 1,1 0-1,0 1 368,1-1 0,1 1 0,2-1-30,12-4 0,4 0 1,-5 1-61,6-1 0,-3 0 0,-13 3 0,0 0 0,-6 1-135,-7 2 0,-5 0-495,18-6-449,-13 1-1170,-13 2 2339,-11 1 0,-7 2 0,-5 0 0</inkml:trace>
  <inkml:trace contextRef="#ctx0" brushRef="#br0" timeOffset="36742">27979 13017 21924,'-16'-18'2789,"-1"0"-2339,-3 2-91,-2 2 1,1 7 0,-1 15 0,2 17-225,6 16 0,4 10-105,4-6 0,2 3 0,1 0-431,1 2 1,0 0-1,3 0 401,2 5 0,2 1 0,4-4 0,5 6 0,4-4-45,4 1 1,2 0-226,4-3 0,2-1-360,2-3 1,3-1-525,0-5 0,1-3-151,-1-4 1,0-2 1304,-3-7 0,1-4 0,24 9 0,-5-14 0</inkml:trace>
  <inkml:trace contextRef="#ctx0" brushRef="#br0" timeOffset="37119">28494 13112 22734,'-6'-43'659,"0"1"1,0 3 0,0 4-480,-4-14 90,0 27-90,5 31-1,2 27-89,3 24-90,-1-25 0,2 3-1060,0 2 1,1 1 1059,0-2 0,1 0 45,1-1 0,2-2-45,4 24 0,2-13 0,0-13 0,0-14 0,1-9 0,1-17 0,2-12 2119,4-21-2119,5-15 45,-11 21 0,0 0-193,1-3 1,1 1 192,-1 0 0,0 2-45,16-22 0,-3 17 90,2 22-90,3 23 0,-6 17 0,0 7 0,-6-4 0,0 1 0,7 13 0,-2 1 0,-8-10 0,-3-1-180,15 29-270,-5-4-359,-1-6-361,-6-7-603,-1-7 1773,-5-11 0,-2-11 0,-2-8 0</inkml:trace>
  <inkml:trace contextRef="#ctx0" brushRef="#br0" timeOffset="37868">28218 13058 22464,'-54'-30'1080,"10"1"-1080,17 2 90,19 0-90,22-3 0,23-1 44,13 4 1,7-1-359,-9 6 1,5-1 380,-5 3 1,8-1-1,0-1 1,-4 2-754,-4 1 1,-3 3 0,2-2 745,14-4 0,3-2 0,-4 2 0,-17 6 0,-1 1 0,-2 1-146,19-6 0,0 1 206,-12 5 0,1 0 0,-1 3-61,15-2 1,0 5 30,7 7 0,-5 8-90,-21 1 0,-7 6 44,-5 9 1,-6 4-45,-3 17 0,-3 1 90,-11-4 365,-2-5-455,-6-8 2132,-4-6-2042,-2-12 381,-7-8-471,-3-12 218,-4-32-128,8 1-90,5 7 0,3-2 0,10-26 0,4-1-365,10 1 365,9 10 0,6 13 0,3 15 0,5 17 135,-13 22 0,-1 9-45,12 25-405,-15-7 0,-5 5 360,-11-4 0,-6 1 0,-1 3 0,-4 0 0,-4 4 0,-4-1-45,-2 1 0,-3-2 0,-2 0 0,-4 0 45,-10 10 0,-3-3-45,9-18 0,0-1 45,-7 6 0,1-5 45,-2-3-90,7-11 425,13-8-335,5-11-90,17-16 0,4-2 750,14-9-750,3 12 0,9 4 0,9 14 0,-5 5 0,3 2 0,-9-1 0,-1 1 0,13 7 0,1 1-135,-8-1 0,-3-1-405,14 9-90,2 2-449,-34-22-180,-12-4-540,-10-12 1799,-21-34 0,-4-6 0,6 8 0,0 0 0</inkml:trace>
  <inkml:trace contextRef="#ctx0" brushRef="#br0" timeOffset="38140">29656 11728 18133,'-24'-49'479,"0"-1"1,3 5 0,2 0 345,2 9 1,3 2-646,0-20 805,6 18-805,20 18-90,8 24 0,15 21-45,-14-2 0,-1 5-107,2 6 0,-1 4 107,-1 5 0,-3 4-15,-6 0 0,-1 4 0,-3-2 15,3 5 0,-5 2 14,-6-1 1,-3 3 0,-6-3-60,-4-13 0,-4-2 0,0-3-180,-1 7 1,0-3-271,-7-2 0,5-10 155,16-24 295,5-3 0,2-4 0,0 0 0</inkml:trace>
  <inkml:trace contextRef="#ctx0" brushRef="#br0" timeOffset="38350">29842 12637 24533,'14'-24'1079,"6"-6"-719,15-8-270,-11 14 0,4 0-1972,7-2 0,3 0 1927,7-2 0,6-1-45,2 3 0,7 0 0,-3 1-218,-13 7 1,-1 1-1,1-1-52,12-4 0,3 1 1,-6 2-23,-4 4 0,-5 2-652,-6 1 0,-3 2 944,20 0 0,-22 4 0,-10 6 0</inkml:trace>
  <inkml:trace contextRef="#ctx0" brushRef="#br0" timeOffset="41518">4576 12185 21565,'-10'-14'2878,"0"1"-2428,6 1-90,0 1-91,4 4 1,0 0 0,0 3-90,0-1 90,0 1-90,0-1 0,0 3 359,0 0-539,2 2 0,0 0 0,2 6 180,11 9 0,15 21-180,5 1 90,11 11-90,-8-9-300,1 1 300,0-1 0,-4-3-5,-3-6 275,-7-7 0,-3-12-270,-2-5 0,-11-16 0,0-35 0,-7 6 0,0-5 0,0 0 0,0-1 193,2-7 1,0 1-194,2 3 0,0 2-553,-2 11 1,1 2-213,2-8 1,0 4-1125,1-4-630,4 11 2519,0 10 0,3 11 0,1 5 0</inkml:trace>
  <inkml:trace contextRef="#ctx0" brushRef="#br0" timeOffset="41818">5283 11818 22104,'5'-13'3418,"-2"1"-2878,-15 5-360,1 11-90,-9 10 0,8 32 0,13 18-90,6 0 0,14-1 0,1-32 0,4-8 0,-1-12 0,-2-9 0,-5-13 0,-10-9 0,-2-12 0,-14-7 0,-2-4 0,-11 0-90,-1 4-180,-3 8-450,1 8-449,1 7 1169,1 9 0,11 3 0,2 4 0</inkml:trace>
  <inkml:trace contextRef="#ctx0" brushRef="#br0" timeOffset="42078">5600 11674 20947,'0'-30'3328,"0"5"-1958,-4 5-920,3 6 274,5 21-724,9 11 277,9 25-277,-2-4 0,1 2 0,-5-9 0,0 0 0,6 11 0,-1-1-90,4 8 405,-3-9-854,-6-8-631,-4-8-359,-5-6-989,-4-10 2518,-8-13 0,-4-10 0,-5-10 0</inkml:trace>
  <inkml:trace contextRef="#ctx0" brushRef="#br0" timeOffset="42236">5466 11077 23274,'-37'-42'1529,"4"6"-1439,5 7-90,8 9-270,9 6-540,9 7-719,12 9 1529,9 5 0,9 7 0,5 2 0</inkml:trace>
  <inkml:trace contextRef="#ctx0" brushRef="#br0" timeOffset="42634">5937 11126 23364,'4'-11'1889,"2"2"-1620,-2 4 1,6 11 0,6 12-180,10 17 0,0 2 0,1 3-90,-4-6 0,1 1-500,9 12 1,-1 0 499,-8-12 0,-1-2 0,-1-2 0,-1-1 0,17 25 240,0-2-330,-12-21-180,-6-6 0,-18-28 91,-14-14-1,-29-28 180,3 8 0,9 13 0,0 2 0,-15-1 848,1 12-758,4 4 0,6 12 0,11 4 0,10 6-90,12 2 90,12 0-90,14-2-90,11 0-90,10-9-539,4-1-2429,14-6 3148,-21 0 0,2 0 0,-26 0 0</inkml:trace>
  <inkml:trace contextRef="#ctx0" brushRef="#br0" timeOffset="43275">7630 10520 24443,'-5'-25'1619,"0"5"-1439,-2 17 0,4 16-90,6 21 90,4 21-135,-1-21 0,2 2-503,0 4 0,2 2 458,2 1 0,1 0 0,-1 1 0,0-2 45,1-2 0,1-2-45,-2-5 0,0-1 0,9 22 0,-5-15 0,-8-14 0,-4-12 0,-10-19-90,-2-15 90,-2-11 0,0-6 0,1 4 0,2-1-989,-1-18 1,2-1 988,3 9 0,1 1 0,2-3 0,1 1 306,1 3 0,1-1-306,2-3 0,5 3 0,20-8 0,3 22 90,10 47-90,-10 31 0,-16-18 0,-1 1 1021,-2 1 1,0 2-1022,2 10 0,-2 0 0,-3-6 0,0-1 0,-2-3 0,0-4 238,-2 2-238,-5-36-90,-2-19 90,4-18 0,6-11 0,5 7 0,4 0-446,-3 11 1,1 1 445,6-10 0,5 4 0,0 16 0,1 7 90,16 4-90,14 18-201,-21 25 201,-1 13-90,-5 6-270,-1 4-539,-5-4-586,-9-18 1,0-2-1034,9 6 2735,5-2 1,-3-26 0,1-8 0</inkml:trace>
  <inkml:trace contextRef="#ctx0" brushRef="#br0" timeOffset="43702">8978 10367 22914,'-5'-31'2339,"-4"7"-1980,-9 12 1,-6 16-90,-7 15-90,-4 17-388,3 14 208,3 9-177,18-25 1,2 0 176,2 0 0,3 0-45,3 0 0,2 0-180,8 6 1,4-2-136,10 14 90,12-2 90,-4-35 0,-3-15 180,1-15 0,-5-13 90,-5-13 90,-11 4 0,-2-2 90,0-22-125,-6 20 1,-2 1 124,-5-10 333,-5 10-423,0 8-90,2 1-90,3 14 90,4-2-90,3 12 296,0 2-296,0 3 90,5 20-90,6 1 0,22 35 0,-6-18 0,15 13 0,-14-19-180,0-1-270,-1-6-1079,10 3 360,-10-14-720,6 0-630,-10-16 2519,-5-7 0,0-8 0,-2-6 0</inkml:trace>
  <inkml:trace contextRef="#ctx0" brushRef="#br0" timeOffset="43907">9393 10050 23364,'-5'-23'2248,"-2"5"-1888,6 9 90,-3 13-180,4 16-90,0 17-90,4 15 0,4 9-90,3-14 0,1 0-90,-2-12 0,1-1-180,4 9 0,0-2-630,3 5-1618,4 0 179,-9-21 2339,-1-1 0,-12-24 0,-5-5 0</inkml:trace>
  <inkml:trace contextRef="#ctx0" brushRef="#br0" timeOffset="44052">9108 9684 21205,'-22'-46'1979,"-4"-9"-2519,14 30-989,5 3 1529,17 33 0,8 12 0,5 5 0</inkml:trace>
  <inkml:trace contextRef="#ctx0" brushRef="#br0" timeOffset="44541">9425 9973 23634,'2'-5'899,"2"1"-629,2 4 0,4 8 89,8 6 1,17 33-180,-5-3-284,-10-12 0,-1 1 104,8 18 90,-12-19 0,-1 0 90,8 16-90,-4-5 0,-10-24-90,-8-15 0,-4-18 0,0-26 0,-1-7 0,3 2 0,0-4 0,2 6 0,0 0 149,1 0 0,0 0-149,4-3 0,3 4 0,17-13 0,18 5 90,-2 23-90,2 27 90,-9 15-90,1 16 90,2 8-90,-3 8 90,1 6-90,-5 1 0,-11-18 0,0 0 0,6 15 0,2 9 0,-13-30-90,-4-5-180,-2-7-360,-2-9-4047,-4-3 4677,-13-20 0,-3 1 0,-12-14 0</inkml:trace>
  <inkml:trace contextRef="#ctx0" brushRef="#br0" timeOffset="44936">10863 9254 21745,'-6'-32'2608,"-2"3"-1708,-18 8-451,4 9-89,-12 19 0,9 18-90,-1 22-225,15-14 0,2 4-778,2 6 0,3 4 1,2 0 732,1 10 0,4 1 0,0-7 0,3 4 0,1-4-90,6 3 0,3-4-135,2-2 0,3-3-26,-1-5 1,4-3-1190,14 3 1,2-7 135,-8-14 0,0-4 1304,9 4 0,1-8 0,12-23 0,-3-5 0</inkml:trace>
  <inkml:trace contextRef="#ctx0" brushRef="#br0" timeOffset="45119">11301 8946 15223,'12'-50'1799,"2"7"-2230,2 22 791,8 17 586,12 39 1,2 20-1127,-13-15 0,-1 3 0,0 3-180,6 9 0,0 3 1,-3 0-557,-5 0 1,-4 1-1,-4-2 916,-5-12 0,-4-1 0,-2 0 0,-3 3 0,-3-1 0,0 1 0,-2 0 0,0 0 0,-1 0 0</inkml:trace>
  <inkml:trace contextRef="#ctx0" brushRef="#br0" timeOffset="45753">8280 12248 17533,'-6'-66'2518,"-2"3"-2158,-10 6 0,-5 9 2001,-3 14-2091,-23 12 689,14 19-869,-14 11 383,17 30-473,16-2 0,2 15 0,17-13 0,5-4 0,5 0 0,2-5 1588,-1 19-1588,-11 11 0,-6 6-181,-3-30 0,-2 0 181,-11 19 0,1-1 0,1-4 0,3 9 0,8-19-180,2 5 90,12-22-90,2-2 180,8-2-90,1 1 452,7 13-362,-10-7 0,3 15 90,-15-11 0,0 5-90,-4-2 90,0 14 0,5-8-180,2 1-630,20-7-89,-2-17-540,16 2-810,-4-5 2159,6-1 0,1 5 0,3 0 0</inkml:trace>
  <inkml:trace contextRef="#ctx0" brushRef="#br0" timeOffset="46452">9693 14084 24173,'9'-16'360,"6"1"-360,9 6 0,5 4 90,18 1 180,-5 16-90,-3-3 449,-22 34-539,-17-17 0,-11 17-90,-1-20 90,5-3-90,2-4 0,5 4 0,7-12 0,7 2-90,11-6 90,8-3 0,2 7 0,12 1 90,-15 3-90,4 4 90,-21-2 0,-7 1-90,-4 3 0,-8 1 0,3 1 90,-2-2-90,3 0 0,0 0 0,3 0 0,3-2-90,17 10 90,-2-8 0,13 10 0,-8-7 0,4 1 0,-1 1 0,2 0 0,-7-3 0,0 0 0,-5 0 0,1 9 0,-11-4 0,0 5 90,-9-9-90,-5 1-90,-4-3 90,-7 1-180,-3-2-90,-1-2-1259,-11 6-2069,-3-1 3598,-2-6 0,3 3 0,9-11 0</inkml:trace>
  <inkml:trace contextRef="#ctx0" brushRef="#br0" timeOffset="48371">10237 16825 24533,'-22'-11'1349,"1"0"-1259,5 3 0,4 4-90,6 6 0,2 11 0,9 10 0,4 13-135,4-4 0,3 2-494,7 15-406,-1-7 1,-1-1-1035,-1 0 2069,3 6 0,-16-24 0,-4-6 0</inkml:trace>
  <inkml:trace contextRef="#ctx0" brushRef="#br0" timeOffset="48540">9961 16373 22554,'-18'-37'270,"-4"3"-900,12 23-899,5 13-8302,15 25 9388,10 12 0,7 11 0,4 4 0</inkml:trace>
  <inkml:trace contextRef="#ctx0" brushRef="#br0" timeOffset="49107">10383 16784 21835,'11'0'2608,"-5"0"-2428,-2 0-90,5 4 0,-2 7-90,22 24 0,4 20 45,-6-11 0,1 0-45,-9-11 0,0-3-420,1 3 0,-2-6 420,-6-14-90,-2-7 90,-2-16 0,8-37 45,-8 5 0,1-5-45,0-1 0,1-2-238,-2-6 1,-1 1 282,-1 18 0,0 3-45,2-5 0,0 3 887,6-5-887,7 6 90,-3 35-90,25 27-3221,8 16 3221,-25-20 0,1 0 0,20 20 347,-19-22-347,0-16 0,-7-41 0,-4-14 0,-12 7 0,-3-3 0,-1 3 0,-2-2 89,-3 0 1,-1-4 0,-1 3-250,1-6 1,-2 0 384,-5-15 0,-2 3-90,4 27 0,0 2 1372,-2-2 0,2 3-1418,-2-8-178,1 8 178,15 32-89,7 17 0,10 17 0,12 16 0,-15-17 0,1 3 428,2 3 0,0 1-473,1 5 0,-1 0 11,1 1 0,1 1-536,-4-6 0,1 1 1,0 1 145,0 1 0,1 0 0,-1-1 0,4 9 0,-1-1 0,-3-9 0,0 1 0</inkml:trace>
  <inkml:trace contextRef="#ctx0" brushRef="#br0" timeOffset="49260">11045 16436 23184,'-22'-29'2248,"3"-1"-2158,9 3 0,8-2-90,14-3 0,12-2-359,17-2-451,12 0-1047,-22 19 1,1 2 911,1-1 1,0 1 944,-2 2 0,1 2 0,25-7 0,-5 5 0</inkml:trace>
  <inkml:trace contextRef="#ctx0" brushRef="#br0" timeOffset="50371">13287 14871 21565,'0'-45'2788,"0"0"-2338,-6 6 90,1 5-91,-5 5 91,6 6-180,-3 5-180,6 5-90,-8 5 269,7 21-89,-3 19-90,5 29-120,0-19 0,-1 6 0,2 2-497,1 5 1,2 2 0,-1 2 391,0-7 0,0 4 0,0-1 0,1-3-165,2 5 0,0-3 1,1-3-286,3 14 0,0-8-764,6 3-360,-1-14-540,0-17-269,-2-15 2428,-3-19 0,-4-17 0,-4-11 0</inkml:trace>
  <inkml:trace contextRef="#ctx0" brushRef="#br0" timeOffset="50585">13295 15183 21205,'-12'-50'877,"0"0"0,1 8 0,-1-3 0,1 3-787,0-3 0,-1 2-370,-2-10 1,1 4 279,4-3 202,11 0-112,11 23 264,13 2-219,15 48 0,7 20-135,-3 0 0,2 5-410,-12-10 1,2 3-1,0 2 1,-3-3 259,0 3 0,-2-2 0,-1 0-165,12 14 0,-2-4-225,-14-20 1,-2-2-990,22 18-834,-6-9 2363,-12-9 0,-9-9 0,-9-4 0</inkml:trace>
  <inkml:trace contextRef="#ctx0" brushRef="#br0" timeOffset="50787">13425 15315 21745,'-33'0'2518,"4"0"-2248,7 0-90,6 0-90,8-3-90,6-3 0,12-6 0,12-8 0,14-9-270,17-8-1402,-22 17 1,2-1 996,3 0 1,1 0-586,0-1 1,-1 1 1068,0-2 1,-2 1 0,-2 0 0,-1 0 0,-3 0 0,0-1 0</inkml:trace>
  <inkml:trace contextRef="#ctx0" brushRef="#br0" timeOffset="51436">13835 14424 22446,'-22'-57'2608,"-1"4"-2428,3 8 231,2 9-321,5 9 528,7 11-438,28 62-3403,2 5 3268,1 2 0,1 5-45,-3-9 0,0 0-160,0 2 1,1 2 159,-3-8 0,1 3 0,-1-3 0,2 4 0,0-1 0,5 9 0,-2-4 0,1-2 0,-7-14 0,-12-19 0,-2-12-90,-14-21 90,-3-15 0,-1-6-45,0 2 0,1-3 900,-7-21 0,0-5-900,6 7 0,2-1-397,-1-6 1,1-1 441,4-1 0,2 0 0,-1 3 0,2 1-494,3 6 0,0 2 494,1 8 0,2 1 0,5 0 0,3 4 0,13-5 0,16 8 0,1 45 0,2 19 0,-2 23 329,-22-17 0,-3 2-329,-2 1 0,-4 4 0,-6 5 0,-4 5 0,-1-4 0,0-4 0,-2-1 0,-3 20 0,-2-4 1254,0-11-1344,4-25 1323,4-1-1323,7-24 0,10-7 90,13-5-45,3-2 0,2 1 45,23-3 159,-19 9 1,0 3-160,16 17 0,-21 14 0,-3 6 0,-8-5 0,-3 3 0,4 12 0,-5 3 0,-11 24 0,-18-21 0,-10 0 0,-7-4 0,-6-3-45,-12 5 0,-4-4-90,9-13 0,0-5-450,-5-7 1,3-6-315,4-6-181,-5-11-989,25-9 2069,10-10 0,2-8 0,6-5 0</inkml:trace>
  <inkml:trace contextRef="#ctx0" brushRef="#br0" timeOffset="51785">14850 13759 22734,'0'-21'1619,"0"1"-1439,0 6-90,0 1-90,0 8 0,2-3 0,4 5 0,4-6 0,6 2 0,5-2 0,1-2 0,1 0 0,-5-3 0,-7 0 90,-13 3 0,-11 2 180,-13 4 0,-7 11-1,-6 8-89,10 10 0,2 4-90,-13 20-45,14 3 0,9 7-45,19-7 0,10 0-524,1-9 1,5 0 0,2-2 208,13 6 1,5-7-226,6-5 0,2-10-405,-11-13 1,0-6 944,0 1 0,1-4 0,-2-3 0,-1-2 0,0 1 0,1-1 0</inkml:trace>
  <inkml:trace contextRef="#ctx0" brushRef="#br0" timeOffset="52036">15565 13116 23364,'-23'-41'1799,"3"5"-1350,6 9 1,11 41-360,11 9-45,3 7 0,3 4-45,3-3 0,2 0-164,5 4 1,1 0 163,3 0 0,1-2-1309,3 1 1,0-2 1263,-1-1 0,1-1-90,-2-3 0,2-2-1250,8 5 0,-1-2 935,-10-9 1,-1-1-181,6 2 0,-2-2-1438,2-1 2068,-2-8 0,-3-7 0,-1-5 0</inkml:trace>
  <inkml:trace contextRef="#ctx0" brushRef="#br0" timeOffset="52724">16288 12284 22464,'-7'-38'1889,"1"-1"-1709,10 7 0,8 7 180,14 16-90,19 20-226,-16 3 1,1 6 0,6 6 0,1 7-45,-1 3 0,0 6 0,-1-1-549,5 8 1,-1 4 525,-11-12 1,2 5 0,-2 1-1,-4-5-1038,1 8 0,-3-2 926,4 13 0,-4-3-90,-12-23 1,-4-2-406,2 26-1754,-13-16 1,-4 0 2383,-5 6 0,0-11 0,-3-2 0,-5-1 0</inkml:trace>
  <inkml:trace contextRef="#ctx0" brushRef="#br0" timeOffset="53319">15419 12854 20305,'-4'-11'2969,"3"4"-2699,-6 2-180,2 5 89,1 0-89,-5 11 0,8 5-90,-8 18 0,8 7 0,-3 11-90,9 3-565,6 5 26,9 2-1215,2-17 0,3 1 1844,-6-12 0,3-2 0,8 13 0,2-3 0,-7-15 0,0 0 0</inkml:trace>
  <inkml:trace contextRef="#ctx0" brushRef="#br0" timeOffset="54077">13953 15997 23094,'-26'-30'1439,"-3"6"-1349,-2 12 90,-1 14 0,-1 12-90,3 13 0,1 8-90,9 21 0,9-10 0,12 10 0,13-20 0,17 6 0,-5-14 0,7 2 0,-17-14 0,-7 9 90,-9 0 0,-9 15-46,-2 2 1,1 2-45,-1 16-1093,3-11 0,3-2 1093,13 3-99,4-3 99,9-4 0,1-2 0,3-5 0,-3-2 0,-2-4 0,-3-3 90,-3-3-90,-4-3 0,0 3 0,-6-9 2159,4 4-2159,-4-7 36,8 1-485,2 3-271,7 2-2338,23 17 3058,-3-7 0,-10-7 0,2-1 0,23 10 0</inkml:trace>
  <inkml:trace contextRef="#ctx0" brushRef="#br0" timeOffset="54469">18152 17472 25429,'-26'-43'2069,"-5"2"-1890,-4 7 1,-2 7 90,7 7-270,5 6 90,13 7-29,5 9-61,17 10 0,13 10 0,23 12-400,-16-13 0,2 1 400,6 4 0,1 2 0,1 3 0,-2 2 0,2 0 0,-2 6-980,-10 0 0,-2 4 0,-2-1 1025,1 5 0,-3 3-45,-7-8 0,-1 4 0,-4-4-96,-4 2 0,-4-2 96,-2 11 0,-2 0 0,1-14 0,1 1 0,4 21 0,7 1 0,8-8 0,8-1 0,-2-8 0,3 0 0,1-2-428,10 10 1,1-3-383,1-5 1,-2-6-1530,3 7 2463,-14-12 1,-22-6 0,-14-5 0</inkml:trace>
  <inkml:trace contextRef="#ctx0" brushRef="#br0" timeOffset="55020">15143 15685 22644,'-15'-6'2159,"3"-1"-1889,6-6-90,9-5 89,13-11-89,12-2 0,12-5 0,1-1-90,3-1 0,4 0 0,3-4-342,-7 8 1,4-4 0,1 0 0,2 0 0,-2 2 251,-1 2 0,0 1 0,0 1 0,-1 1 0,-1 1-737,2-2 1,-1 2-1,-2 1 1,0 2 676,7-5 0,-2 2 0,-5 3-120,-5 3 0,-5 3-156,-3 2 1,-3 2-475,16-10-179,-13 8-3239,-10 18 4228,-17 12 0,-12 22 0,-12 6 0</inkml:trace>
  <inkml:trace contextRef="#ctx0" brushRef="#br0" timeOffset="55321">15573 15912 21753,'-47'25'2159,"4"-3"-1369,13-12-610,13-4 90,10-12-90,18-8 0,15-13 0,19-14-480,-13 16 1,3-2 389,6-4 0,3-1-1421,6-4 1,2-1 1360,-13 11 0,0-2 0,1 1 0,2-2 0,0 1 0,0-1-266,1-1 1,1 0 0,1-1 235,-2 2 0,2-1 0,1-1 0,-2 1-30,10-9 0,0 1 0,-1 0-30,-1 2 0,-1-1 0,-3 2-30,-10 6 0,-2 1 0,-4 3-180,-4 1 0,-3 2-449,17-14-361,-11 9 1,-7 9-279,-10 9-8473,-6 11 10432,-11 9 0,-10 14 1,-8 5-1</inkml:trace>
  <inkml:trace contextRef="#ctx0" brushRef="#br0" timeOffset="55676">15809 16427 23184,'-33'30'2428,"6"-5"-2158,13-14-90,10-13 180,19-14-90,21-17-741,-5 8 1,3 0 605,11-6 0,6-2-563,-7 6 0,6-2 0,1-1 0,-2 1 518,6-3 0,-2 2 0,4-1-23,-2 0 1,4-1-1,0 0 1,-4 2-747,-1 1 1,-2 1-1,-1 1 679,-2 1 0,-1 0 0,-1 1 0,-5 3 0,0 0 0,-2 0-169,12-7 0,-2 2 169,-9 5 0,-2 1 0,-7 3 0,-3 2 0,18-6 257,-15 4-257,-8 6 1680,-8 3-1680,-4 3 3008,-2 3-3548,-5 1 474,-1 2-2183,-10 14 958,-2 2-1318,-11 15 2609,-5 3 0,-8 4 0,-5 6 0</inkml:trace>
  <inkml:trace contextRef="#ctx0" brushRef="#br0" timeOffset="61672">16499 17155 22554,'-11'-4'2609,"5"1"-2519,-1 1 0,6 2 89,-3 0-179,6 6 0,4 6 0,6 10 90,5 10-90,5 7-1696,-4-6 0,-1 1 1696,9 17 0,-8-16 0,-1-2 0,1 7 90,0 7-90,-7-19 90,-3 1-90,-6-22 90,-2-2 3392,-6-12-3482,-2-6 0,-16-34-45,9 7 0,1-4 90,-1 0 0,0-2-401,-1-9 0,3 0 356,3 15 0,3-2 0,1-15 0,2-1 0,0 17 0,2 0 0,2-9 0,2 3 0,4-5-90,4 11 90,5 12 90,1 11-90,2 9 0,0 17 0,5 9 0,-3 12 90,1 8 622,-3-1-712,7 19 0,-10-19 0,2-1-180,-13-23-270,-4-12-1528,0 0 1978,-4-8 0,-2-2 0,-5-8 0</inkml:trace>
  <inkml:trace contextRef="#ctx0" brushRef="#br0" timeOffset="62238">16876 16888 20205,'7'5'1349,"-1"4"-358,0-8-901,3 3 232,6-6-322,5-5 165,6-7-165,18-20 45,-21 9 0,-1-1-1,0 0 1,-2-1 557,10-30-332,-21 17 270,-16-13-360,-9 17-90,-14-2 0,-3 26 0,-3 6 0,-1 18 269,-11 33-269,20 6-318,13-11 1,4 1 227,8-6 0,4-1 0,3 1 0,4 0 45,1 0 0,2-2-90,5-2 0,3-3 135,24 22-180,8-16 90,5-16 0,5-16-90,1-15 0,-31 1 0,-1-3 45,-1-3 0,-2-3-92,8-16 0,-2-6 92,-5-9 0,-4-3 0,1 1 0,-3-4-386,-12 4 0,-3-4 0,-3 4 476,-3 2 0,-2 2-546,-1 5 0,0-3 0,-1 4 591,-3-2 0,-2 3-46,1 2 1,0 1-361,-1 5 1,-1 2 495,-5-26-202,0 16 112,2 12 0,5 10-90,2 18 1009,5 15-919,0 20-45,4 3 0,2 5-45,3 7 0,1 1 539,2 2 1,2-1-540,1-2 0,0-5-180,9 13 259,-7-24 1,1-1-1159,8 10-186,5 3-1254,-13-22 2519,-6-6 0,-2-7 0,-4-2 0</inkml:trace>
  <inkml:trace contextRef="#ctx0" brushRef="#br0" timeOffset="62760">17331 16536 21924,'-26'0'1799,"3"-4"-1799,14-15 0,15-4-179,19-17-91,14 0 135,-14 17 0,1 0 90,1-2 0,3 0 45,13-10 0,0 0 135,-11 10 0,-2-1 449,14-10 1,-3 0 584,-4-9-719,-7 6-180,-19 11-90,-11 14-90,0 3-90,0 6 0,2 1 0,0 10 0,4 7 0,2 15 0,3 2 0,1 2 0,9 22 0,-6-16 0,1-1 0,8 12 0,12 7-90,-11-19 0,6-1-90,-13-24 90,0-10 0,-1-13 0,6-28 90,-9-1 0,0-20-950,-11 8 1040,-3 4-44,-3 1 44,2 10 0,-6 6-90,6 11 0,-3 4 0,4 9 0,2 7 1035,4 9-1035,4 9-41,16 21-1038,5 7-1,1-2-269,-3-9-450,-12-18 1799,2-9 0,-7-10 0,3-8 0</inkml:trace>
  <inkml:trace contextRef="#ctx0" brushRef="#br0" timeOffset="63121">18294 15912 19856,'0'-33'3508,"0"6"-3149,0 7-179,0 9 0,0 4 90,3 11-90,4 8 0,10 26-180,-1-4 45,0-1 0,0 0 225,2 1-180,1 1 0,-14-25-90,-5-18 90,0-28-90,2-27 0,-1 29 0,1 0 44,0-2 1,1 2-45,2-6 0,3 6 0,-2 9 0,4 7 90,6 5 0,-1 8-90,5 7 0,-4 9 90,2 8-90,-1 6 0,-1-2-90,-4-1-269,-2-2-451,-4-4-179,0 0-720,-3-4-8122,-2-5 9240,-1-3 0,0-4 0</inkml:trace>
  <inkml:trace contextRef="#ctx0" brushRef="#br0" timeOffset="63488">18667 15473 21655,'0'-21'2428,"0"3"-2158,-3 7 360,2 4-360,-3 15-91,6 9-89,4 16 0,2 9 0,6 7 0,1 2-90,3-2 0,-1-3 0,1-8 90,-4-6-90,-2-8 90,-5-5-90,-4-10 0,-3-3 0,-3-40 0,-2 1-106,3-1 1,0-4 105,-2-28 0,4 17 0,2 1 0,-1 12 0,2 1 45,1-12 0,5 6 134,19 19-89,19 25-90,1 28 0,-21-6 0,-1 1-663,13 13-147,-3-1-359,-3-4-900,-5-4 2069,-5-6 0,-5-5 0,-4-4 0</inkml:trace>
  <inkml:trace contextRef="#ctx0" brushRef="#br0" timeOffset="63856">19447 14107 15942,'0'-48'1619,"0"7"612,0 10-1962,0 10 1936,5 6-1576,2 18 458,7 17-728,2 30-149,-7-11 0,1 7 0,-1 2-451,2 11 0,-1 2 1,0 2 270,1 1 0,-1 0 0,-1 1 0,1 1 0,-1 1 0,-1-6-319,0 4 0,-1-5 289,0-4 0,0-1 0,-1-6 0,0-1 0,-1-8 0,0-1-180,3 24-270,-2-13-359,-2-16-181,-1-10-359,-2-12-450,-1-10 1799,-5-41 0,-2-9 0,1 8 0,0-1 0</inkml:trace>
  <inkml:trace contextRef="#ctx0" brushRef="#br0" timeOffset="64204">19500 14089 20755,'-19'-62'3148,"1"6"-2518,4-6-540,5 24 0,4-2-90,5 22 180,14 4 0,4 7 90,17 7-1,3 15-44,-5 14 0,0 6-135,-4-2 0,-1 2-346,-3 0 0,2 3 1,-3 0 300,6 11 0,-3 0-45,-1 0 0,3 6 0,-1-11 0,6 8 0,2 1 0,-1-3 0,-7-9 0,0-1 0,0-2 0,5 4 0,-1-1 0,1 0 0,-1 1 0</inkml:trace>
  <inkml:trace contextRef="#ctx0" brushRef="#br0" timeOffset="64356">19642 14722 23094,'-29'12'2069,"6"-7"-2069,22-10 0,42-27-180,11-1-210,-15 11 0,5-1 0,-3 1-289,-2 1 1,-2 1-132,13-5 1,-3 0-1619,0-4 2428,-14 2 0,-15 4 0,-9 1 0</inkml:trace>
  <inkml:trace contextRef="#ctx0" brushRef="#br0" timeOffset="65306">17059 14252 20575,'0'-21'2699,"-3"3"-2429,2 4-91,-3 3-89,4 6 0,0-1 0,0 6 900,0-2-630,-4 2-271,4 4 1,-4 7 0,4 9-90,0 36 90,4-7-90,-3-13 0,2 0-878,5 17 878,2-4 0,-1-3-435,2 2 435,-4-16 0,-1 1-90,-4-24-90,-2-7 0,-6-33 929,0-9-794,-3-13 0,0-5 45,2 14 0,1-1-239,-1-19 1,1 1 238,1 16 0,1 3 0,4 1 0,-1 2 0,0 4 0,-1 1-764,2-22 764,0 10 0,0 12 0,9-1 90,9 14-90,8 4 1045,8 21-955,-2 12 760,5 15-850,2 12 0,0 7-211,-21-20 1,0 0 210,15 27-45,-13-20 0,-1 0-315,8 15-270,4 4-1528,-9-16-1,-11-18 2159,1-1 0,-10-15 0,-2-4 0</inkml:trace>
  <inkml:trace contextRef="#ctx0" brushRef="#br0" timeOffset="65487">17088 14347 19586,'-17'-8'2968,"14"-19"-2968,30-27 0,-9 24 0,2 0-913,11-7 1,2 1 462,-4 6 1,1 1-451,1 0 1,-1-1-4017,0 0 1,-1 0 4816,-2 0 0,-1 0 0,-3 1 0,-1 0 0,-2 0 0,0 1 0</inkml:trace>
  <inkml:trace contextRef="#ctx0" brushRef="#br0" timeOffset="65679">17607 13573 21565,'0'-9'1169,"0"-2"-1169,4-2 0,4-6-180,12-3-90,11-1-539,12-4-630,8 2-908,4-2 2347,-2 2 0,-4 4 0,-5 4 0</inkml:trace>
  <inkml:trace contextRef="#ctx0" brushRef="#br0" timeOffset="65886">17672 13849 20755,'-16'16'2159,"2"-6"-2069,7-4 0,6-8 0,10-5-90,10-8 0,15-10-135,1-1 0,4-1-296,-8 5 0,2-1-679,3-3 1,3-4 0,-4 3 1037,-3-1 0,-3 1 0,8-9 0,-2-1 0,-14 10 0,0 0 0</inkml:trace>
  <inkml:trace contextRef="#ctx0" brushRef="#br0" timeOffset="66095">18282 12786 20215,'0'-9'1979,"0"2"-1799,1 1-90,7 3-90,6-3 0,13 1-810,9-7 1,4-1-990,9-2 1120,-7 0 1,-3 0 0,-7 1-1,-4-1 1</inkml:trace>
  <inkml:trace contextRef="#ctx0" brushRef="#br0" timeOffset="66455">18265 12868 20845,'-14'13'2069,"-2"3"-1799,3 2-180,-1 5 0,8 4 0,0 4 0,6 3-90,4 3 0,4-1 0,8-4 90,7-3-90,2-6 0,3-5 0,-2-9 89,3-3-89,1-6 0,2-4 0,5-1 0,16-8 0,-14 7 0,7-2 0,-21 14 0,-5 2 0,-6 7 0,-5 4 90,-13 15-90,-9-6 0,-11 10-90,-5-14-89,-2-3-181,1-1-180,4-4-629,1 0-720,5-3 1889,4-5 0,7 4 0,4-5 0</inkml:trace>
  <inkml:trace contextRef="#ctx0" brushRef="#br0" timeOffset="66919">20409 13551 22644,'-10'0'1889,"4"0"-1349,2 0-91,4 0-449,0-2-90,2-3-89,2-2-181,2-4-1349,2-1-8122,-3 5 8938,-2 5 0,-3 11 0,0 5 0</inkml:trace>
  <inkml:trace contextRef="#ctx0" brushRef="#br0" timeOffset="67122">20474 14139 23274,'8'6'1979,"1"1"-900,10 19-719,0-2-270,12 12 0,-1-2-5661,-1 4 5391,-1 7-233,-7 7-937,-9 9 1405,-15-11 1,-7 2 0,0-10-1,-4 0 1,-7 14 0,-1 1 0</inkml:trace>
  <inkml:trace contextRef="#ctx0" brushRef="#br0" timeOffset="75423">10253 12126 21745,'0'-23'2968,"0"3"-2608,0 2 89,0 4-89,0 3 0,0 4-90,0 0 0,0 5 269,0 0 91,9 38-360,-1 1-180,2 18 0,1 6-90,-4-18 0,0 0-164,2 17 0,-1 3 164,-1-3 0,-1-3-376,-3-15 1,0-2 420,1 9 0,-2-5-45,-2 2 0,0-5-90,0-22 0,0-5 0,-11-47 0,1-9-94,0 4 0,0-4 184,2-1 0,0-5 30,1-3 0,-1-6 0,1 0 0,0 0 0,1-1 0,0 0-841,0-1 1,1 0 0,1 3 810,0 8 0,1 2 0,1 5 0,2 6 0,0 3 0,0-3 0,0 2 0,0-5 0,5-3 0,8 28 0,9 6 486,11 13-486,-2 12 0,2 7 1385,-6-3 1,0 4-1386,12 11 0,-1 1 0,-9-5 0,-1 0 0,0-2 0,-1 1-45,-1 0 0,-1 0 0,-2-4 0,-1 0-615,16 24 30,-7-9-180,-5-6-359,-8-8-2069,0-1-6593,-11-10 9432,0-3 1,-12-11 0,-2-4 0</inkml:trace>
  <inkml:trace contextRef="#ctx0" brushRef="#br0" timeOffset="75605">10335 12465 22194,'-37'8'2879,"4"-2"-2699,9-6-90,8-2-1,7-5-89,27-24-269,10-1-46,-4 6 0,4-2-1144,12-7 1,0 0 334,-9 6 0,0 0 1124,9-10 0,-2 0 0,-14 10 0,-1 1 0,-2-2 0,0 1 0</inkml:trace>
  <inkml:trace contextRef="#ctx0" brushRef="#br0" timeOffset="76270">10838 11466 22284,'-5'-26'2699,"0"6"-2519,-2 2-90,0 11 89,6 11-89,9 32-90,5 7 0,-1-9 0,0 1-2220,15 26 2220,-14-28 0,0 0 0,1 0 0,1-1 0,-2-1 0,0 0 0,2 4 0,0 0 90,9 16-90,-6-4 0,-7-23 90,-8-17 2220,-2-3-2220,-1-18-90,-5-8 0,-4-21 0,-5-9 0,-2-11 0,8 28 0,1-1 0,0 0 0,0 0 45,1-1 0,0 1 45,-1-30-90,4 26 0,1 0 90,2-16-575,5-7 395,4 32 90,7 10 0,8 10 0,5 17 0,6 15 0,1 17 0,-3 15-131,-18-23 1,-1 1 175,-2 1 0,-2 2-45,-2 11 0,-2 0 90,2 18-46,-5-26 1,-2-3 135,-1 0 180,0-11-270,0-12 382,0-9-472,3-33-90,6 0 90,5-25 0,6 15 0,3 3 0,1 10 0,2 8 0,-1 11 0,1 17-90,4 33 180,-10 9-137,-9-13 1,-4 1 46,-1 28-45,-12-16 0,-3 0 45,2-13 0,-2-2 0,-6 12 0,-2-3-90,-14 4-180,-1-12 0,-1-17-540,-14-15 271,13-16-181,-9-11-269,20-10-720,5-8-720,10-9 2429,-1-2 0,8-1 0,-3 2 0</inkml:trace>
  <inkml:trace contextRef="#ctx0" brushRef="#br0" timeOffset="76621">11695 11104 21205,'0'-23'2249,"0"1"-2069,0 5-180,0 0 89,0 1-89,0 0 0,11-8 0,-3 7 90,8-8 0,-6 7 270,-6 2 0,0 1-180,-11 5 360,-15 4-451,-3 12 91,-11 8-90,8 15 0,3 10-90,3 12 0,6 9-1479,7 5 1479,6 1 0,9 0-270,6-7-270,6-5-664,7-9-415,5-12-990,3-11 2609,3-13 0,4-9 0,1-5 0</inkml:trace>
  <inkml:trace contextRef="#ctx0" brushRef="#br0" timeOffset="77038">12170 10652 21655,'-12'-3'1709,"5"1"-1619,2 2 0,5 8 0,0 2-1,12 26-89,2-5 0,14 17 0,-1-11 0,1 3 0,-1-3 0,8 13 90,-10-13-90,-5-8 0,0 0 0,1 4 0,8 6 0,-13-17 0,4-3 0,-3-4 0,12-3 0,-10-5 0,15-3 0,-12-4 0,2 0 0,-4-4 0,-4-3 0,2-5 0,1 1 0,-1-3-539,4-1-1080,-1-4-270,-4 1-7942,-4-2 9792,-9 4 1,-2-2 0,-2 0-1</inkml:trace>
  <inkml:trace contextRef="#ctx0" brushRef="#br0" timeOffset="77363">12783 9950 21745,'0'-20'1349,"4"2"-1259,6 2 0,10 5 0,13 4 0,11 9 0,13 13-314,-24-1 1,0 4 313,2 5 0,1 4-45,-1 4 0,-1 3 45,-1 5 0,-3 2-45,-2 1 0,-3 2-45,-3 0 0,-3 1 0,-4-1 0,-2 0 0,-3-2 0,-2 0-90,-3-2 0,-2-1-135,0-2 0,-2-2-944,-8 31-1170,-4-8 2339,-11-3 0,-7-5 0,-3-3 0</inkml:trace>
  <inkml:trace contextRef="#ctx0" brushRef="#br0" timeOffset="77988">13798 9344 20665,'-12'-2'2969,"0"0"-2610,2 2 1,0 0-90,5 0 0,2 0-90,3 0-1170,0-2-2967,0 7 3957,0 3 0,0 12 0,0 3 0</inkml:trace>
  <inkml:trace contextRef="#ctx0" brushRef="#br0" timeOffset="78180">14087 9964 25163,'3'16'269,"5"2"-269,7 4 0,3 5-89,3 7-541,-1 9-719,-5 7-1350,-11 13 2214,-8-28 1,-6 0-1,-6 6 1,-4 0-1,-5 2 1,0 0-1</inkml:trace>
  <inkml:trace contextRef="#ctx0" brushRef="#br0" timeOffset="84331">19077 12239 20755,'7'0'3328,"-3"0"-2878,-2 0-90,-2 0 0,0 4-91,0-3-179,0 7 0,1-3-90,0 0 0,2-1-180,2 0-1529,8 9-2518,8 8 4227,-1 3 0,1 2 0,-9-5 0</inkml:trace>
  <inkml:trace contextRef="#ctx0" brushRef="#br0" timeOffset="84510">19224 12868 20665,'8'25'2249,"2"-5"-1799,0-2-91,4-4-89,0-1 0,3 1-90,-3 1-180,-2 5-90,-5 6-540,-11 7-269,-12 4-900,-13 6 1712,-14 0 0,19-20 0,-2-1 0,-3 1 0,0-1 0</inkml:trace>
  <inkml:trace contextRef="#ctx0" brushRef="#br0" timeOffset="85921">9141 13135 21655,'-10'0'2608,"-1"0"-2248,1 0 0,4-4-180,-1-2 0,6-7-91,1 1-89,8-7 0,8-2 0,7-8 0,7-3 0,-4 4 0,1 0 0,16-14 0,-15 15 0,1 0 0,9-7 0,11-9 0,-13 12-179,9-6-271,-20 19-360,-3 3-179,-4 5-720,-4 4-720,-1 4 2429,-7 2 0,-2 8 0,-4 2 0</inkml:trace>
  <inkml:trace contextRef="#ctx0" brushRef="#br0" timeOffset="86255">9173 13447 20282,'-10'4'2519,"4"-3"-1513,2 3-826,4-4 112,0 0-202,4-4 60,5-7-60,14-10-90,11-11 0,11-4 0,-18 14 0,1 1 60,1 0 1,-1 1-61,2-3 0,-1 1 0,2 1 0,-1 1-135,-1-1 0,-1 1-315,27-16-269,-6 4-181,-8 7-3148,-2 1 4048,-20 13 0,-6 7 0,-20 12 0</inkml:trace>
  <inkml:trace contextRef="#ctx0" brushRef="#br0" timeOffset="87629">6708 14731 22284,'14'16'540,"3"4"-270,3 5-90,4 9 0,3 6-90,1 8 0,1 6-90,-1 1 89,1 1-89,-3-5 0,-3-4 0,-3-6 0,-6-7 0,-2-7 0,-2-7-179,-5-7 89,-9-14 0,-9-11 180,-9-21-45,1-7 0,-1-4 0,5 7 0,2-3-436,-8-16 0,3-2 481,6 15 0,1 0-45,3 0 0,0 0 45,0 2 0,2 1-45,3 2 0,1 1 135,-1-29 0,5 10-90,0 10-90,0 10 0,2 7 0,9 0 0,4 14 90,11 0-90,35 33 0,-17 16 30,-21 2 0,-2 10 0,-7-1-30,-11 6 0,-7 0 313,3 12 0,-5-4-313,-21-2 0,19-41 0,4-9 0,4-3 0,0-4 0,4-6 0,2-2 245,6-5-245,5-1 0,3 0 0,6 1 0,5-1 0,3-1 0,5 3 0,0-1 0,1 8 0,-1 1 0,-2 12-90,8 14 180,-8 17-90,-3 4 0,-12 7 0,-14-9-90,-4 4 180,-2 1-90,-7-13 0,-3 1 0,-6 19 0,1-18 0,-2-1 0,-12 14 0,-3-3 0,0-2 90,-3-6-90,2-3 90,-6 1 0,12-13 90,-2 2-91,15-17 1,2-3 0,5-4-90,2 0-2338,3 0 719,0-4 1619,0-11 0,0-1 0,0-8 0</inkml:trace>
  <inkml:trace contextRef="#ctx0" brushRef="#br0" timeOffset="88224">4934 16025 23454,'-11'-5'2248,"5"3"-2068,-1 0-90,6 2 0,-3 10 90,12 8-90,4 22-90,14 15-319,-10-20 0,1 1 319,3 2 0,1 1 0,0 1 0,-1-1 0,0 1 0,1-1 0,-3-3 0,0-1-303,-2-2 1,-1-1-238,11 23-269,-7-8-1988,-2 2-7034,-10-21 9095,-3-3 1,-14-29 0,-5-6-1</inkml:trace>
  <inkml:trace contextRef="#ctx0" brushRef="#br0" timeOffset="88392">4662 15509 22554,'-27'-57'1439,"3"9"-1439,5 14 0,9 14-270,4 11-269,8 9-541,4 9-1348,6 9 2428,5 5 0,5 5 0,1-1 0</inkml:trace>
  <inkml:trace contextRef="#ctx0" brushRef="#br0" timeOffset="88988">5072 15848 21115,'24'16'1709,"1"4"-1529,1 7-90,0 9 90,5 5-90,-2 5-90,1-3 0,-5 0 90,-2-5-90,-4-4 0,-3-4 90,-4-10-90,-2-8-90,-5-6 90,-2-20-90,-15-24 90,5 5 0,0-3 0,-1 2 0,0 0 45,2-2 0,2 2-45,4-6 90,0 8-90,7 9 90,5 12-1,11 5-89,9 16 0,7 5 0,-5 2 0,2 3 0,19 10-695,-19-13 0,-1-1 785,7 2-90,-7-11 0,-5-9-90,-7-14 90,-7-16 0,-12-9 0,-4-6 0,-2 8 0,-2-3-455,-4-21 0,-2-1 500,-4 11 0,-1 1 90,-1-2 0,-1-1-1,0 2 1,-2 0 90,-5-10 0,0 2-180,8 20 0,0 2 562,-3-5 0,2 6-517,2 11 0,7 24 0,12 24-90,10 27 0,-2-14 0,3 2-319,3 5 0,2 2 319,2 4 0,1-1 0,2 2 0,1-1 0,0-2 0,1 1-225,8 11 0,1-2-90,-11-16 1,0-2-91,6 5 0,-2-2 202,2-2-1866,-7-13 2077,-10-12 1,-6-8 0,-6-8 0</inkml:trace>
  <inkml:trace contextRef="#ctx0" brushRef="#br0" timeOffset="89208">5506 15726 23454,'-30'0'2068,"3"-4"-2068,18-9 90,19-12-90,31-20-210,-9 16 0,8-4 1,-2 2-350,10-8 1,3-2 63,-10 9 0,5-3 1,0 0-1,-5 4-1055,9-4 0,-3 2-3366,9-7 1,-5 2 4651,0 0 1,-19 9 0,-8 2 0</inkml:trace>
  <inkml:trace contextRef="#ctx0" brushRef="#br0" timeOffset="92441">8207 13949 17607,'-7'0'4857,"-4"0"-4227,10 0-180,-8 0-91,8 0-89,-6-2-90,6-3 0,-3-4-90,15-17-90,6 1 0,17-16 0,11-2-427,-1 3 0,3-3 427,-9 10 0,2-2 0,7-7 0,4-4 0,-3 3 0,-4 4 0,-1 0 0,2-4 0,4-5 0,-5 4 0,-9 6 0,-2 0 0,9-8 0,-2 1 0,-18 18 0,-2 2 0,15-15 0,-7 8 0,-8 9-90,2 4 90,-12 11 0,3 0 0,-8 8 0,0 0 674,3 0-1393,-2 0-541,0 0 91,-2 0-630,-2 0-7826,-2 0 9625,0 6 0,0 1 0,0 7 0</inkml:trace>
  <inkml:trace contextRef="#ctx0" brushRef="#br0" timeOffset="93059">8385 14306 15718,'-10'0'5487,"4"4"-4498,-3-3-629,4 3 0,-2-4-180,4 0 0,3 0-90,5-10-90,6-5 90,13-16-90,12-10-370,-11 14 1,1-2 369,7-4 0,1-2 0,4-5 0,1-2-1509,6-1 1,0 0 1508,1-1 0,0 0 0,1-1 0,-1 2-839,-1 1 1,0 2 838,-4 1 0,-1 1-150,-2 3 0,-1 2 150,-5 4 0,-1 1 0,-4 4 0,-1 1 0,17-13-180,-13 9 261,-6 7-980,-9 4 2170,-7 8-4959,-5 2 3688,-3 6 0,-5 0 0,-2 0 0</inkml:trace>
  <inkml:trace contextRef="#ctx0" brushRef="#br0" timeOffset="95823">10164 18096 17787,'-16'12'4317,"1"-1"-3957,3-6-180,6 3-90,-1-7 90,6 3-90,-3-4 0,4 0 90,11 0 0,3 0 0,13-2-1,8-5 1,8-2 0,11-9-45,-7 3 0,6-5-1176,-2-1 0,5-3 1,-2 1 1040,-8 3 0,-1 1 0,1-2 30,10-5 0,2-3 0,-7 3-301,-4 0 0,-4 2 316,1-4 0,1-1 0,-1 1 0,0-1-45,-2 1 0,-1 0 45,-2-1 0,-1-1 0,-1 2 0,-1 0 0,-1-2 0,-1-1 0,0 0 0,1 1 0,0-4 0,-1 0-45,0 0 0,1-2 30,-3 0 0,2-3 0,-2 1 15,4-6 0,0-1-45,-4 7 0,0-3 0,-2 3 0,1-4 0,-3 2 45,0 0 0,-1-1 0,-1 1 0,-1 0 0,-2 2 0,-2 0 90,-2 1 0,-1 1-90,-1 2 0,-2 0 44,-3 3 1,-1-1 90,5-29-90,-10 19 0,-4-1-45,-2 10 0,-2-1 0,-2-10 0,-2 1 45,-12-21-258,-7 3 213,12 29 0,0 1 45,-18-28-45,15 29 0,0 1 45,-17-27-1,-5 3-89,-1 6 0,-5 4 0,-7 7 0,-2 4 0,-6 3 0,16 12 0,-2 1-45,10 3 1,0 1 44,-11-2 0,0 0 182,11 5 0,2 2-182,-3 1 0,0 0-45,-2 3 0,-1 0-287,-2 1 1,-1 2 331,0 1 0,-5 4 0,2 2 0,-6 2 0,-2 2 0,1 2-30,-9 4 0,1 2 0,-4 2-6,11-2 0,-4 1 0,-1 1 0,2 1 0,5-1-336,-11 7 1,5 1-1,1 0 372,2 3 0,2 0 0,4 0-45,-2 6 0,3 1 45,-1 3 0,2 2 0,2 2 0,1 5 0,14-12 0,-1 3 0,1 2 0,1-2 0,0 3 0,1-1 0,-1 6 260,2-4 1,-1 5 0,-1 3 0,0 0 0,3-2-261,-1 5 0,1-1 0,2 0 0,-1 0-292,0 0 1,0 0 0,0 0 0,2-1 291,1-2 0,0 1 0,2-3 0,2-2 0,2-3 0,2-4 0,0 3 45,-2 13 0,1 3 1,3-1-46,5-2 0,3-1 0,1-1 0,0 1 0,0-1 0,4-2-106,4-6 1,3-2 0,3-3 150,4 0 0,4-2-45,16 13 0,4-1 42,-7-15 1,3-3-43,-3-5 0,3-1 0,0-3 0,10-3 0,1-6 0,5-2 0,2-5 0,2-3 0,6-5 0,-1-5 0,6-5 0,1-2-45,-14 1 0,0-2 0,1-1 0,-1 0-144,0 0 1,1 0 0,-1 0-1,-1-1 159,12-4 0,-1-1 0,-7 1-15,-1 1 0,-6 0 117,-3 2 0,-3-1-117,-5 3 0,-3-1-45,25-11 1189,-12 3-1369,-13 1-809,2-6 449,-16 4 624,1-7-1073,-13 8-900,-5 1 2774,-2 0 0,-8 0 0,-2-3 1</inkml:trace>
  <inkml:trace contextRef="#ctx0" brushRef="#br0" timeOffset="97345">13177 7599 23094,'-4'-3'450,"0"7"-360,4 6-90,5 8 89,6 4 91,9 6 0,9 1-90,9 3 0,11 2-102,-20-17 1,3 0 11,2 1 0,1 0-237,4 0 0,1 0 282,2 0 0,1-2 44,4 1 1,1-2-45,3-1 0,0-1 0,3-1 0,4-1 15,-3-3 0,3 1 0,-1-2-499,-11-3 1,-3 0 0,3-1 468,13 1 0,3 1 0,-4-2 15,4-2 0,1-2-244,-4 0 1,4 0-1,1-1 244,-13-1 0,2-1 0,-1 0 0,1 0-396,1-1 1,0 1 0,0-1 0,-1-1 372,2-1 1,0-1-1,-1 0 1,-2 0 6,3-1 1,-2-1 0,4-1 15,3-1 0,5-1 0,1 0 0,-3 0-23,-13 2 1,-2 1 0,1 0-1,5-2 8,-2 0 0,6-2 0,3-1 0,-1 0 0,-2 1 0,-5 0-30,0 0 0,-5 1 0,0 0 0,2-2 22,12-3 1,3-1-1,0 0 1,-6 1-556,-2-1 0,-5 2 0,0-1 563,-1-1 0,0 0 0,-1 0-30,-1 1 0,-1-1 0,-1-1 35,-1 1 0,-1-2 1,0 1-7,0-1 1,0 0 0,-1-1 0,-1 1 0,0-1 0,-1 0 30,0-1 0,0-1 0,0 1-60,-2 0 0,0 0 0,2-2 18,9-7 1,3-2 0,-2-2-19,-2-1 0,-1 0 0,-1-1 30,0 1 0,-1 0 0,-3 0-30,-6 2 0,-2 0 0,-5 1 0,1-3 0,-5 1 0,-2-1 0,-1 0 0,-3 0 0,-2-1 0,-2-1 0,-1-1 45,-2-1 0,-2-1-45,-2 0 0,-2-3 90,0-18 0,-2 0-45,-2 14 0,-1 0 394,0-12 0,-3 2-439,-2 17 0,-3 3 45,-1-1 0,-2 1-45,-4 1 0,-3-1 0,-15-19 0,-5 1 0,5 12 0,-1 2 0,1 4 0,-2-1 0,-1 3 126,-8-4 1,-3 3-157,0 3 0,-5 0 0,-4 0 7,-2 4 1,-5 1 0,-2 1-1,3 1 23,8 3 0,1 2 0,-1 0 0,-1 1-268,2 3 0,-3 0 0,0 1 0,1 2 0,3 3 238,-8 2 0,3 3 0,-1 2 0,-6 0 0,-1 2 0,-2 1-239,13 2 0,-1 1 0,-1 1 1,0 1 245,-3 0 1,-1 1-1,0 1 1,-1 1-1,-1 1 1,-1 1-1,0 0 1,-1 2 22,0 0 0,-1 1 0,1 0 0,-1 2-23,1 0 1,-1 0-1,1 2 1,-1 0-173,1 1 0,-1 1 0,0 1 1,0 0 194,1 1 0,-1 0 0,1 2 0,-1-1 51,0 1 0,-1 1 0,1 0 1,0 1-52,0 0 0,0 0 0,1 1 0,-1 0-20,0 1 1,0 0-1,0 1 1,1-1 19,1 1 0,1 1 0,0-1 0,1 1 0,0 1 0,1 0 0,0 0 0,1 1 0,2 0 0,1 0 0,1 1 0,0 1 0,3-1 0,0 1 0,1 0 0,1 1 191,3-1 1,1 1 0,0 1 0,0 4-192,2 1 0,-1 3 0,0 2 0,2 0 0,3-1 31,0-1 0,4-1 0,0 1 1,0 2-32,2 0 0,-1 3 0,0 0 0,2 0 0,4-2 0,-3 11 0,5-2 0,2 1 0,1 0 0,3 1 0,0 0-30,3-3 0,2 0 0,1 3 30,3-4 0,2 3 0,1 0 0,2-3 0,0-1 0,1-3 0,3 3 0,2 3 0,2 5 0,2-2 0,1-6 611,5 4-1,4-5-610,6 13 0,3-5-45,-5-24 1,3-4 208,11 4 1,4-4-345,1-7 1,1-3 44,0-1 0,1-3-90,-3-7 0,-1-4-495,16-5-539,-15-3 0,2-1-1080,21-4 2588,-20 1 1,0 0 0,18-4 0,2-1 0</inkml:trace>
  <inkml:trace contextRef="#ctx0" brushRef="#br0" timeOffset="98163">15496 8725 22824,'0'-9'1169,"0"4"-1079,0 1 360,0 4-360,3 6-90,4 3 90,5 9 0,11 19-180,-4-6 180,13 20-90,-15-23 0,2 2 0,-11-20 0,-4-4 90,-2-6-180,-2-2 90,-5-7 0,-2-7 0,-13-37 0,13 13 0,0-3-231,0 0 1,0-1 230,4-5 0,1 2 0,4-15 0,4 8 0,4 11 0,15 7 0,-2 19 0,19 13 90,-16 16-1,8 33 1,-22-11-90,-1 11 0,-11-22 0,0-9 192,0-7-552,0-1-1079,-4-6-90,3 0 749,-2 0 1,3 0-1</inkml:trace>
  <inkml:trace contextRef="#ctx0" brushRef="#br0" timeOffset="98756">15894 8526 20845,'8'13'1619,"4"-1"-1349,2-1-180,1-6 90,15-1-180,-9-8 90,15-3-90,-10-7 0,1-2 0,8-18 90,-14 6 0,4-14 180,-22-1-1,-19 4-179,-4 4 0,-16 16 0,5 21 180,-17 26-225,26-2 0,3 5-45,-1-2 0,2 3 0,5 4 0,7 0 90,9 14-90,12-5 0,11-6 0,9-7 0,6-8 0,3-6 0,2-8 0,0-4-90,-3-6 0,-3 0 0,-3-2-90,-3-7 90,-1-7-45,-4-18 0,-2-9 135,-6-5 0,-2-3-285,5-9 1,-3-4 374,-11 11 0,-5-2 0,-2 2 224,-5-13 1,-2 1-180,2 1 0,-2 2 0,-3 10 0,-1 7 45,3-5-90,0 8-90,5 18 90,0 8 0,0 25-90,0 19 90,1 17-90,3 16-52,0-25 0,1 1 52,-1 2 0,2 1 0,4 15 0,1 0-45,-3-15 0,0-2-45,3 10 1,0-3-361,3 3-270,-2-10-269,-1-9-2609,-1-2 3598,-6-14 0,0-1 0,-4-12 0</inkml:trace>
  <inkml:trace contextRef="#ctx0" brushRef="#br0" timeOffset="99245">16365 8354 20935,'-23'-9'2159,"3"0"-1889,4-4-270,7 5 90,11-5-90,12 6 0,13-4-90,10 0 90,5-3 0,5-2 0,0 0 359,12-12-89,-18 6 630,11-19-91,-30 10-269,-4-8-450,-13 16 0,-5 6-90,4 20 90,2 9-90,6 15 0,4 12 0,-1-7 0,0 2 0,9 19 0,-7-19 0,0-1-90,9 6 0,-1-8-450,10-8 360,-12-11 90,6-8 0,-13-13 90,-1-7 0,-5-29 0,-4 6 180,-4-18-90,-2 21 0,0 4-90,0 7 0,0 7 0,0 5 90,1 6-90,7 7 90,-1 9-90,7 5-90,-4 6 0,2 0-449,1 5-361,-1-2-449,-2 0-540,0-5 1889,-5-2 0,-2-9 0,-3-1 0</inkml:trace>
  <inkml:trace contextRef="#ctx0" brushRef="#br0" timeOffset="99624">17157 8064 20126,'0'-25'3508,"0"3"-3239,0 4-89,0 4-90,0 7 0,1 3 0,4 4 0,3 6-90,4 4 90,2 8-90,8 10 0,-8-5 90,3 3 0,-11-12-90,-2-3 90,-2-6 0,-2-1-90,0-12 0,0-2 0,6-18 0,0 7 90,7-7-90,1 10 0,0 2 180,10 2-90,-6 13-90,5 7 0,-5 12 0,4 16 0,-1 2-90,-2 2-360,-7-8-180,-7-14-1798,-2-3 2428,-1-9 0,-6-6 0,-1-7 0</inkml:trace>
  <inkml:trace contextRef="#ctx0" brushRef="#br0" timeOffset="100772">17250 8164 21295,'0'-7'3058,"0"0"-2698,0 5-90,0 0-180,0 16-90,0-2 0,0 16-90,4-5-180,7 16-270,3-9-1529,9 19 2069,-2-13 0,-2-3 0,-1-8 0</inkml:trace>
  <inkml:trace contextRef="#ctx0" brushRef="#br0" timeOffset="101190">17522 7865 22284,'-8'-20'2069,"4"2"-1979,-4 0-90,7 10 90,-2 0-90,3 18 90,11 25-90,-1 5 90,9 20-90,-9-27 0,-2 0 0,4 14 0,-3 16 0,-7-36 90,-2 0-90,0-19 0,0-2 0,0-6-90,-5-8 90,-4-24 90,-2-10-45,6-1 0,2-3-45,-1-15 0,4 22 0,2 2 0,10-12 0,10 22 0,4 4 0,6 29 0,-6 10-720,10 30-179,-9-10-990,4 12-7942,-13-21 9477,-4-4 1,0-11 0,-1-4 0</inkml:trace>
  <inkml:trace contextRef="#ctx0" brushRef="#br0" timeOffset="101529">18030 7232 21565,'-11'-32'3238,"1"-7"-3238,6 18 90,0-2-90,4 18 0,0 3 90,0 2 180,9 26-1,12 35-224,-10-25 0,0 2-326,4 11 1,0 1 280,-5-12 0,0 1 45,3 16 0,0-1-45,-4-15 0,1 1 0,4 18 0,-1-1 0,-3-22 0,-1-2 0,8 28-90,-3-22-90,-8-21-989,2-5 359,-6-6-179,2-3-1080,-4-4 2231,0-16 1,0 2 0,0-14 0</inkml:trace>
  <inkml:trace contextRef="#ctx0" brushRef="#br0" timeOffset="102008">17713 7382 21025,'-24'5'2968,"3"-1"-2698,3-4-90,4 0-90,7 0 0,2 0-90,8-4 0,7-3 0,12-9 0,8-1 0,4-1 0,-5 3 0,1 0-238,15-7 0,3 0-527,3 0 1,-1 2-91,-12 4 0,0 0 855,19-7 0,-2 1 0,1 1 0,-23 10 0,0-1 0</inkml:trace>
  <inkml:trace contextRef="#ctx0" brushRef="#br0" timeOffset="102423">18338 7241 22734,'-4'0'1169,"-3"0"-1079,6 0 0,3 20 0,15 16-180,3 7 90,2-11 0,2-1-180,21 6 90,2-6 0,-6-22 90,-15-21 90,4-31 0,-8 5 135,-7 0 0,-1-4 225,-3 5 0,-2 2-271,7-22-89,-5 9 0,-9 41 0,-2 3 180,1 30 0,0 19-1921,-1 9 0,0 6 1651,1-13 0,0 4 0,-1-1 30,-1 6 0,-1 0 0,1-3-955,1 7 1,-1-2 834,-2-1 0,-1-1-472,3-4 1,1-2 111,-2-5 1,1-2-91,0-6 0,2-1-1079,-1 22 1619,0-7 0,1-25 0,2-4 0</inkml:trace>
  <inkml:trace contextRef="#ctx0" brushRef="#br0" timeOffset="102882">18858 7571 20485,'5'-41'1109,"1"0"1,-1 4-1,-1 2-749,3-20-180,-3 15-90,-2 15 90,-2 12-90,3 13 0,4 15 0,3 15 45,-1 6 0,0 7-45,1 8 0,0 2-46,0 1 1,0 1 45,1 10 0,-1-5-117,-1 0 296,-1 4 1,-7-34 0,-1-10-180,-5-28 0,-2-11-45,-2-21 0,-1-10 135,-2-10 0,1-2-657,-1-3 1,0-1 595,4 20 1,0-2 0,1 5-30,-1-3 0,1 3 0,1 4 0,0 1-90,0-25 0,6-1 90,8 25 91,10-2-271,11 25 180,8 7-180,5 9 90,1 9 0,-4 9 0,-8 9 0,-13 9 0,-12 9 0,-16 8 0,-6-12 0,-5 1 267,4-12 1,-1 1-358,-6 9 0,-1-2-359,-7 5-990,-2-1-900,12-17 720,4-6-810,13-17 2429,8-11 0,4-7 0,3-7 0</inkml:trace>
  <inkml:trace contextRef="#ctx0" brushRef="#br0" timeOffset="103278">19195 7241 20935,'8'0'1889,"0"0"-1799,1 0 0,-1 0 0,2 0-90,2-4 0,2-1 0,6-8 0,1-3 0,3-6 90,1-6 314,-7-1 1,-1-3-135,-1-10 135,-3 3 0,-4 1-135,-17 6-91,-1-3 1,-5 20 0,-11 14 0,7 10 0,-13 44-135,23-14 0,3 2 0,-2 2 0,2 0-45,5 3 0,3-2 0,5 12 0,7-6 0,7-9 0,3-9 0,5-10-1799,26-16-1169,-12-22 539,8-9 2429,-25-17 0,-11 8 0,-2-5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7:13:46.866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92D050"/>
    </inkml:brush>
    <inkml:brush xml:id="br2">
      <inkml:brushProperty name="width" value="0.09071" units="cm"/>
      <inkml:brushProperty name="height" value="0.09071" units="cm"/>
      <inkml:brushProperty name="color" value="#00B050"/>
    </inkml:brush>
    <inkml:brush xml:id="br3">
      <inkml:brushProperty name="width" value="0.09071" units="cm"/>
      <inkml:brushProperty name="height" value="0.09071" units="cm"/>
      <inkml:brushProperty name="color" value="#FF0000"/>
    </inkml:brush>
    <inkml:brush xml:id="br4">
      <inkml:brushProperty name="width" value="0.09071" units="cm"/>
      <inkml:brushProperty name="height" value="0.09071" units="cm"/>
      <inkml:brushProperty name="color" value="#A020F0"/>
    </inkml:brush>
  </inkml:definitions>
  <inkml:trace contextRef="#ctx0" brushRef="#br0">7756 4098 17796,'-18'-9'2428,"1"0"-325,-1 4-2013,4 1 864,0 4-864,2 4 506,1 7-506,5 12 1465,2 15-1465,4 16-90,2-20 0,0 2-316,0 6 0,0 0 361,3 3 0,0 3-45,0-3 0,0 3 0,-1-3 0,2 5 0,0 1-240,-2-2 0,1 3 1,-1-5-1161,-1-5 0,-1-4-1209,1 24 2609,-12-32 0,-4-40 0,-9-3 0</inkml:trace>
  <inkml:trace contextRef="#ctx0" brushRef="#br0" timeOffset="178">7598 3637 22914,'-11'-19'180,"5"3"-450,2 9-1079,19 9-900,1 8 2249,18 10 0,2 7 0,5 5 0</inkml:trace>
  <inkml:trace contextRef="#ctx0" brushRef="#br0" timeOffset="753">8162 4234 22014,'0'20'1440,"2"6"-1260,2 4 89,2 11 1,2 9-90,1 6-135,-2-10 0,1 0-45,-3-13 0,2 1 45,4 24 0,1-4 135,-2-18-180,1-3 0,-9-60 0,-1-20 90,3-12-45,2 13 0,0 0 0,0 11 0,1 1-622,3-9 1,0 4 576,9-4 0,5 13 90,4 14 0,10 8-90,7 20 90,8 5-90,-14 8 0,3 6 0,1 0 0,2 2-486,9 7 0,-2-1 441,-10-9 0,-2-3-45,-6-9 0,-2-5-329,10-7 239,-3-19 1101,0-14-981,-18-8 0,0-10 0,-2-3 90,-2-3 0,-3-1 0,0-3-328,-1 6 0,1-1 0,0-2 1,-3 2 386,-1-14 1,-3 1 0,-1 4 45,-2-9 0,-2 4 0,0 2 0,-1 2 0,0 6 0,-2 3-45,1 7 0,0 2 921,0-23-1011,0 18 0,0 23 251,0 24-161,0 74-90,0-34 0,0 4-384,1 1 1,-1 4 0,1-1 383,2 14 0,0 3 0,1-6 0,1 4 0,2 1-203,0-11 1,0 1 0,2 0 0,-2-2-98,1 6 0,-1-1 0,2-2-90,0-1 1,1 0-1,-1-9 707,5 7 1,-7-25 0,0-7-1</inkml:trace>
  <inkml:trace contextRef="#ctx0" brushRef="#br0" timeOffset="936">8991 4116 22914,'-31'-5'1709,"4"1"-1529,7 4-180,10-2 0,4-3 0,12 0 0,8-3 0,14-1-630,18-3-359,16-3-455,-26 6 0,1 0 1444,3-2 0,0-1 0,0 0 0,1-1 0,0-1 0,-1 1 0</inkml:trace>
  <inkml:trace contextRef="#ctx0" brushRef="#br0" timeOffset="2247">12791 3659 22734,'-10'-25'1079,"4"1"-989,-2 3 0,8 3-90,-8 4 0,7 5 0,-2 3 0,3 1 0,0 3 1439,0 0-989,0 10-180,0 10 0,3 22-90,2 19-375,-1-19 1,0 2 239,0 5 0,0 1-456,-1 5 0,1 1 411,-1 1 0,1 1 44,0-2 1,0 1-45,0-10 0,1 2 0,0-1-1466,4 12 1,-1-2 1510,-2-3 0,-1-4 45,4 9 0,-9-45-90,-7-21 290,-4-22-200,-11-26-90,10 18 0,-1-3 154,0-8 1,0-6-155,0-7 0,1-5 0,1 1 436,4 11 1,0 3 0,0-4-437,1 2 0,-1-4 0,0 1 0,2 3 0,2 2 0,2 3 0,-1-2 30,0-9 0,1-2 0,1 3-411,1 11 1,2 2 0,0 0 380,0-17 0,3 6 0,14 0 0,8 55 45,3 27 0,2 13 0,-3-5 0,1 5-267,-2 1 0,1 5 1,-1-1 221,-4-4 0,-2-1 0,1 3 0,1 2 0,1 3 0,0 2 0,1-1-23,-2-2 1,0 1-1,0-1 1,0 0-68,0 0 0,0 0 0,0-1 0,-2-2-180,3 7 0,0-3 0,-4-4-360,-2-5 1,-2-2-769,0 2 1,-2-3 1397,1 8 0,-10-8 0,-16-26 0</inkml:trace>
  <inkml:trace contextRef="#ctx0" brushRef="#br0" timeOffset="2413">12877 4139 22284,'-27'-14'1709,"6"1"-1619,9 1 0,10-1-90,34-11-360,1 5 1,5 0-46,1-2 0,3-2-1335,4-1 1,5-4 0,-5 1 1739,-2-1 0,-3-1 0,-4 2 0,2-2 0,-4 1 0,-2-5 0,1 0 0</inkml:trace>
  <inkml:trace contextRef="#ctx0" brushRef="#br0" timeOffset="3013">13628 3207 21655,'6'-49'2608,"-2"19"-1888,7 28-540,-3 31-46,0 4 1,1 5-45,-1 2 0,1 2-675,1 6 0,0 1 585,0 3 0,1 1 45,0-1 0,2 3 4,-4-10 0,0 2 1,1-1-5,3 13 0,-1-2-1,0-2 1,-1-3 45,-5-16 0,0-6 90,-3-5-90,-8-17-90,-4-16 0,-5-23 45,2-12 0,2-6-45,4 6 0,2-5-305,0 2 1,0-8 0,1-1 0,1 5 304,3 2 0,1 4 0,0-2 30,1-15 0,-1-3 0,2 5-117,3 1 0,2 3 87,7-6 0,3 5 0,-4 19 0,3 4 45,6-3 0,4 10-45,21 19 0,4 27 45,-25-2 0,-1 6 0,7 24 0,-4 7-413,-10-11 0,-4 2 413,5 17 0,-8 1 0,-13-18 0,-5-2 0,-3-1 0,-3-2 0,-5-2 0,-5-1-39,0-4 0,-4-2 129,-15 4 0,-3-4-135,13-11 0,-2-2 535,-8 3 0,0-5-535,-3-8 218,11-5-218,15-8 843,12-5-933,17-6 90,43-7 0,-11 18 0,3 3 0,2-1 0,2 4-30,-7 7 0,2 5 0,-6 1 30,-7 1 0,-3 2 0,6 6 0,-6 2 218,-12 11-218,-18-1 1058,-18 0-1193,-10-12 0,-4-2-224,-21 11-316,5-14 0,-3-3-494,15-10 0,1-3-720,-31-5-630,21-17 2519,31-10 0,12-12 0,9-5 0</inkml:trace>
  <inkml:trace contextRef="#ctx0" brushRef="#br0" timeOffset="3379">15009 3089 21835,'24'-16'1978,"-3"3"-1798,-7 2-90,-4 4 90,-2 2-180,-2 3 0,0 2 90,0 0-90,2 0 0,4-2 0,4-2 180,1-5 90,1-5 0,-5-4 89,-5-5-179,-8 0 90,-10 1 90,-10 5 0,-13 8-90,-8 15-90,-8 15-91,-2 18-620,26-13 0,1 2 531,1 4 0,1 2 0,3 2 0,2 1-1461,3 0 1,3 1 1460,3-2 0,2 0 0,2-2 0,3 0-709,6 27 529,4-5-89,9-6-451,0-21 0,3-3-359,16 10-1080,5-17 1,3-4 2158,16-8 0,-17-6 0,-1-3 0,20-5 0</inkml:trace>
  <inkml:trace contextRef="#ctx0" brushRef="#br0" timeOffset="3685">17201 2560 22625,'5'-43'1529,"-9"6"-404,-8 10-496,-31 30 70,3 25-580,15 5 1,-1 12 0,4-1-725,1 13 1,3 3 634,4-2 0,1 4 0,4-2-30,4-11 0,4-2 0,3 3 0,4 0 0,2 3 0,3 0 0,0-4-60,1 2 0,1-3 1,3 0-774,5 13 0,4 1 1,2-7 472,8-4 0,3-7-135,2-5 1,2-3-622,2-7 1,1-4-10,1-7 1,0-4 1124,-1-6 0,0-5 0,-3-6 0,-1-3 0,-2-4 0,1 1 0</inkml:trace>
  <inkml:trace contextRef="#ctx0" brushRef="#br0" timeOffset="3985">18428 2180 23544,'24'-47'1709,"2"3"-1440,6 10 361,11 16 44,3 23 1,8 14-495,-8 5 0,2 9 0,0 1-1149,2 1 0,0 2 1,0 4 990,-9-4 1,0 4-1,-2 1 1,-3-1-23,0 5 0,-3-1 0,-2 5 0,-2-1 0,0 3 0,-2 2 0,-3-4-30,-1 2 0,-3-2 0,-1 2-259,2 12 0,-1 2 0,-6-5-71,-9 0 1,-6-4-271,-5-2 1,-5-2-316,-2-4 1,-8 0 944,-4-10 0,-6 1 0,0-3 0,-8 4 0,-4-2 0,4-8 0,-1 1 0,1 0 0</inkml:trace>
  <inkml:trace contextRef="#ctx0" brushRef="#br0" timeOffset="4921">14282 5880 22644,'-31'-12'449,"-1"-1"1,-1 1 0,-1 1-405,-4 0 0,-3 2-1233,-21 1 0,-3 2 1277,16 2 1,0 2-90,-14 2 0,2 2 45,25-3 0,3 3-45,-19 8 796,13-3-796,17 19 69,24 8-159,4 7 45,4-9 0,-3 2 0,-16 3 0,-6 0 45,2 3 0,-4 0 283,-13 5 1,-3-2-284,5-8 0,-2 1 45,-11 12 0,-2 2-45,7-2 0,2-1 0,-1-1 0,4-2 0,12-7 0,6-2 0,9 6-51,28 11 51,-1-17 0,-1-5 0,0 2 0,-1 25 90,-9 5-259,-14-26 1,-5 0 258,-16 26-45,3-16 0,-1 4 45,4-2 0,0 1-45,1-1 0,2 0-45,4-8 0,5-3 90,11 13-90,4-17 0,3-1-90,10 23-135,-4-20 0,1 0-674,9 19 899,-8-12 0,-1 3 0,-5-9 0,0 0 0,3 12 0,1 1 0</inkml:trace>
  <inkml:trace contextRef="#ctx0" brushRef="#br0" timeOffset="5623">15289 16803 22971,'-23'-14'1259,"5"0"-847,11-5-412,15 4-90,38-9 0,6 16-67,-16 1 1,2 3 156,25 11 0,-8 4 0,-6 12 180,-16 8-1,-15 6 272,-18 6-181,-13-13 0,-5-1-180,-16 14-45,9-16 0,-2-2 255,-12 0-390,3 1 90,34-1 0,15 1 45,26 1 0,9 1-45,-9-5 0,0 2-715,-2-1 0,3 3 0,-3 1 715,7 10 0,-2 1 0,0 3 0,-1 2-1283,-2 2 1,-2 1 1327,-4-1 0,-3 1 45,-4-2 0,-3 1-637,-6-4 0,-4 0 592,-2-4 0,-6 0-45,-5-3 0,-7-2-45,-11 5 0,-7-3-225,-23 10 404,12-20 0,-3-5-674,6-12 0,0-4-270,-5-4 1,0-2-495,-3-5 0,-1-2 1304,-3-6 0,0-2 0,-1-5 0,-1-1 0,-1-4 0,0 1 0</inkml:trace>
  <inkml:trace contextRef="#ctx0" brushRef="#br0" timeOffset="6948">15752 8083 24263,'-50'-9'1439,"15"-5"-1349,24 0 0,37-8-90,3 9 0,7 1-1080,16-4 1,6 0 1079,-9 4 0,2-1 0,3 0-410,-7 2 1,1 0-1,2 0 1,0-1 386,6-1 1,2 0-1,0-1 1,1 0-276,3-1 0,2-1 0,0 1 0,0-1 298,-11 4 0,1-1 0,0 0 0,0 1 0,0-1 0,0 0 0,0-1 0,0 1 0,0 0 0,0 0-54,-1 1 0,0 0 0,0 0 0,-1 1 1,0-1-480,9-2 1,1 0-1,-2 1 1,-1 0 307,-5 1 0,-1 1 0,-1 1 1,-1 0-256,8-2 0,-1 0 0,-3 2-665,13-2 0,-6 1 1145,-15 5 0,-6 1 0,0-1 0,-26 6 0</inkml:trace>
  <inkml:trace contextRef="#ctx0" brushRef="#br0" timeOffset="7180">15597 8937 22554,'-44'38'1620,"19"-15"-452,42-11-1123,11-14 0,11-6-45,11 0 0,10-1 0,5-1 0,-2 0-809,-6 0 1,-1 0-1,1-1 1,4-1 808,-5 2 0,3 0 0,3-1 0,1 0 0,-2 0 0,-2 0-239,2 0 0,-1 0 1,-2 0-1,1 0 0,0 1 239,1-1 0,1 0 0,0 1 0,0 0 0,-1-1-182,-1 2 1,0-1-1,0 0 1,1 1 0,2 0-59,1 0 0,3 0 0,1-1 0,0 2 0,-2-1 0,-3 1-222,-5 0 1,-3 1-1,-1 1 1,0-1-1,2 0 84,8 0 0,3-1 0,0 0 1,-3 1-1,-7 1-492,2-2 1,-5 2 0,-4-1 869,15-1 0,-6 0 0,-15 3 0,-4 1 0,21-2 0</inkml:trace>
  <inkml:trace contextRef="#ctx0" brushRef="#br0" timeOffset="7388">16304 9571 21455,'-46'23'382,"0"-1"0,0 1 1,-16 7-1,6-1 486,12-1 0,21-3-868,74-5 0,-9-13 0,7-5-830,10-7 0,8-5 0,4-3 830,-13 2 0,3-2 0,2-1 0,1-1 0,-4 1-23,5-1 1,-2 1-1,0 0 1,4-2-68,-11 4 0,1-2 0,2 0 0,1 0 0,2 1 0,2-1-563,-7 3 1,4 0 0,1 0 0,2 0 0,-1 0 0,-2 1 0,-2 0 0,-4 1 652,8-1 0,-6 1 0,-1 0 0,1 1 0,4-1 0,-2 0 0,5 0 0,3 0 0,-1-1 0,-1 2 0,-5 0 0,-7 2 0,8 2 0,0 0 0,0-1 0</inkml:trace>
  <inkml:trace contextRef="#ctx0" brushRef="#br0" timeOffset="7629">16296 10832 28581,'-57'27'0,"24"-10"0,44-15 0,54-13 0,-7 2 0,8 0-1043,-10 0 1,3 0 0,2-1 1042,-8 3 0,1-1 0,2 0 0,1 0 0,3 0 0,0-1 0,3 1 0,4 1 0,-14 1 0,4 0 0,2 0 0,1 0 0,2 0 0,-1 1 0,0 0-337,3 1 1,1 0 0,0 1 0,0 0 0,1 0 0,-1 0 0,1 0 169,-1-1 0,1 1 0,-1 0 0,1-1 0,-1 1 0,0 1 0,-1 0-78,-4 0 1,0 1 0,0 1 0,-1-1 0,-2 1 0,-2 0 0,-2 0-341,13-1 0,-5 1 1,-2 1-1,0-1 481,-4 0 0,0 0 1,-2 0-1,0 0 1,11-1-1,-1-1 1,-2 1-1,-4-1 1,0 0-1,0 1 1</inkml:trace>
  <inkml:trace contextRef="#ctx0" brushRef="#br0" timeOffset="10097">17425 13944 24713,'-7'-18'2698,"-2"2"-2518,8 5-90,-3 6 0,4 1 0,6 10-90,4 5 0,9 14 0,5 7 0,3 7 0,-1 0 90,-1-3-90,-5-5 0,-4-5 0,-4-6 0,-4-7 0,-3-6 0,-4-3 0,3-4-90,-1 0 0,4 0 0,1-4 0,8-5-90,9-7-179,9-6-361,11-4-180,4-1-179,6 0-90,0 2-810,-16 12 0,0 1 1979,15 0 0,7 2 0,-31 10 0</inkml:trace>
  <inkml:trace contextRef="#ctx0" brushRef="#br0" timeOffset="10738">17234 14188 21115,'0'-42'2339,"7"-2"-1890,9-1 1,17 4 90,12 5-632,14 9 271,-29 16 1,7 8-678,10 14 0,14 13 0,9 7 0,1 2 1,-6-3-1,-13-9 678,3-4 0,-2 0-136,-2 5 1,15 10 0,4 3 0,-5-3 0,-18-9 0,-28-16 1020,-33-20-886,5 1-179,4 5 90,5 3 256,7 34 1,6 27-302,0-10 0,3 9 0,2 1 0,-3-3-45,0 1 0,-1-2 0,1 2 599,1 2 0,3 5 0,-1-4 0,-4-13-599,2 5-90,-4-14-269,-2-11 89,-5-18 90,-7-12 90,-10-18 90,-13-9 0,-13-8 0,-9 0-1009,18 21 1,-1 2 1098,-31-6 0,-3 16 846,3 19-756,24 9 0,3 9 0,8 11 0,5 5-180,-2 1 0,7 2-282,10 6 1,8 0 281,5-11 0,5 0 0,11 17 0,4-1 0,-5-15 0,0-2 0,9 11 0,1-4 0,-10-20 0,1-3 0,18 16-494,-3-9-315,-7-12-361,-3-10 1740,-4-6-2729,0-14 2159,3-10 0,1-17 0,3-8 0</inkml:trace>
  <inkml:trace contextRef="#ctx0" brushRef="#br0" timeOffset="11312">18850 14528 22914,'5'-42'2249,"-2"12"-1890,-6 19 91,-6 20-180,-3 14-90,-6 9-90,1 3 0,-1-4 90,5-2-90,5-13 0,5-10-90,8-20 0,5-13 0,11-14 0,7-11 0,-3 6 0,3-4 0,2 1 0,3 0-335,6-2 1,2 6 379,-9 16 0,0 11-237,25 27 282,-18 43-90,-20-17 0,-1 3-515,-1 5 1,-2 1 514,0 1 0,-1 1 0,-2-2 0,0 0 0,-2-5 0,0 0-19,1-1 0,0-3 19,4 1 0,3-12 581,-6-42-581,0-18 0,0-19 0,-6 19 0,-1-2 29,-1-4 1,0-3 60,-2 0 0,-1-4 0,0 2 4,0-8 1,0 1-6,-1 8 1,0-2 0,0 2 180,0-11 0,0 4-379,0 16 1,0 1 108,0-5 0,0 3 0,0 2 0,0 9 0,0 9 205,0 19-205,3 13 0,2 26 0,3 15 0,-4-20 0,0 3 0,2 21 0,0 2 0,-2-14 0,1 2 0,-1 1 0,1 5 0,-1-6 0,0-8 0,-1-1-405,1 17 1,0-1-1034,-2 4-271,0-9 1784,-6-38 0,-2-31 0,-4-16 0</inkml:trace>
  <inkml:trace contextRef="#ctx0" brushRef="#br0" timeOffset="11481">19410 13089 23094,'-8'-37'1034,"0"0"1,-10-25-855,0 25-91,-3 23 1,-1 28-90,1 25-495,4 9 1,0 7-226,5-10 1,0 2-625,2-3 1,-1 3 0,1-2 1343,0 5 0,2-2 0,3 0 0,1 1 0,0-3 0,1 0 0</inkml:trace>
  <inkml:trace contextRef="#ctx0" brushRef="#br0" timeOffset="11798">20454 13587 24353,'-17'-9'2159,"7"2"-1889,5 2 89,12 3 541,22 22-630,1 3-225,-6 0 0,-1 3-1869,12 28 1869,-19-21 0,-1 2-45,-3 4 0,-2 2-74,-2 2 0,-4 2 74,-2 2 0,-4 1-180,-1-2 0,-4 2-810,-8 12 1,-5 0-900,-1-8 0,-2-3-3027,-1-3 1,-1-4 4022,-22 4 0,16-38 1,1-10-1</inkml:trace>
  <inkml:trace contextRef="#ctx0" brushRef="#br0" timeOffset="12275">20588 14148 21565,'37'-14'2788,"-3"5"-2248,2 15 359,15 28-539,-12 4-270,-13-9 0,-1 2 0,-3-1 0,-3 0-90,9 12 90,2 3-90,-16-24 0,-5-12 0,-3-7 0,-4-35 0,-2-7 0,0 3 0,1-4-1084,1 2 1,-1-2 1083,0-5 0,0-3 0,0-1 0,0-2 0,-1 0 0,0 0 45,0 1 0,0 0 0,0 5 0,0-1 45,0-9 0,0 2-45,-2 19 0,0 2-45,2-8 0,-1 5 90,-6 6-90,6 10 0,-2 11 0,8 31 0,4 1 0,6 8 0,4 2 0,11 8 0,-5-15 0,1-2 1262,15 3-1172,6-9-90,-2-9 0,12-23-90,-20-7 135,-15-6 0,-6-6-45,-22-29 0,-5 1 0,-23 13 0,3 30-85,-14 18-994,11 12-2429,-10 35-6323,24-2 9566,11-11 1,2 1-1,4 25 1,3 4-1</inkml:trace>
  <inkml:trace contextRef="#ctx0" brushRef="#br0" timeOffset="12446">21266 14062 23094,'15'11'2338,"-1"2"-1798,1 1 0,4 6-180,9 9-180,5 8-91,7 8 1,1 3-90,2 0-449,-4-1-676,-16-20 1,-1-1-495,8 9 1619,2-5 0,-23-30 0,-2-10 0</inkml:trace>
  <inkml:trace contextRef="#ctx0" brushRef="#br0" timeOffset="12953">21762 13781 20036,'0'-64'3418,"0"8"-2879,-6 6-89,1 10 0,-1 6-90,-1 6-91,6 6-89,-6 8-90,6 3 90,-3 11 0,4 9 0,-4 11 0,4 32-180,-4-8 45,4-5 0,4 1-45,9 20 0,3-5 0,10-12 0,0-22-180,19-5 180,-5-13-90,13-10 90,-14-14 0,-2-13-90,-3-7-133,-3-11 223,-3 0 90,-4-5 0,-3 9 0,-5 5-90,1 2 179,-3 20 1,1 0 90,1 31 90,1 11-90,3 18-90,0 13 0,-1 11-215,-11-28 1,-2 3 79,0 22 0,-3 1-463,-3-14 0,-2 0 418,-2 15 0,-3-2 0,-2-19 0,-2-3 0,-1-1 0,-3-1 0,0-3 0,-2 0-1495,-9 7 1,-1-2 1404,7-11 0,-1-1-135,-6 6 1,1-3-586,-4 0-1978,-4-6 773,14-16 2015,-3-10 0,16-15 0,2-5 0</inkml:trace>
  <inkml:trace contextRef="#ctx0" brushRef="#br0" timeOffset="13141">22342 13817 15059,'-5'-22'1799,"0"1"844,-1 1-2643,2 4 1286,4 2-1466,0 3 394,0 6-1024,0 1 1914,5 4-3533,2 0 2429,5 0 0,-1 8 0,-1 2 0</inkml:trace>
  <inkml:trace contextRef="#ctx0" brushRef="#br0" timeOffset="13649">22099 14464 21565,'-21'19'2518,"5"-4"-2158,5-8-90,9-3 270,30-4-450,6-4-1,28-3 1,1-6-45,-28 5 0,2 0-625,0-1 0,1 2 670,-1 0 0,1 2-20,17 1 0,-1 2 110,8 0-135,-21 1 0,-5 2 45,-16-1 0,-8 0-90,-5 0 90,-4-2 738,-3-17-828,0-6-45,-4-15 0,-1-7 45,4 9 0,0-2-380,-4-21 1,1-4 379,4 10 0,0-1 0,0-4 0,0-2 0,0 0 0,0-3 0,1 7 0,0-3 0,1 3 0,-1-7 0,0 1 60,2 5 0,0-2 0,1 5-153,1 8 0,2 5 183,1 5 0,4 7 0,22 7 90,11 44-90,-15-1 0,-1 5-450,5 8 0,0 4 450,1 7 0,-1 5-45,0 7 0,-2 3-842,-12-17 1,0 2 0,-2 0 826,-1 3 0,-2 1 0,-2 0 0,0 1 0,-3 0 0,0-1-107,-3 1 0,-1 0 0,-1-1 77,-1-1 0,-2-1 0,-1 0 0,-3 18 0,-3-2-135,-1-3 0,-3-2-180,-4-7 1,-2-1-226,-1-5 0,-1-3-227,-1-5 0,-1-4-1572,-15 17 2339,-1-23 0,7-19 0,0-13 0</inkml:trace>
  <inkml:trace contextRef="#ctx0" brushRef="#br0" timeOffset="14047">23313 13401 22554,'28'-48'3598,"15"9"-1709,13 49-1349,-2 18-965,-28 6 1,-1 11 0,-3 4 424,-2 6 0,-2 5 0,-1 0-1162,0 1 0,0 1 0,-1 1 1162,-4-13 0,-1 2 0,0-1 0,-2-3 0,-1-1 0,-1-2 0,0 1-399,3 10 1,0 3-1,0-5 399,-1 4 0,0-2-122,2 9 1,-1-6 121,0-4 277,-5-19-367,-2-20 1690,-3-23-2140,0-26 270,0-31 180,0 20 0,0-5 1110,0-8 0,0-6-998,0 15 1,0-5-1,0-2 1,0 4-308,0-3 1,0 2 0,0-3 351,0 5 1,0-3 0,0 1-1,0 5 68,0-14 0,0 7-45,0 7 0,0 3 0,0 9 0,0 1-104,5-2 1,1 2 103,8-11-135,11 12 0,7 4-404,20-1-294,-11 11 1,3 1-158,-7 7 1,0 2-585,1-2 0,-1 0 1484,-1 0 0,-1 1 0,-3-1 0,0-1 0,26-10 0</inkml:trace>
  <inkml:trace contextRef="#ctx0" brushRef="#br0" timeOffset="14567">25887 12904 23813,'-60'16'1169,"27"-1"1,-1 4-810,-5 12 0,0 6-1496,-2 9 0,1 5 1286,12-13 0,2 2 0,0 5-38,2 5 1,1 6-1,1 2 0,2-3-112,1 5 0,2-2 0,2 4 22,1-4 1,0 3 0,4 1-1,5-1-157,7-1 0,6 0 0,4-1 1,-1-4-457,2 2 0,1-3 0,3 0 298,1-4 1,3 2 0,1-3 0,1-5-428,13 9 1,5-9-741,-2-15 1,4-4-1,-1-4 1460,2-4 0,1-7 0,12-6 0,-3-10 0,-22-13 0,0 0 0</inkml:trace>
  <inkml:trace contextRef="#ctx0" brushRef="#br0" timeOffset="14899">26021 13858 22134,'-6'-50'719,"-1"0"1,0 0 0,0 4-1,0 0 1,1 2-540,-4-14 0,1 3-279,1 9 0,0 4 369,-1-18 258,4 29-258,25 55-270,3 18-183,-1-4 0,4 6 213,-2-8 0,2 2 0,0-2-461,5 5 0,2-1 431,8 10 0,0-3-45,-14-20 0,-1-4 45,19 13 192,-7-17-192,-6-13 0,-3-17 0,-3-12 0,-7-5 0,-1-4 90,13-20-3,-10 15 1,1 0 2,13-9 90,2 10-90,-1 15 902,1 11-902,-1 16-90,1 8 0,-1 11 0,12 19 0,-14-9-90,3 9-359,-19-17-271,-4-5-2068,-6 3 269,-5-14 2624,-13-1 1,-13-19 0,-8-3-1</inkml:trace>
  <inkml:trace contextRef="#ctx0" brushRef="#br0" timeOffset="15274">26005 13243 21479,'-18'-27'720,"16"0"-630,34 0-90,-3 11 0,4 3 0,11-3 0,5 2-2440,9-2 0,4 0 2440,-17 6 0,1 0 0,0 1 0,3-2 0,1 1 0,0-1 126,-2 2 1,1 0 0,-2 0-37,-1-1 0,-1 0 0,-1 1 180,14-3 0,-2 0 45,-9 2 0,-3 0 420,-9 2 0,-3 1-375,13-5 41,-19 5-311,-14 3 2972,-16 10-2972,-3 4 1408,-5 10-1408,5 5-90,9 7 0,8 2 132,13 2-132,9 0-135,-4-14 0,3-4-45,28 4 180,-3-10-90,-23-29 90,-27-12-90,-34-28 90,-7 15-207,6 15 0,-4 3-243,-27 1 0,27 14 1,0 2-1080,-32 0 1529,24 8 0,1 2 0,-9 9 0,-8 9 0</inkml:trace>
  <inkml:trace contextRef="#ctx0" brushRef="#br0" timeOffset="15452">27552 13845 23454,'17'43'1169,"-7"-4"-1079,-4-14 0,-10-12-90,-4-7-360,-5-10-270,-3-5-179,2-9-810,5-13-630,4-12 2249,12-18 0,-1 24 0,2-1 0,4-4 0,-1 0 0</inkml:trace>
  <inkml:trace contextRef="#ctx0" brushRef="#br0" timeOffset="15880">28186 12741 16351,'63'5'2878,"-6"14"-505,-6 24-2149,-31-15 1,-3 3-45,-3 3 0,-2 1 45,-4 1 0,-4 0-90,-3-2 0,-2 0 135,-9 28-180,-9-13 90,-5-13 980,-5-17-1070,-1-9 541,-1-22-541,3-9-90,7-22 90,9-16 479,10 23 1,4-2-570,2-6 0,4-1-1110,2-3 1,2 1 1064,4 0 0,1 2 90,1 3 0,3 3-138,-1 8 0,3 4 93,21-4 0,15 61 90,-19 19-417,-16-1 1,-4 4 326,-12-3 0,-4 0 0,0 5 0,-4 1 0,-3-1 0,-6 1 60,-2-9 0,-4 3 0,-5-3-30,-5-4 0,-5-3 0,0 0 0,0-2 0,-1 0 0,-2-6-30,-24 5 0,0-12 44,14-14 1,0-9 51,-16-10 1,0-11-187,3-13 0,3-7-45,0 0 0,4-5 539,20 9 0,4-2 0,4 0-719,0-8 0,5 1-135,0 0 1,2 1-181,2 2 1,1 1-181,1 5 1,2 1-1710,0-23 2547,-3 12 0,4 15 0,-5 7 0</inkml:trace>
  <inkml:trace contextRef="#ctx0" brushRef="#br0" timeOffset="16049">27341 12895 23004,'-17'5'1799,"7"-5"-1619,15-9-90,16-11 90,23-10-369,-13 11 1,2-1 233,8-3 0,3-1-384,5-2 0,6 0-21,-1 2 0,4-1 0,-2 1-535,-13 5 0,-2 0 0,2 0 115,10-3 1,3-1-1,-6 1 780,-3 0 0,-5 1 0,-2 0 0,-1 1 0,-2 1 0,-1 0 0</inkml:trace>
  <inkml:trace contextRef="#ctx0" brushRef="#br0" timeOffset="16449">29315 12298 24803,'-19'-25'2249,"3"6"-2070,4 16 1,5 23 90,4 28-180,5-13 0,1 3-596,1 8 1,1 3 550,3 4 0,2 1-417,1 4 0,2-1 372,1-2 0,3 2-887,0-2 0,3 2 0,-3-7 887,-4-15 0,0-3 0,7 15 0,-4-19 0,-16-77 0,-3 9 0,0-9-285,2 1 1,1-8 0,0-3-1,0 3 285,0-9 0,-1 1 0,2-5 0,0 14 0,1-4 0,0-1 0,1 0 0,1 4 0,1-1 0,1 2 0,0 2 0,2 0 0,-2 1 0,2 1 0,0 0 0,2-1-23,5-7 1,1-1 0,2 1-1,-1 5 23,1 1 0,0 4 0,3 1-30,5-7 0,3 0 1,2 10-106,5 12 0,3 8 776,5 5 0,2 6-1226,2 7 1,2 7-271,1 5 1,-1 6-451,0 6 1,-3 5 1304,-4 4 0,-3 4 0,-6 6 0,-5 3 0,-3 2 0,0 0 0</inkml:trace>
  <inkml:trace contextRef="#ctx0" brushRef="#br0" timeOffset="16781">30192 12008 23274,'-31'12'1709,"4"1"-1439,3 5 269,6 9-179,2 13-90,4 11-180,2 7 90,5 4-570,2-3 480,3-5-90,0-10-180,7-5 0,5-21 90,13-8 0,7-23 0,7-12 90,4-7 90,-16 11 0,1 1 90,14-1 300,5 7-300,-15 28-90,-3 15 0,1 10-90,-1 11 0,-1 4-90,-9-15 0,0 1-777,8 18 417,-11-21 1,-1-2-721,3 3-449,-5-6-809,-5-7 2428,-12-9 0,-12-7 0,-9-5 0</inkml:trace>
  <inkml:trace contextRef="#ctx0" brushRef="#br0" timeOffset="17113">29704 12583 22322,'-45'-20'510,"0"1"0,5 0 0,4 0-510,-11-15 115,35 0-115,33 0 0,4 16 0,6 0-749,12-2 0,4-1 749,9-2 0,8-1 22,-11 5 1,6-1-1,2-1 1,-3 1 22,-10 3 0,-1 1 0,-1 0 0,3-1-181,0 0 1,3 0-1,0-1 1,0 0 0,-1 1 314,4-3 1,1-1 0,-3 2 0,-4 0-30,-1-1 0,-4 2 0,0-2-30,7-2 0,0-1 0,-9 1 330,11-19 369,-21 1-369,-31 20-1,-16 22-179,-24 41-270,17-2 0,-1 11 0,3 3-474,4-6 1,1 3 0,1 2 0,0 0 473,-1 0 0,1 2 0,0 0 0,3 0 0,2 0 0,1 1 0,2-2 0,2-3 55,3-4 0,3-2 1,1-2-551,5 18 0,5-2-505,2-8 1,4-4 9,3-5 1,3-5-405,2-7 0,3-5 1394,2-9 0,1-4 0,3-5 0,1-4 0,2-7 0,0 1 0</inkml:trace>
  <inkml:trace contextRef="#ctx0" brushRef="#br0" timeOffset="17396">31617 11891 23813,'-54'-7'1799,"-3"19"-1664,24 9 0,2 8-721,0 4 0,3 5 766,1 5 0,3 2-90,4 0 0,5 1-45,4-2 0,6 1 165,11 7 0,10-3-300,9-16 0,6-4 0,0-1 0,2-9 90,4-18 0,-3-12-90,6-34 1,-21-12 1,-9-9 118,-9 16 0,-3-1 0,-4-2-60,-4-12 0,-3-1 0,-6 3-390,-5 8 0,-5 3 1,-1 6-256,-7-4 0,-3 10-539,1 16 0,2 11 1214,-8 19 0,8 23 0,3 16 0</inkml:trace>
  <inkml:trace contextRef="#ctx0" brushRef="#br0" timeOffset="18480">31028 12008 22464,'-27'-29'569,"1"-1"1,3 2 0,4 0-570,3-22 0,28 7 0,33 5 0,-13 22 0,7 2-779,9 0 1,6 1 0,0 1 778,10-1 0,2 1 0,-5 0 0,3-1 0,-3 1-73,5 0 0,-1-1 372,-10 1 1,1-2 0,-3 1 60,2-2 0,-1-1-1,8-2 1,-7-1 340,-4-7 109,-15 3-359,-13-4-450,-8 4 0,-5-2 0,-5-1 1639,-2 8-1639,-3-1 926,0 12-926,2 2 27,1 3-27,1 2 0,0 4 0,0-3 0,0 7 0,0-7 0,0 3 0,0-4 0,0 0 0,-2 6 0,0 40 0,-1-5 0,-1 8 0,1 1-802,0 2 1,1 2-1,1 3 802,-1 1 0,0 3 0,1 1 0,0-2 0,1-5 0,1-2 0,0-1 0,1 1 0,0 2 0,0-1 0,0 1 0,1 0-958,0-1 1,1 1 0,1-1 0,-1 0 439,1-3 1,0 0 0,0-1 0,1 0-443,2 13 1,0 0 0,1-2 877,-1-5 1,0-1 0,0-1-1,-1-4 1,0-1 0,0-1-1,-1-3 1,0 0 0,0 0 0</inkml:trace>
  <inkml:trace contextRef="#ctx0" brushRef="#br1" timeOffset="28380">8199 5563 22194,'-16'-45'2429,"-4"2"-2159,-7 2 0,-6 5 89,-1 4 91,-5 5-180,1 5 0,-1 6 0,2 6 0,3 13-91,1 14 1,3 23-113,15 6 1,1 15 0,2 6-1,3-4-1130,3-13 0,2-1 0,0 0 1,1 3 1062,-3 4 0,-1 5 0,0 0 0,2-1 0,3-6-30,4 8 0,2-6 0,4 0-1519,5 5 0,3 1 0,-1-7 514,-3-10 1,0-1 1025,2 2 0,1 2 0,-3-11 1,-6-13-1,-2-6 0</inkml:trace>
  <inkml:trace contextRef="#ctx0" brushRef="#br1" timeOffset="28738">7496 6491 23364,'-22'-17'1529,"3"2"-1439,9 1-90,10 1 0,35-11-630,16 7 0,10 0 210,-18 3 1,2 0-1,1 0-548,14-5 0,2 0 0,-4-1 1013,3-1 0,-5-5 270,-2-10 0,-8-7-9,-22 0 1,-6-2 8,0 1 0,-3-1 89,-8-1 1,-5 1 315,-8-14-306,1 25 1,0 1-235,-3-11-90,-4 1 0,11 27 2070,-3 15-1891,10 21-89,6 26-135,-2-12 0,1 4-117,2 7 1,2 3 71,0 7 0,1 2-827,0 1 1,0 2 781,0 1 1,-1 0-181,0-2 0,0 0-225,-1-3 0,-1-1-180,-1-4 1,0-3-226,-2-5 1,0-2 822,3 1 0,0-4 0,6 9 1,7-3-1</inkml:trace>
  <inkml:trace contextRef="#ctx0" brushRef="#br1" timeOffset="29031">8759 6142 21115,'-5'-41'2608,"-8"9"-2338,-7 16 0,-7 18 0,0 14-90,3 14-90,11 9-90,4 4 90,14 2-180,9-2 90,31 2 0,-3-22 0,17-3 0,-21-26 0,-7-7 0,-11-14 0,-10-12 90,-11-7-90,-8-6 0,-9 4 0,-3 3-270,-18 3-270,8 21-359,-11 3-720,12 26 1619,3 10 0,12 2 0,4 6 0</inkml:trace>
  <inkml:trace contextRef="#ctx0" brushRef="#br1" timeOffset="29601">9104 5894 23454,'0'-28'2158,"-7"7"-1888,-4 10-90,-9 15 0,-3 14-90,1 15-90,3 14 0,9 8 0,4 6-547,14 0 277,4-4-270,11-7 0,3-10 1,3-10-1,-1-14 270,-1-10 90,-3-14 180,-3-10 90,-5-14 180,-6-9 0,-4-9 180,-4-2 187,-2-1-412,-2 19 0,0 1-225,1-3 0,-2-3 0,3 47 90,0 11-90,3 15 0,16 27-90,-2-31 0,2 0 0,0 0 0,3-4-180,25 9 0,-9-27-270,19-37 361,-12-4-149,-15 2 0,-3-5 328,-7 0 0,-3-2 0,0-5 0,-2-2 45,0-6 0,-1-2-586,-2-5 1,0-2 675,-1-3 0,-2-1-16,-3 19 1,0 1 0,-1-1 105,1-19 0,0-1 104,-4 13 1,0-1 0,0 3-195,0-1 0,0 2 0,-2-14 0,0 9 45,0 20 0,-8 16 0,1 51 0,-7 31-420,7-17 1,2 3 284,1 9 0,1 3-45,1-17 0,0 0 0,1 1-114,0 1 1,2 0 0,-1 0 113,0-1 0,0-1 0,0 0 0,1 19 0,1-1-90,1-6 0,1-1-180,0-7 1,2-3-181,0-5 0,0-1-899,3-1 0,0-2 1349,3 3 0,-1-13 0,-7-33 0</inkml:trace>
  <inkml:trace contextRef="#ctx0" brushRef="#br1" timeOffset="29798">9498 5695 24083,'-31'-12'944,"-1"0"1,-25-8-765,10 5 0,12 3-180,19 1 90,10 2-90,20-2 0,16-3-180,21-2-45,-16 6 0,3-2-464,5 0 0,2-1 239,5-2 1,2-2-529,1 0 0,0-2 258,0 0 1,0 0-918,-2-2 0,-1-1 1637,-5 1 0,-2-1 0,-4 0 0,-3 0 0,-4 1 0,0 0 0</inkml:trace>
  <inkml:trace contextRef="#ctx0" brushRef="#br1" timeOffset="31431">18988 16459 22374,'0'-18'3508,"0"2"-3148,0 2-90,0 5-90,0 4-90,0 3 90,0 2-90,4 0-90,6 4 0,3-3 0,10 4 0,-3-5 0,-2-3 89,-6-3-89,-8-6 0,-2-6 0,-8-2 90,-4-1 0,-12 3 0,-9 8 0,-33 29-45,26 7 0,2 6 0,-3 2 0,3 3-397,2 11 0,6 1 352,11-9 0,5 2 0,5 15 0,4 2 0,2-16 0,4 0 0,5 11 0,5-2 0,-1-20 0,3-3 0,17 27 0,-3-8-180,-13-15 0,-9-1 0,-37 14 180,-4-23 0,-7-6 0,-7-9 0,-3-8-667,-9-7 0,0-7 667,14-1 0,3-4 0,0-2 0,2-3-1111,1-2 1,3-2 1110,3-1 0,3-4-976,-2-18 0,6-4 976,9 12 0,6-2-127,2-16 1,9 0 126,12 13 0,9 3 0,7-4 0,7 3 26,8-2 0,5 3-236,-12 14 0,2 2 1,2 0-91,1 2 0,2 0 0,4 2-532,-1 2 0,4 1 0,0 0 0,-2 3 943,3-1 1,-3 2-1,3 1 1,10-3-1,3 1 1,-4 2 0,0 4-1,1 0 1</inkml:trace>
  <inkml:trace contextRef="#ctx0" brushRef="#br1" timeOffset="31682">19703 15930 23634,'-30'-21'1709,"1"3"-1530,2 4-89,7 7 0,9 3 0,6 16 0,7 38-90,-2 7-270,2-13 1,-2 3 269,-4 13 0,-1 0-498,0-14 1,-1-1 272,-4 15 0,-2-2-135,1-20 1,-1-4-631,-11 26-449,0-13-2878,-9-15 4317,7-24 0,-4-16 0,11-18 0</inkml:trace>
  <inkml:trace contextRef="#ctx0" brushRef="#br1" timeOffset="32035">19366 16328 19946,'9'-38'989,"0"1"0,1 0 1,0 1-855,1 2 0,1 1-1225,1 1 0,2 0 1269,-1 1 1,2 1 45,3 2 0,1 2 233,0-1 1,3 2-100,27-18 1,3 10 565,6 15-520,-17 25 0,0 9-270,-9-2 0,-2 7 44,2 12 1,0 9 0,-3 3-626,-6 1 0,-5 2 0,0 1 446,1 1 0,-2 1 0,0 0 30,-3 1 0,0-1 0,-3-3-30,0 1 0,-1-3 0,-1-3 0,0-2 0,-1-6 0,0 0 506,0 1 1,0-2-597,2 9 223,-1 0-312,-8-32 179,-8-13-90,-6-10 1871,-14-11-1691,-11 2-90,-12 3 45,9 17 0,-2 5-45,-22 13-165,22-1 1,2 5 164,-9 24 0,9 3-179,7 0-181,11-3-450,9-4-269,8-7-180,9-7-450,4-13 1709,22-24 0,0-15 0,16-18 0</inkml:trace>
  <inkml:trace contextRef="#ctx0" brushRef="#br1" timeOffset="32452">20182 16192 20665,'21'-63'1169,"-1"0"1,-5 19-1,0 2-944,1-5 0,1 6 315,1 12 359,7 32-719,-5 17-90,8 32 0,-8 7-335,-10-26 1,-1 0 244,-1 2 0,0 0 45,2 8 0,-1-2-45,1 17 0,2 2 0,-11-35 0,-1-14 0,0-13-90,-9-34-90,7-7 90,-3 8 0,1-2-363,5 2 0,2-1 408,1-3 0,2-1 45,2-1 0,2 0 0,3 1 0,2 0 0,1 4 0,0 2 0,0 4 0,0 1 447,14-14-447,-3 14 90,-3 15 0,0 12-90,1 11 90,12 20-90,-8-4 0,8 12 0,-16-11 0,4 0 858,-11-13-858,2-1-90,-12-12 0,-6-4-360,-6-1-359,-8-6-450,-9 2 1259,-20 2 0,7 9 0,-13 5 0</inkml:trace>
  <inkml:trace contextRef="#ctx0" brushRef="#br1" timeOffset="32648">20799 16251 23184,'15'11'2248,"-1"0"-1978,1 0-90,4 3-90,3 4 0,5 5-90,-1 4-90,4 2-360,1 1-449,0-1-270,-3-6-2879,4 6 4048,-14-18 0,-1 3 0,-13-14 0</inkml:trace>
  <inkml:trace contextRef="#ctx0" brushRef="#br1" timeOffset="33385">21307 15722 21655,'28'-26'2158,"-1"8"-1708,-3 15 0,-4 17-180,-3 16-135,-11 4 0,-4 5-135,-4 23 45,-4-9 0,-6 1-45,1-19 0,-3-4 0,-15 26 89,5-30-89,8-31 90,4-34-90,7-3 0,5 8 0,4-3-45,10-4 0,5 1 135,15-17-311,-7 22 1,3 3 220,19 4 90,2 14-90,-2 15 0,-6 10 0,1 28 90,-20-8-90,-3 16 90,-26-11-90,-6-11 90,-21-5-90,9-19 351,-4-11-351,16-9 0,10-29-45,9 15 0,3-2 45,-3 0 0,3-1-518,4 0 1,3 2 607,9-5 0,1 12 270,4 13 359,19 48-449,-6 6-575,-16-1 1,-1 5 394,-6-5 0,-2 2-45,1 3 0,-1 2-45,0 0 0,-1 0 0,0 0 0,0 1 0,-1-5 0,-1 0 0,-1-3 0,0-1-10,-2-6 0,-1-2 10,9 18 0,-7-13 934,-4-19-934,-6-37 0,-2-16 45,-2 2 0,-2-3-248,-1-1 1,-1-1 202,-2-25 0,0-1 0,1 15 0,0-2 30,0-1 0,1-4 0,3 3 15,8-5 0,4 4-1232,-1 1 1,5 3 1186,7 8 0,6 7 0,-2 13 0,5 5-997,24-6 1,6 4 996,-13 5 0,2 2-409,-5 2 1,3 1 0,-2 1 408,6 3 0,-1 1-192,-6 1 1,1 1-1,-2 1-78,5-1 1,-2 1 488,9 1 1,-4 0-1659,0 1-360,-14 0-899,-17 0 3216,-14 6 1,-16 6 0,-9 6-1</inkml:trace>
  <inkml:trace contextRef="#ctx0" brushRef="#br2" timeOffset="39074">7399 2868 17067,'0'-11'4947,"0"-1"-4407,0-1-180,0-1 0,-4 0 0,0 1 89,-5-1 91,-2-5-90,-4 0-1,-5 2 1,-8 6-270,2 20 0,-5 7-180,4 18 90,0 9-90,1 11-307,6 8 307,12-31 0,3 3 0,2 14 0,4 0 0,4-12 0,2-1 0,3 10 0,3-3 0,19 8-225,-3-24 1,5-3-676,5-7 1,3-5 134,0 0 0,1-5-735,2-7 1,-1-7 1499,-12-4 0,-1-3 0,-1-4 0,-1-1 0,-1-3 0,0 0 0</inkml:trace>
  <inkml:trace contextRef="#ctx0" brushRef="#br2" timeOffset="39452">7772 2488 22554,'-22'-61'1889,"0"6"-1259,-4-5-540,8 25 179,2 9-179,16 65-2171,9 11 1,3 6 2080,-2 5 0,1 4 0,1-11 0,0 2 0,0-2 108,0 11 1,0 0-109,0-9 0,0 2 0,0-1 0,-3-7 0,1-2 0,-1-1 45,5 21 0,-1-6-45,-5-18 0,-1-9 0,-3-14 0,-2-33 0,2-20 0,0-14 0,1-7 0,4-1 0,1-1 1004,-1-1 1,1 2-1005,0 7 0,4 4 807,19-6-807,-2 26-180,33 19-90,-21 26-45,-13-2 0,-2 3-674,11 27-1035,-14-11 0,-1 1 2024,-6-11 0,-2 0 0,6 8 0,-1-2 0,5 5 0</inkml:trace>
  <inkml:trace contextRef="#ctx0" brushRef="#br2" timeOffset="39823">8808 2542 13463,'-15'-35'689,"0"-1"1,0 4 0,-3 3 1999,-24-16-2419,-5 18-135,11 25 0,-1 11-135,4 13 0,2 7 0,3 0 0,4 7-45,8 25 0,10 2-45,11-23 0,3-1 537,3 12 1,2-4-808,16 8 45,-4-31 1,1-4 44,13 2 90,10-16 0,-17-24 1088,-2-40-863,-20 20 0,-2-2-45,1-2 0,-3-1 1481,-4 0 0,-2 1-1301,0-18-32,-2 26 1,0 0-59,1-13 236,-2 10-236,6 29-90,4 19 0,5 12 384,6 8-609,-2-2 0,1 1-495,11 17-135,-9-17 1,1 0 854,3 6 0,1-6 0,-4-3 0</inkml:trace>
  <inkml:trace contextRef="#ctx0" brushRef="#br2" timeOffset="40265">9108 2253 21565,'0'-28'1619,"0"3"-1529,0 13 90,0 8-90,0 19 0,4 15-1,4 20-89,6 12-271,-5-27 1,1 2 270,0 0 0,0 1 0,3 10 0,0 1 45,-2-7 0,0-2-45,-2-2 0,-2-3 0,-1-5 0,-13-35 180,-7-53-90,7 0 89,2-5 1,3-3-90,4 24 0,1 2-215,2-16 0,1 3 215,8-8 608,15 3-518,9 26-90,0 13-90,2 24 90,-16 13-1,-4 1 91,-5-1 454,-4-4-454,-4-7 0,-1 1-90,-4-7-90,0 3-270,-2-4-899,0-8-90,0 2-1080,0-7 2339,-4 1 0,3 7 0,-2-1 0</inkml:trace>
  <inkml:trace contextRef="#ctx0" brushRef="#br2" timeOffset="42449">18156 12361 21115,'0'-5'1979,"-4"1"-1799,3 4-90,-2 0 0,6 8-90,5 6 90,7 13-90,3 10 90,4 8-1,1 7-283,1 5 284,-1 2-45,-8-20 0,-1 0-45,-2-4 0,-2-2 225,2 4 0,-3-6-135,-7-9-90,-9-29 89,-12-40-89,11 16 0,0-4-210,0-9 0,1-4 210,2-6 0,2-6 0,2-2 0,2-6 0,1 2 0,1 14 0,0 3 0,1-3-566,2-13 0,0-3 0,3 5 566,3 2 0,4 5 0,2 4 0,2 2 0,3 7 0,3 2-1314,2 5 1,3 3 1268,3 4 0,3 3-45,2 3 1,3 4-455,0 4 1,4 2 0,-2 3 93,6-1 0,0 4-384,15-1 1,-3 6-4083,-24 6 1,-5 5 4696,24 16 1,-16 14 0,-10 4 0</inkml:trace>
  <inkml:trace contextRef="#ctx0" brushRef="#br2" timeOffset="42784">19106 11995 21205,'-8'0'2339,"3"0"-2070,-2 0-89,2 0 90,-3 0 0,4 10-45,-5 25 0,2 9-180,5-11 0,0 3-1528,-4 27 1,0 3 1482,5-19 0,2-1 0,1-1 0,1 1-532,1-3 0,1 0 532,3-5 0,2-2-110,1-3 1,2-2 109,18 17 0,4-15 90,1-17-90,1-18 0,-4-16-90,-3-21 90,-8-13 90,-4-12-90,-10 15 0,-3-4 0,-6 1 0,-5-1 932,-3-5 0,-5 2-1022,1 15 0,-5 4-315,-8 7 0,-3 7-225,-6 8 1302,-11 0-672,-3 30 0,9-2 0,-14 14 0</inkml:trace>
  <inkml:trace contextRef="#ctx0" brushRef="#br2" timeOffset="43404">18501 12225 21745,'7'-33'1169,"7"-3"-989,17-5 0,15-4-591,-15 20 1,3 2 500,6-2 0,2 2-373,4 0 1,5 1 312,1 3 0,4 0 0,-2 2-350,-10 4 0,-2 1 0,2-1 350,11-2 0,4 0 0,-1 2 0,-3 5 0,-1 3 0,-4 0-30,7-2 0,-2 3-194,13 4 1,-4 4 373,1 6-90,-13 10 382,-17 2-292,-18 20-180,-20-9 577,-15 10-487,-11-15 0,-6-8 0,2-8 1410,3-6-1500,4-8 723,7-21-723,9-2 0,20-20 0,9-3 0,11-9-245,-2 21 0,6-2 0,-1 6 290,-1 8 0,1 5-45,12-5 0,0 5 90,16 5 0,-8 16 86,-6 18-86,-14 19-90,-13 22-367,-15-24 0,-4 1 412,-3 7 0,-6 3-45,-4-2 0,-5 4 0,-2 0-968,-3 0 0,-2-1 0,-2 0 998,1 0 0,0-1 0,-2-3 15,-13 13 0,2-8 316,14-23 1,1-4-3,-25 21-176,19-23-183,13-9 0,24-20 619,18-7-709,32-8 90,-2 10 0,-16 5 0,3 1 0,8 5 0,0 2 1301,-12 3 1,0 0-1437,9 1 0,-1 0-495,6 3-449,-12 5-450,-13-10-900,-8 4 2429,-12-6 0,-2 0 0,-6 0 0</inkml:trace>
  <inkml:trace contextRef="#ctx0" brushRef="#br2" timeOffset="43656">20320 11977 22824,'2'-32'1889,"0"4"-1619,6 12 0,6 8-91,8 14-89,9 8 0,6 11-90,1 5 90,3 1-90,-4 1 0,-3-2 0,-4 3-90,-10-13 0,-7-3-629,-9-7-1,-9-8-269,0 4-720,-7-6-540,1-4 2249,-2-6 0,-2-6 0,-1-4 0</inkml:trace>
  <inkml:trace contextRef="#ctx0" brushRef="#br2" timeOffset="43804">20288 11728 22104,'-23'-30'1619,"3"1"-1305,11 4-314,13 0 0,18 1 0,19-1-405,11 5 0,5 0-405,-9 5 1,1 0 616,-2 1 1,3 0 0,-3 1 0,7 0 0,-2 0 0,1 0 0,-1 0 0</inkml:trace>
  <inkml:trace contextRef="#ctx0" brushRef="#br3" timeOffset="51567">6777 1592 25073,'14'6'719,"6"6"-539,13 15-90,8 9 0,8 9-90,-24-20 0,0 1 45,10 10 0,1 2-45,-2-6 0,-1-1-221,-2 1 0,-2-2 401,14 6 174,-25-24 96,-6-6-272,-6-6-88,-2 0-90,-4 0 90,-9-6 89,1-8-179,-2-7 0,1-10 0,8-7 0,-3-14 0,4-12-343,0 27 0,0-3 343,0 0 0,0-3 0,0-21 0,0-1 0,0 16 0,0-1 0,0-13 0,0 2 0,0 23 0,0 3-94,0-25-86,0 12-180,0 12-1169,0 7 450,0 14-450,4 9-304,0 16 1833,3 8 0,0 11 0,0 5 0</inkml:trace>
  <inkml:trace contextRef="#ctx0" brushRef="#br3" timeOffset="51968">7504 1434 22104,'-5'-11'2249,"-2"1"-2069,-5 6-90,-2 2 0,-2 12-90,-3 5 0,-1 16 90,1 7-90,3 12 0,4 5 0,6 2 0,2-3 0,8-6 0,2-8 0,6-8 0,10-9 0,-2-12 0,5-5 90,-4-12-90,-1-5 0,-2-12 0,-1-7 0,-5-6 0,-6-4 90,-2-4-90,-8 1 90,-2 2-90,-6 7-90,-3 7 90,-3 7-270,2 6-270,-1 5-1709,5 5-89,6 2 2338,2 2 0,4 0 0</inkml:trace>
  <inkml:trace contextRef="#ctx0" brushRef="#br3" timeOffset="52215">7772 1434 22194,'8'-14'2429,"-3"1"-2159,-1-1-90,-3 3 0,2 2 179,4 4-89,4 13 0,5 11-90,2 15-135,-2 0 0,0 3 45,7 24-90,-9-20 0,1 2-90,-2-5 0,-1-2-360,4 15-1439,7 9-2428,-15-48 4317,-8-12 0,-9-30 0,-8-9 0</inkml:trace>
  <inkml:trace contextRef="#ctx0" brushRef="#br3" timeOffset="52383">7780 814 13643,'-26'-52'2248,"1"4"374,5 14-2532,6 4 1319,6 17-1859,6 0 664,35 42 1,-11-10 0,27 24 0</inkml:trace>
  <inkml:trace contextRef="#ctx0" brushRef="#br3" timeOffset="52908">8385 710 23364,'9'-18'1439,"-3"2"-1349,-2 7 90,-2 5 179,11 30-269,0 7-90,0 0 0,0 3-1048,0 1 1,1 1 1047,2 4 0,0 2 0,1 2 0,1 1-443,0-1 0,0-1 443,0-2 0,-1 0-10,-1-5 0,1 1 10,1 5 0,-1 0 0,-2-11 0,-2 0 89,10 27-89,-12-28 0,-9-22 1940,-2-4-1940,-5-10 1033,-4-5-1033,-7-9-61,-5-8 61,-17-11-90,-18 11 135,13 22 0,-3 7-297,6 4 0,0 5 297,-4 11 0,2 5-45,11-2 0,3 1 0,0 0 0,3 0 0,3 1 0,3 1 0,-11 23 0,15-4 90,53 3-90,-6-40 0,7-6 0,23-5 0,3-8-397,-12-6 1,-3-6 396,1-6 0,-5-3 0,-18 9 0,-3-1 231,3-9 1,-1-1-322,-4 3 0,-3 1-359,15-24-361,-18 14-539,-13 26 1349,-17 4 0,-1 15 0,-12 5 0</inkml:trace>
  <inkml:trace contextRef="#ctx0" brushRef="#br3" timeOffset="55583">19540 18033 22554,'-12'-18'2249,"2"-4"-1979,0 6 0,5 3-181,2 9 271,3 4-90,0 6-90,14 20-90,10 20-90,4 5-458,3 4 458,-12-19 90,-3-6-90,-4-8 0,-4-6 0,-4-9 0,-2-9 90,-9-10-90,-2-12-90,-9-11 548,1-14-458,6 5 0,0-3 0,5 7 0,3-3-30,1-4 0,2-4 0,5 1-865,11-12 1,6 3 444,0-1 1,4 3-91,5 9 1,8 7 539,1 19 0,7 4 0,-2 4 0,-3 0 0,2 4 0,2 2 0,1-1 0,0 1 0</inkml:trace>
  <inkml:trace contextRef="#ctx0" brushRef="#br3" timeOffset="55935">20292 17693 22014,'-41'30'2249,"-1"-1"-2114,14-3 0,2 4-90,3 0 0,2 2-45,2 1 0,3 0 0,4 26 0,18-23 0,17 1 0,-6-14 0,10-4-90,-12-19 90,-3-7 0,-4-9 0,-4-22 0,-2 4 0,-2-18 0,2 15 0,11-11 0,15 15 90,3 5-90,10 28 0,-8 14 0,11 29 0,-11-7 0,2 12-180,-15-16-90,-5-7-180,-3-5-359,-4-6-181,-4-7-1168,-2-3 2158,-6-4 0,-4-4 0,-5-1 0</inkml:trace>
  <inkml:trace contextRef="#ctx0" brushRef="#br3" timeOffset="56550">19881 17761 21565,'-32'-13'1259,"8"-1"-1349,16 1 0,24-3 90,23-2-45,-9 7 0,3-1-453,8 0 1,2-1 497,6 0 0,1-1-45,4 0 0,1 1 45,-1 1 0,0 1 119,-4 0 1,1 2-30,8-1 0,-3 2-107,-18 4 0,-2 0 152,5-1 0,-4 2 45,-7 9 269,-12 20 470,-10 4-739,-11 5 0,-5 5-90,1-3 0,0 2-90,-2 10 0,1 0 0,2-12 0,3-2 0,7 21 90,2-27-90,2-8 231,0-9-231,0-6 0,-1-10 0,-1-5 0,-4-8 0,0-7 90,-2-28 0,0 10 0,0-16-90,0 21 0,0 8 0,1 4 0,7 7 0,6 4 0,9 7 180,24 15-90,-10 8-90,15 15 90,-19 1 0,-4 4 0,-9 2-1,-6 15 1,-8-13-90,-2 8 0,-4-21 0,0-4 0,0-5 0,0-5 0,3-6 0,6-3 0,21-4-90,15-6 90,4 1-89,3-8-181,-13-1-270,4-2-270,0 0-359,-1 0-810,-1 3 1979,-6-1 0,-9 7 0,-4 1 0</inkml:trace>
  <inkml:trace contextRef="#ctx0" brushRef="#br3" timeOffset="56853">21343 18336 22464,'-50'27'1529,"-3"0"-1439,22-13 0,-1-1-620,0 1 0,-1-1 575,-1 1 0,-1-1 0,-1 1 0,1 0-45,0-2 0,0 1 45,2-2 0,-1-2 351,-25 3-396,9-6 0,11-14 204,10-22-204,17-3 0,14-20 0,18 12 90,15 2-90,12 7-332,8 8 332,8 9 0,2 7 306,-17 12 0,2 4-801,-3 1 0,0 2-809,8 5 0,-4 2 134,-15-5 1,-3 0 1169,11 5 0,-26-12 0,-4-6 0</inkml:trace>
  <inkml:trace contextRef="#ctx0" brushRef="#br3" timeOffset="57366">21575 17504 22734,'10'-22'1439,"0"7"-1259,-5 8-90,-2 9 90,-3 5-90,-9 15 0,2-6-90,-11 8 180,2-17 0,-1-1 0,-1-8-1,2-4 1,1-10 0,7-23-180,9-15 0,9 20 0,4 1 0,13-16 90,15 17-90,-6 23 0,3 17 0,1 9 0,-3 13 0,-6 8 0,-9 3-1651,-18-5 0,-6 1 1741,-8 22-45,-3-18 0,-4 1-45,-1-11 0,-3-1 90,-9 10 0,-1-1-90,8-11 0,0-2 45,-4 5 0,2-3-45,0-2 0,13-6 0,10-11 0,14-3 0,11-6 3392,9 0-3392,7 4 0,6-3 0,2 3-180,3-4-90,-1 0-809,13-2-91,-22-4-449,3-6-539,-29-8 2158,-6-5 0,-15-9 0,-5-2 0</inkml:trace>
  <inkml:trace contextRef="#ctx0" brushRef="#br3" timeOffset="57584">21619 16925 21205,'-15'-61'899,"0"1"1,1 5-1,1 1-809,2 7 0,2 2 270,1-1 0,5 5 629,18 3-629,19 51-315,-14 11 0,-1 7-1007,5 19 0,-3 4 917,-7-7 0,-3 0-90,0 2 0,-2 1-90,-1-3 0,-2 0-154,-2-3 0,-1 0-26,-1-5 0,-1-1-135,0-4 1,-2-1-1352,-1 5 1,-1-3 1890,-6 14 0,-9 5 0,-3-22 0</inkml:trace>
  <inkml:trace contextRef="#ctx0" brushRef="#br3" timeOffset="57737">20905 17599 23364,'-48'-7'1169,"11"-2"-1169,17-9-270,20-3-180,24-3-359,23-4-46,-12 12 1,3-1 246,8-2 1,2-1 0,8-2-1,2-1 1,3-1 0,0 0-1</inkml:trace>
  <inkml:trace contextRef="#ctx0" brushRef="#br3" timeOffset="58542">23597 17078 23723,'0'-36'2249,"0"2"-2069,0 2-90,0 9 0,5 10 180,2 15-90,9 14 0,3 19-90,5 16-1081,-11-19 0,0 2 991,2 3 0,-1 0 0,0 2 0,0 0 0,0-2 0,-1 1 0,1 6 0,0 0 45,-4-11 0,-1-1-45,5 27 0,-12-34 0,-10-31 0,-6-17 0,-1-18 0,2-7 0,2 5 0,1-3-254,3 3 1,0-5 0,1-2 253,3-10 0,2-3 0,4-1-23,2 13 1,3 0 0,1-1-1,1 1 0,-2-1 1,0 1 0,2 0-1,2 2 134,7-12 1,4 2 0,3 6-202,7 1 0,5 7-90,2 3 0,3 4-90,2 5 1,2 3-91,1 5 0,2 5 0,-4 3 0,0 5-88,-4 2 1,1 6-453,3 9 1,-5 8-136,-12 10 1,-6 4 764,-2 2 1,-7 2 493,-13 5 1,-8 0 1305,-21 16-631,-5-6-179,-4-6-181,2-8-179,3-7 803,5-7-893,5-3 90,6 1 1399,2 4-1489,4 9-3193,3 34 3013,4-7-64,4-17 1,1 3-27,2-1 0,0-1 0,7 16 0,-3-16 0,0-3 0,5-9-90,1-3 90,0-19-90,4-12 90,4-5 0,5-12 3464,12-18-3374,-4-1-90,-2 3 145,-10 14 125,-11 18-90,2 9 90,2 11-180,5 12 0,3 11-90,3 10 0,1 4 0,0 2-180,-8-19 0,0 0-450,7 12-179,6 5-181,-17-25-179,-3-7-2429,-7-9 3598,-13-3 0,-11-12 0,-10-1 0</inkml:trace>
  <inkml:trace contextRef="#ctx0" brushRef="#br3" timeOffset="58919">24263 17029 19316,'-48'-16'1169,"0"0"0,2 1 1,1 0-1035,2 1 0,2-1-250,5 3 1,1-1 204,-22-10 163,17 3-253,19 2 83,17-2-83,24-2 0,21-6-45,11 5 0,8 1 45,-10 3 0,2 0-473,-2 3 1,4-1 0,-2 2 472,10-3 0,-2 2 0,2 0 0,-1 0 45,-3 2 0,0-1 0,-6 0 0,-1 1 90,-6 1 0,-2 0 134,3-3 1,-3 0 0,12-5 127,-1-4-307,-31 13 0,-10 5-1,-4 3 91,-5 10 90,-3 12 0,-4 18 0,2 23 156,-1-21 1,0 3-337,5 5 0,2 1-90,1 4 0,2 0-432,5 1 1,2-2 431,4 0 0,3-2 0,2-3 0,3-2-45,2-3 0,3-3-90,1-3 0,3-4-135,0-5 0,2-3-422,-1-2 0,1-4 107,-3-4 1,1-3-1485,9-5 0,-1-5 2069,16-11 0,-23-2 0,-4-4 0,8-21 0</inkml:trace>
  <inkml:trace contextRef="#ctx0" brushRef="#br3" timeOffset="59500">25944 16513 21205,'-5'-35'2339,"-4"6"-1530,-13 15-449,3 10 0,-9 13-180,4 5-1,-3 4 1,2-2 0,-6-2-180,18-17 0,-3-8 0,21-16 0,4-4 0,9-4-90,3 3 90,12 5 0,-6 13 0,4 18 0,-12 17 90,-5 20-90,-8 11-90,-2 7 90,-12 5-210,-4-3 210,-14-6 0,-9-8 0,-8-11 0,-6-11 0,0-11 0,12-16 0,0-6 0,-16-10-147,18 1 1,0-2 146,-7-15-45,10 0 0,1 0 45,-7-7 0,12 9 0,2 1 0,2 8 0,4 1 0,1 6 0,3 0 291,4 5-201,4 2-90,2 2 90,4 5 212,7-8-302,10 0 90,17-9-90,17-3 0,-19 11 0,1-1 0,5-2 0,3-1 0,20-4 0,2 0-1462,-16 4 1,0 1 1461,12-3 0,-1 1 0,-24 6 0,-3 2-90,21-6-180,-11 3-359,-11 4-271,-9 1-359,-8 3-1170,-4 1 2429,-5 2 0,-6 0 0,-3 0 0</inkml:trace>
  <inkml:trace contextRef="#ctx0" brushRef="#br3" timeOffset="60092">27280 15826 23094,'35'-12'1439,"-3"5"-1349,-9 11 90,-5 8 360,-8 29-181,-15 9-314,-7-17 0,-5 0-45,-21 16 0,-16-12 90,9-26 180,-12-5-90,18-6-90,-3-4 0,24-1-90,9-6 0,4-2 0,30-19 0,3 3 0,-2 9 0,4 1 0,25-8 0,4 4-1243,0 7 1243,-2 7 0,-6 5 0,-8 14 90,-9 6 0,-13 16-90,-9 7 90,-20 8-45,-8-10 0,-8 2 45,-10 3 0,-3-1-377,1 0 1,-2-2 331,-2-4 0,2-5 45,-7 2 0,7-8 1152,9-6-1153,9-8-89,26-4 0,34 10 0,14 0 0,-15 1 0,2 3-232,-6-1 1,0 3 171,1 2 0,3 4 0,-3-2-245,6 7 0,-1 0 95,-6-4 0,2 0 0,-4-1-285,-2-1 1,-3-2-855,3 2 0,-1-1 1349,12 4 0,-8-10 0,-19-22 0</inkml:trace>
  <inkml:trace contextRef="#ctx0" brushRef="#br3" timeOffset="60351">28039 16043 22284,'4'-52'689,"-1"1"1,0 4 0,0 3-465,-3 8 0,0 2 225,-4-15 179,-2 23-179,-5 24-90,-3 29-90,7 27-180,3-16-1,1 4-336,2 8 0,2 2 292,1 5 0,1 2-45,2 2 0,1 0 0,3 0 0,2-1-925,1-3 1,3-1 879,0-5 0,2-2-180,1-4 1,1-2-46,-1-7 0,1-2-540,19 20-1618,13-18-1800,5-42 4228,-1-18 0,-27-4 0,-5-5 0,-5 2 0,-1-1 0</inkml:trace>
  <inkml:trace contextRef="#ctx0" brushRef="#br3" timeOffset="60667">28624 15889 21295,'-7'-53'2518,"-2"6"-1978,-9 13 0,-1 15-1,-3 17-269,-2 20-90,-4 18-90,-3 17-296,16-22 0,1 1 206,2 2 0,1 1 0,4-1 0,2 0 0,3 27-45,9-25 0,7-4-225,33 7 270,4-13 0,10-39-90,-20-25 180,-11-10-90,-13-13-1793,-13-3 1793,-10 31 0,-4 0 0,-19-26 86,9 32 1,-3 2-87,-26-16-90,-2 12-90,2 11-359,5 9-271,5 13-269,6 8-990,9 10 2069,6 6 0,6 6 0,2 0 0</inkml:trace>
  <inkml:trace contextRef="#ctx0" brushRef="#br3" timeOffset="61018">27333 15997 22659,'-35'-4'630,"0"-1"0,-22-4-540,28 0 299,25-2-389,34-2 90,29-7-90,-14 7 0,3 0-1169,13-2 1,3-1 1168,-16 4 0,3 1 0,0 0-663,6-2 1,2 1-1,0 0 693,4 0 0,1 0 0,0 0-8,-14 3 1,1-1-1,-1 1 1,1-1-281,-1 1 1,1 0 0,0 0 0,-1-1 287,14-2 0,-1-1 0,-1 0-224,-5 2 0,-1-1 0,-2 1 194,-6 0 0,-1 1 0,-2-1-275,12-2 0,-5-1 275,-8 3 0,-4 0-179,20-9 1074,-19 3-1884,-15 2 416,-14 3 573,-7 5 0,-10 3 0,-2 4 0</inkml:trace>
  <inkml:trace contextRef="#ctx0" brushRef="#br3" timeOffset="61556">30244 15220 25253,'35'-44'1888,"-4"6"-1528,-5 6 90,-7 9 0,-5 12-270,-5 17-180,-4 21 0,-3 17 0,0 10 0,-2-8 0,0 2 0,0 1-122,-1 1 1,1 0 0,1 1 121,0 13 0,1 1 0,0-7-438,0-11 1,1-3 437,0 9 0,0-3-322,1 8 322,-4-26 0,0-6 0,-9-31 229,-8-17-319,-13-17 90,9 14 0,-1-2 199,-3-3 0,-1 1-199,-3-2 0,-1 2 0,-3 2 0,-1 2 45,1 4 0,-1 3-45,-1 5 0,1 4 90,-30 4 113,9 15-113,11 14-90,13 10 0,15 8 0,27 21 0,6-19 0,17 10 0,-6-29 0,-3-5 396,-5-11-486,-6-3 155,-8-6-605,-2-12-1079,-9-9 450,-2-5-2519,-11-19 3688,5 15 0,-5-12 0,6 10 0</inkml:trace>
  <inkml:trace contextRef="#ctx0" brushRef="#br3" timeOffset="61983">29887 15378 22464,'22'-45'1619,"6"1"-1169,11 4-1031,15 3 851,-20 21 0,3 3-45,5 1 0,2 3-1,3 5 1,2 3 0,1 5 0,0 6 0,-2 4 0,1 8 14,-5 5 1,1 7 0,-4 0-701,5 7 1,-3 2 489,-7-3 1,2 4 0,-6-3-30,-1 4 0,-5-1-23,0-1 1,-1 0 22,-3-4 0,-1-1-105,-4-6 0,0 0 105,11 21 0,-9-14 453,-5-12-453,-8-21 1231,-6-46-1231,-1-14 0,-1 9 0,1-3 0,0 6 0,2-2 0,-1-22 0,0-1-39,-1 18 1,2 1 38,-1-13 0,3 1 0,6 11 0,3 6 0,1 11 0,4 3 0,7-7 0,5 5 0,1 15 0,2 5 0,3 2 0,2 4 0,3 4 0,1 2 0,0 5 0,0 2 0,-1 2 0,-1 3-1844,8 9 0,-3 4 1844,-14-8 0,-3 2 0,2 6 0,-6 2 0,-8 11 0</inkml:trace>
  <inkml:trace contextRef="#ctx0" brushRef="#br4" timeOffset="73135">6306 3284 20305,'0'-18'2609,"0"0"-2249,-3 0-90,-2 2 89,-5 0-179,0 4 90,-2 1-90,0 2 0,-4 0-90,-1 4 0,-7 1 0,-4 4-90,-9 0 0,-11 8 90,-11 4-460,24-2 0,-1 1 370,-5 1 0,0 1 0,-1 0 0,-1 1 45,-1-1 0,0 1-45,2 1 0,1-1 0,2-1 0,0 0 45,5-3 0,1 0 45,-24 8 90,2-11-90,23-1 0,6-18 0,20-1-90,8-5 0,-2 5 739,2 6-739,0 5 0,0-1 0,8 10 90,-3 4-90,5 12 90,-4 10-90,0 11 90,-2 12-311,-2-22 1,0 2 310,-1 6 0,0 2-45,2 5 0,0 2-616,0 5 1,1 3 615,0 3 0,0 2-15,-2-18 0,1 0 0,0 1 0,-1 1 0,0 1 0,0 1 0,1 2 0,0 2 0,-1 0-537,1 2 0,-1 0 1,0 1 535,0 2 1,-1 1 0,2 3-30,-2-13 0,1 4 0,0 1 0,0 1 0,0-1 0,0 1 0,1 0 0,-1 1 0,0-1 0,0 0 0,1-1 0,-1 1 0,0-1 0,0 0 0,1-2 0,-1 9 0,1-1 0,-1-2 0,0-5 0,0-5 0,0-4 0,0 2-136,0 10 0,1 3 1,0-2 135,0-7 0,0-1 0,0 2-621,1 6 1,0 1 0,0-4 620,0 4 0,0-4 0,0-8 0,-2-4 628,2 14-628,-2-2 0,0-4 578,-1-17 1,0 0-579,-1 0 0,-1 1 0,3 30 403,-4-11-403,1-20 3362,2-3-3362,1 1 0,-2-4 91,0-4-91,0-4 0,0-3 0,2-4 0,-2-6 0,0 1 0,-2-7 0,0 11 0,0-4 0,0 12 0,0-2 0,0 7 0,0 0 0,4 2 0,0-2 89,4 0-89,2-6 90,4-4-90,1-8 90,5-3-90,0-6 90,4-2 0,7-5-90,5-5 0,11-6 0,10-5-382,-23 9 0,6-2 411,9-2 1,6-3 0,-1 1-685,-6 4 0,-2 0 0,3-1 655,2-1 0,3 0 0,1 0 0,-3 1 30,4-1 0,-2 1 0,1 1-484,0 0 1,0 1 0,-1 0 453,0 0 0,-2 1 0,1 0 0,-3 1 0,-1 0 0,0 1 0,-3 1 0,0-1 0,0 1-660,10-4 1,0 1 0,-2 0 659,3 0 0,-1 0 45,10-3 0,-5 1 162,-26 7 0,-5 2-117,25-7-90,-12 2 1300,-9 5-1300,-10 3 1259,-5 1-1259,-9 3 3361,-4 0-3541,-4 2-1525,-2 0 446,-8 8-540,-4 6-900,-14 13 2699,-11 9 0,-6 9 0,18-20 0,1 1 0</inkml:trace>
  <inkml:trace contextRef="#ctx0" brushRef="#br4" timeOffset="77476">5636 6861 17247,'7'-4'3508,"-1"1"-3148,-2 1-180,0 2 0,0 0-90,0 0 0,-2 0 1349,0 0-810,-8 0-359,-2 0 0,-8 0 0,-7 0 0,-7 0 180,-34 14-271,4 4-455,16 0 0,-1 4 411,4 2 0,1 5-771,-6 12 1,-1 5 695,9-6 0,-1 3 0,1 3-565,4-4 0,0 3 0,0 1 0,-1 2 523,4-4 0,-1 2 0,0 1 0,-1 0 0,1 2-347,-3 4 1,0-1 0,0 2 0,-1 4 0,-1 4 358,10-13 0,-1 4 0,-1 3 0,-1 1 0,1 2 0,0 0 0,1 0 0,0-2 0,2-2-148,-2 6 0,1-1 1,2-2-1,0 0 1,0 1-1,0 2 1,0 3 125,3-9 1,0 2 0,-1 2 0,1 1 0,-1 0 0,1 1 0,1-1 0,1 0 0,1-3 0,2-1-70,-2 9 1,3-2 0,1-1 0,2-2 0,0 1 0,1 0 0,0 0 72,1 0 1,0 0 0,1 0 0,0 0 0,2-1 0,0 1 0,1 0-30,0-3 1,2 1 0,0 0 0,1 0 0,0-1 0,2 0-1,0 0 32,1 7 0,2 0 0,0 0 0,2 0 0,0-1 0,2-1-15,1-3 0,0 0 0,2-1 0,1 0 0,2 1 0,4 2 0,0-7 0,2 2 0,2 0 0,2 2 0,1-1 0,2 0 0,1-1 0,2-1 0,1 0 0,4-1 0,0 0 0,3 0 0,0-1 0,1-1 0,0 0 0,0 0 0,0 0 0,0 1 0,1-1 0,0-1 0,1 0 0,1-1 0,1-2 0,1-1 0,2-2 0,1-1 0,2-1 0,0-1 0,1-2 0,0-1 0,0-3 0,-1-1 15,8 1 0,-2-3 0,1-2 0,1-3 0,0 0 0,2 0-15,-6-4 0,2-1 0,0-1 0,1 0 0,0-2 0,1 1 0,0-2-13,3 1 0,1-1 0,0 0 1,1-2-1,0 0 0,1-1 0,0 0 25,2-1 1,1 0 0,0-2 0,1 1 0,0-2 0,0 0 0,1-1-13,-8-1 0,1-1 0,1 0 0,-1 0 0,1-1 0,0-1 0,0 1 0,-1-1 0,2 0 0,-2-1 0,0 0 0,1 0 0,0 0 0,1-1 0,3 0 0,1 0 0,-7-2 0,3 0 0,1 1 0,2-2 0,1 1 0,-1-1 0,1 0 0,-1 0 0,-1 0 0,-1 0 0,-3 0 0,8 0 0,-2 0 0,-2-1 0,0 1 0,-1-1 0,1 0 0,1 0 0,3 0 0,-6 0 0,2-1 0,1 1 0,1-1 0,0 1 0,0-1 0,1 0 0,-2-1 0,0 0 0,-1 0 0,2-1 0,0-1 0,0 1 0,-1-2 0,0 1 0,-2-1 0,0 0 0,-2 0 0,-1 0 0,12 0 0,-4 0 0,-1-1 0,-1 0 0,1 0 0,3-1-12,-9 1 1,3-1 0,1 0 0,0-1 0,0 0 0,-3 0-1,-1 0 1,-5 0-25,7-2 0,-3 0 0,-4 0 0,0 0 0,-1-1 61,8-2 1,-1 1-1,-1-2 1,1 0-229,5-3 1,0 0 0,-1-1-1,-5 0-67,-5 1 0,-4 1 1,0-2-121,4-1 0,0-1 0,-11 1-1049,0-12 344,-35 6 1095,-33 3 0,-34 6 0,22 7 0,-1 1 0</inkml:trace>
  <inkml:trace contextRef="#ctx0" brushRef="#br4" timeOffset="78003">5360 11375 23364,'-12'-27'1889,"2"2"-990,-9 19-179,-4 48-630,9-13 0,2 4-723,-2 21 0,2 5 633,6-1 0,1 1 0,1 5 0,1 1 45,4-2 0,4 3-273,1-10 1,3 3 0,2-3-433,3-6 1,2-2-1,2-1 660,4 2 0,2 0 0,2-6 0,5-3 0,2-9 0,-3-17 0,0 0 0</inkml:trace>
  <inkml:trace contextRef="#ctx0" brushRef="#br4" timeOffset="78359">5689 11547 23364,'-8'-37'1439,"3"6"-1349,2 17 90,3 12-90,0 17 0,0 13-90,2 13 0,4 6 0,4 4 0,8-6-90,5-9 90,5-17 0,3-11-90,19-35 180,-11-1-45,-14 3 0,-1-1 134,8-20 1,0-5-90,-10 16 0,1 5-90,-9 22 0,1 16 0,3 8 0,0 14 0,3 6-539,8 23-271,-8-15-359,4 10-540,-11-25-720,-4-6 2429,-2-5 0,-3-5 0,-4-2 0</inkml:trace>
  <inkml:trace contextRef="#ctx0" brushRef="#br4" timeOffset="79004">5437 11542 21655,'-31'-13'854,"1"-1"1,-25-13-675,14 2-180,15 0 90,24-11-90,20 8 44,17 0 1,11 0-45,13 5 0,6 1-474,-21 6 0,1-1 1,2 1 473,3 2 0,1 0 0,-3 1 0,9-2 0,-4 1-357,-2 1 0,-2 0 357,-4 2 0,0 0 135,2-1 0,-2 0 90,-9 2 0,-2 1-45,24-10 0,-22 6 0,-23 8 1307,1 1-1398,-4 4 830,0 10-740,13 27-89,-6 4-45,-4-11 0,-1 2-45,4 17 0,-4-15 0,0 0 0,6 12 0,5 10 90,-6-31-90,15-7 0,-6-8 0,15-6 0,6-13 0,-9 1 0,11-7 0,-16 1 0,-5 1 0,-2-1 0,-5 3 0,-3 2 0,-4 2 0,-5 5 270,-3-1-180,-5-1 0,-4-3 0,-3-8 90,-17-20-90,2 1-90,0 0 0,-1-3 0,5 1 0,0-1-173,-1 1 0,1-1 128,2 1 0,2 2-45,-3-11-990,4-10-1798,2 11 180,0 6 2698,1 19 0,0 21 0,0 5 0</inkml:trace>
  <inkml:trace contextRef="#ctx0" brushRef="#br4" timeOffset="79186">6672 11864 22464,'0'38'569,"0"1"1,0-3 0,0-2-480,0 27 0,0-11 0,2-11-360,2-10-359,2-15-631,4-6-1078,2-18 2338,6-13 0,5-18 0,3-12 0</inkml:trace>
  <inkml:trace contextRef="#ctx0" brushRef="#br4" timeOffset="79402">7041 10918 21924,'4'-35'855,"-1"-1"0,3-25-586,-2 18 1,1 18 540,22 59-630,-7 5-472,-1 5 1,1 5 336,-6-7 0,0 0-1334,2 2 1,1 1 1243,-1 0 0,1 0-90,0-2 0,0 0-293,-2-4 1,1-1-23,-3-2 0,0-2-809,9 23-900,-5-10 2159,-5-13 0,-6-7 0,-2-7 0</inkml:trace>
  <inkml:trace contextRef="#ctx0" brushRef="#br4" timeOffset="79886">6465 11077 22914,'-34'-9'584,"0"0"1,-23-8-495,20 2-90,23 1 0,24-1 0,26-5-90,-5 6 0,3 1-1012,11-6 1,4-1 966,8-3 0,2-1 45,-16 5 0,2-1 1,1-2-570,2-2 1,4-2 0,-1-1-1,-3 1 659,1-1 0,-3 0 0,3-2 112,1-2 1,3-3-1,0 0 1,-7 2-37,8-10 1,-6 2 13,-2 1 0,-6 3 90,2-9-90,-32 25 898,-12 10-898,-6 10 3063,-7 16-3063,-3 17-90,2 22 118,7-19 0,1 2-118,3 6 0,2 3 0,2 0 0,1 3 0,3-2 0,2 6 0,2 1 0,0-10 0,2 2 0,1-5-45,5-2 0,3-5 0,8 4 0,5-7-44,27-2 89,-2-15 0,-13-45 0,-24-18 44,-14 3 1,-6-7-45,-5-7 0,-4-2-1121,1 1 0,-2 1 1076,-4 2 0,-2 6-135,-7-8 284,-1 14-914,1 13-809,0 16-809,-3 16 2428,3 18 0,-1 20 0,3 11 0</inkml:trace>
  <inkml:trace contextRef="#ctx0" brushRef="#br4" timeOffset="80028">7683 11678 23094,'10'53'2608,"-3"-8"-2428,-4-13-90,-3-12-180,0-11-449,0-9-541,2-11-719,0-10 1799,6-12 0,4-11 0,5-6 0</inkml:trace>
  <inkml:trace contextRef="#ctx0" brushRef="#br4" timeOffset="80485">8982 9770 23993,'0'-37'1979,"0"5"-1709,0 18 0,2 20 180,6 26-91,4 27-224,-1-21 0,1 2-1736,1 7 0,0 3 1646,2 3 0,1 1-45,0 2 0,0 1-713,1 0 1,-1-1 712,-1-3 0,1-1-77,-3-5 0,0-1 77,-1-7 0,-2-1 0,7 22-90,-5-4-90,-6-30 2321,-6-6-2500,-10-33 2349,-7-12-2080,-9-14 0,-6-9 0,-7 0 135,4 20 0,-4 3-50,-20-1 50,17 15 0,-2 10 90,-1 19 0,3 11-45,0 7 0,2 5-45,1 0 0,3 2-45,8 0 0,6-1 0,8 10-41,7 8-229,10-23-360,4 2-539,3-27-360,0-6-810,2-10 2434,-3-10 1,-1-9 0,-2-9 0</inkml:trace>
  <inkml:trace contextRef="#ctx0" brushRef="#br4" timeOffset="80804">8369 10177 20665,'-9'-46'1439,"7"1"-1439,18 0-45,15 11 0,7 1-949,-5 5 0,3 1 994,0 2 0,3 0 0,-1 0 45,9-4 0,-1 0 0,2-2 0,0 0 89,-2 2 1,0-3-827,-9 4 0,2-1 0,-3 1 1097,3-1 0,-1-1 44,6-7 1,-3 1 640,1-3-730,-9 8-90,-9 6 270,0 17 463,-7 17-553,6 29-360,-12-9 0,-1 6 0,3 9 0,0 7 0,0-1 726,3 10 1,-1 2-817,-1-5 0,0 3 0,0-4-45,2 6 1,-2-4-136,0-2 0,-1-1-270,-1-4 0,0-2-270,-1-5 1,-1-2-226,-2-5 1,0-2-1664,4 22 2783,-2-14 1,-2-22 0,0-9 0</inkml:trace>
  <inkml:trace contextRef="#ctx0" brushRef="#br4" timeOffset="82269">10123 9408 22104,'-7'15'2159,"0"5"-1889,-7 4 0,0 3 90,1-2-91,1-5 1,2-4-180,2-9-90,-4-13 90,2-11 0,1-14-90,0-10 90,8-9 0,-2-4-90,4-3 0,3 4 0,6 8 0,5 11 0,7 9 0,4 14 90,9 9-90,2 17 90,3 13 0,-3 19-45,-19-18 0,-3 3-898,-2 6 1,-4 1 897,-1 3 0,-3 0 45,-3 5 0,-3-1-45,-2-1 0,-4-1 0,-1 0 0,-2 0 0,-3-4 0,-1-1 0,1-3 0,-3-1 0,-2 2 0,-1-2 45,-11 16-90,7-13 0,10-22 0,20-22 0,24-15 0,3 0 0,22-10 0,-7 15 0,2 5 0,0 6 0,-17 4 0,0 0 0,14 1 1884,8 4-1884,-27-3 0,-9 3 0,-6-4 0,-8-18 0,-9-4 0,-4-23 0,-7-5 0,7-7-3317,1-8 3317,6 31 0,0 0 0,3-2 0,0-1 0,0 2 0,2-2 0,7-13 0,3 0 0,5 3 0,1 2-233,-1 0 0,2 3 233,1 9 0,1 5 0,8 3 90,3 12 360,17 31-270,-20 9 0,-3 6-90,2 1 0,-2 4 1135,-1 11 0,-3 1-1225,-10-12 0,-2 1 0,2 11 0,-2-1 0,-5-15 0,-1-2 0,1 12 0,-2-5 0,-2-9 642,-13-12-642,-1-28 0,-8-22 0,4-13 0,1-12-45,10 24 0,0-2 45,1-3 0,1-1 19,2-1 0,1-2-19,1 0 0,0 1 0,4 0 0,0 2-45,2 2 0,1 2 45,1 2 0,2 2 0,16-23-3205,3 7 3205,5 8 0,0 8 0,1 6 0,-5 7 0,-3 4 0,-7 7 0,-3 17 376,-11 8-286,-15 40 0,-6-8 1395,0-13 1,-2 1-1486,-8 23 0,1 0 0,3-2-191,9-5 191,4-6 0,10-5 0,13 5 0,2-17 0,12 1 0,-4-23 0,1-5 0,0-4 0,-5-4 413,-4-3-413,-3-7 109,-3-6-199,-2-5 90,-2-29-90,-4 7 90,-3 13 0,-2-1 0,-5-21 0,-3 15 0,-3-1 0,-6-19-717,3 21 1,0 2 716,-5-5 0,3 7 0,3 8 0,6 4 0,2 14 0,13 10 0,3 18 0,10 14 90,0 9-90,3 2 0,-5 1 0,4 8 0,-11-16 1433,1 0-1433,-8-24 0,-4-6 0,0-22-90,-2-6 90,3-14 0,3-7 0,2-5 0,2-1 0,2-2 0,0 1-173,3 2 0,0 3 173,9-4 45,13 0 44,-7 23 91,13 8-180,-10 31 0,-7 12 0,0 9 0,2 14 0,-2 4-255,0 2 1,0 5 254,-6-7 0,0 5 0,-3-5-321,0-1 0,0-2 321,4 11 0,3 0 0,3-8 0,2-4 0,-7-14 0,2-2 0,18 14 0,2-4 0,8-7-540,-18-17 1,1-6-3289,22-20 1130,-19-12 2698,3-20 0,-25-4 0,-4-3 0</inkml:trace>
  <inkml:trace contextRef="#ctx0" brushRef="#br4" timeOffset="82843">12568 8838 21655,'-12'-9'1889,"1"4"-1710,5 1 91,-3 4 0,4 0 90,-5 0-270,2 4 0,4-3-90,0 3 180,4-4 449,0 0-269,0-4-270,0-5 0,4-9 0,4-7 0,4-3 0,6-1 0,1 4-90,1 4 180,1 9 90,-1 6-1,0 18 1,6 22-270,-10 3 90,-1 16 0,-11-14-90,-4 5 90,0-12 0,0-8 0,0-14-90,0-10 90,5-6-90,4-3 0,7-7 0,3-2 0,8 0 0,-6 7 0,4 3 0,-11 8 0,0 4 0,-2-3 90,4 8 0,-4-8 270,3 3-360,-8-6 0,-1-7 0,-5-9 0,-1-10 0,-3-10 0,-5-3 0,-9-4 0,-7 1 0,-10 6 0,-11 6-373,-12 9 328,26 16 1,-5 3-1306,-12 7 1,-8 5 0,2 3 1349,3 3 0,2 3 0,-2 1 0,-10 2 0,-1 2 0,3 1 0,12 2 0,1 0 0,0 0 0</inkml:trace>
  <inkml:trace contextRef="#ctx0" brushRef="#br4" timeOffset="83294">11480 9132 21385,'8'-3'2428,"0"-1"-1978,2 2 0,2-1 0,6 1-1,23 8-359,8 6-90,2 2 0,-8 2-90,-23-9-90,-4-3-179,-9 0-181,-2-3-449,-5 7-361,0-7-988,-7 3 2338,-4 0 0,-9 3 0,-3 5 0</inkml:trace>
  <inkml:trace contextRef="#ctx0" brushRef="#br4" timeOffset="84279">8832 12424 22284,'11'-27'1439,"-3"6"-1349,-1 14 90,-2 16 0,1 14 0,-4 14 0,0 4 0,-2 4 90,0-4 0,-4-5 89,-2-7-89,-6-6-90,-3-11 0,-1-4-90,0-16 0,-1-6-90,5-15 0,4-10 0,10 2 0,5-2-285,9-18 285,-2 18 0,4 2 0,18-2 45,-4 26 0,4 9-90,1 17 0,-1 8 90,3 0 0,-4 7-309,-3 15 1,-8 5 263,-9-7 0,-7 4 0,-8 20 0,-6 1-393,-3-17 0,-5-1 393,-9 15 0,-6-5 0,-1-22 0,-4-6 45,-2-2 0,-3-4-45,0-3 0,-4-6 90,-16-5 0,-1-8 0,17-3 0,1-5-90,-11-5 0,3-6 45,21-3 0,5-3-45,-16-27 0,13-11-150,13-2-210,16-3-359,9 0-811,5 25 1,4-1 1529,4 5 0,2 2 0,0 3 0,0 3 0,29-8 0</inkml:trace>
  <inkml:trace contextRef="#ctx0" brushRef="#br4" timeOffset="84909">8934 12872 22284,'24'14'1350,"4"-3"-1261,3 2 271,29 9-180,-10-2-484,-15-6 1,1 1 393,15 7-45,-19-6 0,1-1 45,10 6 317,7 2-47,-27-16 115,-5-3-115,-6-8-270,-6-7-90,-8-13 0,-6-17 90,-9-18-611,1 2 0,-2-5 521,3 12 0,0-2 0,0 6 0,-1-3 0,0 2 45,-2-4 0,-1 2-45,-1 0 0,-1 1 0,2 4 0,0 2-126,1 2 0,1 1 126,2 4 0,1 0 0,-6-26 0,10 4 0,10 8 0,15 16 0,7 2 0,18-14 0,-6 18 0,3 2 0,-6 8 0,1 3-45,18-4 0,0 3 90,-12 3 0,-1 1-45,12-2 0,-2 2 0,12 2 90,-6 5-90,-3 10 135,-16 10 0,-1 8-45,1 13 0,-2 6-45,0-1 0,-2 4-15,-8-2 0,-2 5 0,-2-3-30,0 8 0,-2-2-167,0-1 0,-1-2 167,-4-10 0,-3-6 1303,-1-1-1303,-4-1 281,-12-18-281,-6 1 0,-13-14 0,-9 0 0,-4 0 0,-3 4 0,1 1 398,0 7-488,5-1-450,-8 13 0,17-6-269,-2 8-91,22-8-89,6-2-540,10 0-540,6-9 2069,7-1 0,5-6 0,1 0 0</inkml:trace>
  <inkml:trace contextRef="#ctx0" brushRef="#br4" timeOffset="85252">10148 12542 20395,'22'16'2429,"0"2"-2069,-3 4-90,-3 5 89,-4 3 271,-5 14-360,-4-16 360,-3 7-361,0-26-269,2-39 0,4 3 0,8-36 0,7 19 0,9 1 0,5 7 0,4 11 0,1 11-90,-1 18 180,-1 15-90,-7 15 0,-6 11 0,-13 8 0,-19-12 0,-6 0-249,1-8 0,-4-2 249,-9 9 0,-4-2-45,3-13 0,-1-5-315,-26 17-508,-2-10-706,19-17 0,0-2 1574,-18-1 0,-13-10 0,25-6 0</inkml:trace>
  <inkml:trace contextRef="#ctx0" brushRef="#br4" timeOffset="85744">10830 11760 22914,'39'-42'1799,"-6"8"-1619,-9 14-90,-6 13 90,-4 16-90,-2 14 89,-5 9 91,-9 27-135,-10-28 0,-3 0-45,-11 27 0,-17-12-90,12-28 90,-3-9-90,12-7-90,5-11 90,26-25 0,9 0 0,7 1 0,4-1 0,14-4 0,-14 15 0,1 3 0,13 6 90,-5 12-90,1 16-1651,-15 7 0,-1 5 1741,11 22-45,-14-14 0,-1 2-105,1 23 150,-6 0 90,-5-4-45,-18-14 0,-9 0-90,-6-11 0,-7-4 0,-21 9 0,-5-8-328,6-12 1,-2-8 327,-5-6 0,0-5-45,12-3 0,3-4 0,-1-2 0,0-3 0,2-2 0,1-5-45,-11-16 0,3-4-90,15 11 0,4-5-345,4-4 0,1-6 1,5 2-196,8 5 1,5 0-316,0-13 1,5 1 989,4 16 0,4 2 0,8-28 0,5 2 0</inkml:trace>
  <inkml:trace contextRef="#ctx0" brushRef="#br4" timeOffset="85944">10253 11633 23184,'-28'0'2608,"3"0"-2518,13-4 0,8-5 0,19-7 0,18-7-90,25-4-641,-16 11 0,5-1 0,0 0 416,11-2 1,2 0-76,-7 1 0,4 0 0,-4 1-375,3 2 1,-3 1-496,-4 0 1,-2 1 957,-6 3 0,-2-1 0,23-7 0,-10 3 0</inkml:trace>
  <inkml:trace contextRef="#ctx0" brushRef="#br4" timeOffset="87026">12718 10724 20215,'0'-14'2699,"0"1"-2339,-3-1 0,2 1-1,-6 1 91,6 1 0,-3 2-90,4 0-1,0 0 1,0 0 0,0 0 449,0-2-359,0 3-90,0 2 270,-4 4-630,0 2 0,-8 0 0,1 8 0,-4 8 0,-2 15 0,3 5 0,1 4 0,2-7 0,1 2 0,1 7 0,0 5 0,2-1 0,1 12 0,3-2-1146,0 2 0,1-2 1146,3-7 0,1-4 0,5 13-773,3-6 773,4-2-14,2-5 14,3-4 0,3-5 0,2-4 0,3-3 2065,16 8-2065,-9-13 497,-4-5 1,3-2-498,25-8 0,4 3 0,-1-12 0,-18-4 0,19-9 0,-17-2 0,14-8 0,-21 1 19,-3-3-19,-2-4 0,6-23 0,-12 9-125,-11 13 1,-1-1 124,1-21-625,-2-3 625,-3-6 0,-3-2 0,-6 15 0,0-2 0,-1 13 0,0 0 0,-1-12 0,0 1 0,-8-14 0,1 4 0,-9 3 0,2 6 0,0 16 0,-1 0 0,-10-12 0,8 16 0,-3 1 0,-5 6 0,-4 3 0,-4 2 0,-3 2 0,-12-1 0,-2 3-82,8 5 0,1 3 82,0 2 0,2 2 0,-14 5 0,2 3 0,8 8-990,-11 22 91,17 2-496,8 5 1,3 4 180,12-13 0,2 1 1214,-3 14 0,1 1 0,8-11 0,0-1 0,1 1 0,0-1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7:15:19.520"/>
    </inkml:context>
    <inkml:brush xml:id="br0">
      <inkml:brushProperty name="width" value="0.09071" units="cm"/>
      <inkml:brushProperty name="height" value="0.09071" units="cm"/>
      <inkml:brushProperty name="color" value="#A020F0"/>
    </inkml:brush>
    <inkml:brush xml:id="br1">
      <inkml:brushProperty name="width" value="0.09071" units="cm"/>
      <inkml:brushProperty name="height" value="0.09071" units="cm"/>
      <inkml:brushProperty name="color" value="#FFFF00"/>
    </inkml:brush>
    <inkml:brush xml:id="br2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8032 4017 23723,'4'19'630,"2"8"-450,2 14-90,3 11 90,1 14-685,-7-31 0,0 0 505,1 2 0,0 1 45,0 12 0,0-1-45,-1-15 0,-1 0 207,1 11 1,-2-4-118,-7-7 76,-4-10-76,-16-37 0,2-35-90,3-11 0,13 18 0,5-2 45,4 5 0,2 1-432,1-3 0,2 1 432,3 0 0,1 0-45,-1 3 0,2 0 206,7-6 0,3 2-162,1 9 1,2 2 0,0 1 0,1 4 45,28 1 0,-10 27 0,2 12-90,0 16 45,-16-2 0,-1 5 0,-10-8 0,-1 2-45,5 8 0,-2 0 0,-4 9 90,-4 4 0,-7-22-90,-11-2 810,-5-26-810,-7-12 0,1-33 0,7 2 0,8-23 0,12 10 0,9 3 0,7 3 0,-4 24 0,3 3 0,15 0 0,18 7 0,-14 29 80,-13 9 1,-1 5-81,-1 7 0,-2 3 0,1 0 0,-4 2 0,-4 0 0,-5-1-90,-3 9-360,0 4-449,-7-15 89,-2-9 1,-1-15 809,-2-16-4228,8-17 4228,-3-2 0,8-12 0,-2 5 0</inkml:trace>
  <inkml:trace contextRef="#ctx0" brushRef="#br0" timeOffset="1685">3984 5192 22644,'-31'-43'1619,"2"3"-1169,1 7-90,4 7-90,3 8-181,7 4 91,6 7 0,4 17 0,4 20-180,0 27 45,0-18 0,0 3-1491,2 6 0,0 2 1446,0 5 0,0 1 0,3-1 0,0 2-275,0-11 0,1 3 0,-1-4-175,2 3 0,0-2-180,1 8 1,1-5-1800,2-6 2429,-5-20 0,-2-17 0,-4-13 0</inkml:trace>
  <inkml:trace contextRef="#ctx0" brushRef="#br0" timeOffset="1855">3833 4559 23813,'-10'-35'720,"0"0"0,-8-29-810,1 8-180,9 13-360,2 9-629,6 13-1350,4 10 2609,4 13 0,8 14 0,5 8 0</inkml:trace>
  <inkml:trace contextRef="#ctx0" brushRef="#br0" timeOffset="2402">4280 4776 21924,'27'18'1080,"-1"9"-855,-8 8 0,-1 9-180,0 16 0,-1 4-920,-5-19 1,0 0-1,-1 0 875,-1 4 0,-1 1 0,-1-4 0,0 3 0,0-3 277,-1-5 0,0-3-277,4 26 511,0-21-511,-2-20 0,1-25 0,1-26 0,0-24 45,-3 16 0,0-3 335,0-5 1,0-3-246,1-2 0,1-2 45,1-14 0,-1 0-135,-2 20 0,0 2 0,1-6 0,-1 5 254,1 13-210,13 50-89,-1 15 0,3 20 0,3 6 0,-1-7 0,4-1 0,6 5 0,3-5-192,-7-21 0,2-11 102,28-26-265,-38-18 0,-4-9 355,2-8 0,-3-4-197,0-9 0,-2-4 197,-6 16 0,-1-2 0,-1-1 0,0-3 0,0-1 0,-2-1 60,0-2 0,-1-1 0,-1-1-872,-1 0 1,0 0 0,-1 1 930,-1 1 1,1 1 0,-2 2-30,1-19 0,-2 4-130,1 9 1,0 4 39,0 11 0,0 5 474,0-4-474,0 33 0,4 38 90,4 29 118,-1-21 0,1 6-208,1 6 0,1 5 0,0-1 463,-2-11 0,0-1 0,1 2-673,1 14 0,1 3 1,-1-5-241,2 4 0,-2-4-225,-1-3 1,-1-3-630,0-7 0,-2-2 1404,-2-7 1,-2-4 0,-3 15-1,-6-11 1</inkml:trace>
  <inkml:trace contextRef="#ctx0" brushRef="#br0" timeOffset="2566">4824 4595 22824,'-22'-41'509,"0"0"1,21 2 0,10 2-645,8 7 0,8 4-2783,22-1 1,6 4 2332,0 3 0,6 1 585,-9 4 0,6-1 0,2 0 0,-3 1 0,8-1 0,-1 2 0,3-1 0,-11 3 0,-1 0 0,0 0 0,0 0 0,1 0 0</inkml:trace>
  <inkml:trace contextRef="#ctx0" brushRef="#br0" timeOffset="3289">9567 3904 20575,'8'-19'3148,"-1"1"-2698,-2 2-180,-2 1 0,-2 3-90,-1 3-90,0 5 0,-7 2-90,-2 2 0,-9 10 0,-2 6 0,-6 16 0,5-2 0,0 3 0,-9 20-158,11-17 1,3 0 157,6 16 0,4-6 0,10-4-90,4-5-270,17 0 0,-2-14-90,23-10 361,-22-23 403,7-17-224,-19-11 180,-5-10 0,-4-6 90,-3-1-135,-2 21 0,-1 0-135,1-22-90,-3 11 0,5 21 0,5 30 0,6 11 0,9 13 0,9 8-180,5 5-360,5 3-450,-10-16 1,3-1 989,-4-7 0,2-2 0,-1 0 0,0-4 0,17-2 0</inkml:trace>
  <inkml:trace contextRef="#ctx0" brushRef="#br0" timeOffset="3467">10050 3845 22374,'0'-55'2429,"0"7"-2249,0 10-90,0 13 90,4 11 179,11 34-359,3 9 90,14 29-332,-3 1-73,-5-13 0,1 2-557,-8-12 1,0 1 61,6 9 1,-3-1-9022,0 10 9185,-9-10 1,-9-7-1,-7-4 1</inkml:trace>
  <inkml:trace contextRef="#ctx0" brushRef="#br0" timeOffset="3645">9961 3094 23274,'-9'-44'329,"0"1"1,1 5 0,1 1-330,-1-19-90,8 18-629,12 19-1080,10 19 1799,15 19 0,8 21 0,-20-16 0,1 1 0</inkml:trace>
  <inkml:trace contextRef="#ctx0" brushRef="#br0" timeOffset="4018">10668 3705 23364,'12'0'1169,"0"0"-1079,2 10 90,2 10-135,0 10 0,1 7 0,5 11 0,0 3-45,-6-8 0,1 2 0,-1-1-259,4 12 1,-2-4 303,-6-7 0,-4-5-45,-3 0 0,-5-15 0,-3-13 180,-16-61-1701,14 8 1,2-4 1565,-5-12 0,3-2 45,8-6 0,4 2-467,2 12 1,3 2 421,1 1 0,2 1-45,1 3 0,3 4 91,1 6 1,4 4-3,27-13 1,8 29-90,6 24 45,-32 3 0,-1 6-45,12 17 0,-3 8 0,-4 1 0,-2 3 1147,-2-1 0,-3 0-1192,-8-5 0,-5-4-405,-3 3-270,-8-8 629,-3-7-1888,-3-6 2063,-5-11 1,-2-7-1,-5-7 1</inkml:trace>
  <inkml:trace contextRef="#ctx0" brushRef="#br0" timeOffset="4316">13904 2510 24713,'23'-36'899,"-7"8"-719,-21 17 810,-38 62-810,23-18-1,0 6-1506,-1 3 0,0 6 0,2 0 1357,5 0 0,2 0 0,3 4-8,3 5 1,1 4-1,3 2 1,3 0-395,5 2 1,4-1 0,2 1 0,0 0 213,-1-1 1,1 0-1,2 0 1,6-2-485,4-8 0,4-1 0,3 0 0,3-4 1,0-5 641,3-3 0,3-5 0,2-3 0,-1-1 0,-1 1 0,1-1 0,0-2 0,1-4 0,10-2 0,1 0 0,0-1 0</inkml:trace>
  <inkml:trace contextRef="#ctx0" brushRef="#br0" timeOffset="4551">15528 2149 24146,'13'-31'450,"0"-1"0,23-17 90,23 23-226,-21 26 1,3 6-180,10 10 0,2 7-640,-14-1 1,2 4 0,-1 3 504,5 6 0,0 3 0,-1 2-325,2 4 0,-1 4 0,-1 5 325,-11-5 0,1 5 0,-2 2 0,-1 1 0,-4-3-226,0 1 0,-3-2 0,-2 0 0,-1 4 100,0-1 0,-1 2 0,-1 3 0,-3-1 0,-7 0-522,-6-4 1,-5 1-1,-4 0 1,-2-2-1,0-2-72,0 0 1,-2-3-1,-1-1 1,-3 2 719,-6 11 0,-2 3 0,-3-2 0,-2-6 0,-6-3 0,-2-6 0,-1 0 0,-3-1 0,0 1 0,0-1 0</inkml:trace>
  <inkml:trace contextRef="#ctx0" brushRef="#br0" timeOffset="5401">10241 6608 22014,'-60'0'1709,"-5"0"-1619,27 3 0,-1 0-2223,-2 1 0,0 2 2223,1 0 0,0 2 0,4 0 0,1-1 1211,-22 5-1121,18 7 517,51 4-697,16 1 0,7-10 0,4-2 0,-4-3 0,0 0 0,9 8 0,-2 3 0,7 14 0,-26-8 0,-9 4 2299,-28 28-2179,-6-22 0,-6 5 0,-1 1-1041,-5 6 1,-2 3 0,-1 0 949,0 0 1,0 1 0,0 0 0,2-2 0,1 0 0,4-3 15,4 1 0,5-3-215,5-2 1,6 0 214,4-4 0,8 1-45,14 9 0,8-1-45,-5-14 0,2-1 45,10 6 0,0-2 0,7 6 90,-11-5-90,-15-2 90,-23 22 0,-9-10-68,2-15 0,-3 0 68,-13 19 0,12-17 0,2 2-90,-7 18 0,13-20 0,3 0 0,9 10-180,12 0 2415,14 2-4349,5-11 0,4 0 2084,-6-6 0,0 0 1,13 12-1,0 1 1,-11-10-1,-1 0 0</inkml:trace>
  <inkml:trace contextRef="#ctx0" brushRef="#br0" timeOffset="6383">11516 17508 20485,'-4'-11'1799,"0"1"-1709,4 6 0,7 2-90,10 0 0,12-3 0,15-2 0,9 0-224,8 1 224,2 3 134,-25 2 1,-2 0 135,8 1 90,-4 8-90,-42 6 270,-33 28-361,-2-7-210,9-9 0,-1-1 121,-12 9 0,4-3-90,12-4 90,20 6-90,20-8 220,20 5-220,10-5 0,2 0 0,-4 4 0,-6 1 0,-11 4 0,-9-2 0,-10 1 0,-10-3 337,-2-3-337,-2-4 0,4-5 0,3-2 0,7-3 0,6 3 0,9 2 90,25 18-90,-24-11 0,0 1 45,1 0 0,-2 1 45,8 30 0,-21-17 0,-11 1-90,-10-2 0,-11-3-270,-9-2-540,-7-1-629,-10 0-2625,-6 0 4064,25-17 0,-1 0 0,-2 0 0,-1 0 0,1-1 0,-1 1 0</inkml:trace>
  <inkml:trace contextRef="#ctx0" brushRef="#br0" timeOffset="7665">11334 8743 14272,'-56'-2'900,"11"-5"1721,20 0-2441,22-6 1409,28-1-1499,32-2-45,-10 5 0,6 0-485,-4 2 0,3 1 1,3 0 461,-5 0 1,3 1-1,2 0 1,1-1 13,-5 2 0,2-1 0,1 1 0,1 0 0,1 0-18,3-1 0,0 0 0,1 1 0,3-1 0,3 0 4,-9 1 1,2 0-1,3 0 1,1-1-1,2 1 1,0 0-1,0-1 1,-1 1-23,-5 0 0,1 0 0,0 0 0,0 0 0,0-1 0,1 1 0,-1 0 0,1 0 0,-2 0-190,8 0 0,0-1 1,-1 1-1,1-1 0,-1 1 1,0-1-1,-1 1 1,-2 0 189,4-1 0,1 0 0,-1 0 0,-1 1 0,-3-1 0,-2 1 0,-5 0-144,8 0 0,-5 0 0,-3 1 0,-2-1 114,10 0 0,-3-1 0,-2 0-240,-3 0 0,-3 0 1,-4 0-136,3 1 0,-20-2 610,-37-3 0,-54 20 1,15-3-1,-1-1 1,1 1-1</inkml:trace>
  <inkml:trace contextRef="#ctx0" brushRef="#br0" timeOffset="8002">11983 9693 22914,'-54'12'269,"0"1"1,4-4 0,2-2-90,7-2 0,3-2 90,-21-3 0,18 0 0,25 0 0,27-4-90,40-5-888,-6 1 0,7-2 738,-6 2 0,5-2 0,2 1-722,-5 1 0,2 0 0,2 0 0,1 0 714,7-1 1,1-1-1,2 0 1,0 1-23,-8 1 0,1 0 0,1 0 0,0 1 0,1-1 18,2 0 0,1 0 0,0 1 0,1-1 0,0 0 0,3 1 0,0-1 0,0 0 0,0 1 0,1-1-343,-11 2 1,1 0-1,-1 1 1,1-1 0,0 1-1,0-1 343,10-1 0,0 1 0,0 0 0,0-1 0,-1 1-18,-2 1 0,0-1 0,-1 1 0,-1 0 0,0-1 0,-4 1 0,-1 0 0,-1 0 0,0 0 0,-2 1-202,8-2 1,-1 1-1,-2 0 1,-1 0 201,8-2 0,-1 1 0,-4-1 0,-9 2 0,-1-1 0,-3 1-45,9-3 0,-3 0-90,-13 2 0,-3 1 44,15-4-2967,-34 4 3503,-29 11 0,-34 8 0,-17 9 1</inkml:trace>
  <inkml:trace contextRef="#ctx0" brushRef="#br0" timeOffset="8366">12162 10918 23184,'-42'3'389,"0"-1"1,4 1 0,2-2-300,-15-5 0,25-1 450,75-12-405,-12 9 0,6 1-980,7-1 0,6 0 0,2 0 905,2 0 0,2 1 0,6-1-31,-16 2 1,6 0 0,3-1 0,0 0 0,1 1 0,-4-1-422,3 1 0,-1 0 1,-1 0-1,1 0 1,4 0 403,-7 0 1,4 0 0,1 0 0,1 1 0,0-1 0,-1 0 0,-3 1-13,-2 1 0,-2 0 0,-2 0 0,1 0 0,2 0 0,2 0-212,-1 0 0,2-1 0,1 1 0,2-1 1,0 1-1,0 0 0,-3-1 0,-2 1 212,4 0 0,-3 0 0,-1 0 0,-1-1 0,2 1 0,1-1 0,1 1 0,1-1 0,2 0 0,-1-1 0,0 1 0,-1-1 0,-4 1-167,10-2 0,-2-1 1,-2 1-1,-3-1 1,-2 1 188,-4 0 1,-3 0-1,-1 0 1,1-1 50,6 0 0,1-2 0,-2 1 0,-7 0-28,5-2 0,-6 1 557,-9 1 0,-4 0-782,18-6-450,-17 3 1620,-19 5-2159,-21 3 1169,-25 7 0,-12 6 0,3-1 0,-3 1 0,-24 6 0,0 0 0</inkml:trace>
  <inkml:trace contextRef="#ctx0" brushRef="#br0" timeOffset="8716">11987 11846 23993,'-54'-3'330,"-1"-1"0,7 1 0,3-1-330,-20-10 90,32-1 0,27-1 90,40-4-46,-4 9 1,9 1-45,5 1 0,10 0 0,2 0 0,-1 1-1056,-5 1 1,-2 1 0,1 0 0,5 0 983,2-1 0,4 0 0,3-1 0,1 1 0,1 1 11,-1 1 1,2-1 0,2 2 0,0-1 0,-1 1 0,-3-1-330,3 1 0,-3-1 1,-1 1-1,2 0 1,3-1 311,-7 2 1,3-1 0,1 0 0,2 0 0,-1 0 0,-2 1-1,-3-1-12,8 0 0,-4 1 0,-1-1 0,1 1 0,4-1 0,-8 1 0,2-1 0,1 1 0,2-1 0,0 0 0,1 0 0,0 0-195,-5 0 1,2-1-1,0 0 1,1 0-1,0 0 1,-2 0-1,0 0 1,-2 1 194,-1-1 0,-1 1 0,0 0 0,-2 0 0,0-1 0,0 1 0,-1-1-116,7-1 0,3 0 0,-2 0 1,-2-1-1,-6 1 0,-8 1 116,16-3 0,-10 0 172,-10 1 1,-3 0-623,19-2 1023,-25 5-1742,-24 2-3149,-57 16 4318,-16 3 0,6 2 0,-4 2 0,4 0 0,-1 0 0</inkml:trace>
  <inkml:trace contextRef="#ctx0" brushRef="#br0" timeOffset="9066">12231 12926 25432,'-40'3'360,"-1"-1"0,-24 3-270,34-5 0,37 0-90,45-5 180,3 0 0,13-2 0,1 0-1107,-6 1 1,0-1 0,5 0 962,-10 0 0,5 0 0,2 0 0,1-1 0,-3 2-388,-3 0 0,-2 0 1,0 1-1,1-1 1,1 1 381,-5 0 0,1 0 0,0 0 0,1 0 0,1 0 0,-1 1-290,5-1 0,0 0 0,1 1 0,0 0 0,1-1 0,-1 1 274,4-1 1,-1 1 0,1-1 0,1 0 0,-1 1 0,1 0-132,-10 0 1,-1 0-1,0 1 1,1-1-1,1 1 1,1-1 0,3 0 126,-3 1 0,3 0 0,2-1 0,2 1 0,-1-1 0,1 1 0,-2-1 0,-2 1 0,-2 0-57,2-1 1,-3 1 0,-2 0 0,0 0 0,0 0 0,1 0 0,2 0 57,1 0 0,3 0 0,1-1 1,1 1-1,-1 0 0,-3 0 0,-2 0 1,-5 1 159,4-2 1,-4 1-1,-4 0 1,0 0-1,2 0-171,2 0 0,1-1 0,-1 0 0,-2 1 0,-3-1 0,7 0 0,-4 0 0,0 0 0,3-1 0,-1 0 0,-7 0 0,12-4 1171,-21-2-1171,-21-1 844,-14 1-2193,-20-1-3418,-45 5 4767,-5 3 0,15 6 0,-3 2 0,8 1 0,0 0 0</inkml:trace>
  <inkml:trace contextRef="#ctx0" brushRef="#br1" timeOffset="20251">3192 7676 23634,'-15'-10'2428,"3"-1"-2338,6-2 0,9-5 0,21-9-45,1 7 0,6-2-2171,17-7 0,7-1 2156,-5 4 0,4-1 0,4 0-30,-6 4 0,2-1 0,2 0 0,2 0 0,-6 3 0,1 0 0,2 0 0,0-1 0,1 1-282,4-2 0,1 0 1,1 0-1,0-1 1,0 1 295,-8 3 1,1 0 0,-1 0 0,1 0 0,0 0 0,0 0-268,0 0 0,1 0 1,0 0-1,0 0 0,-1 0 1,1 0 252,-2 0 0,1 1 0,0-1 0,-1 0 0,0 1 0,0-1 0,7-2 0,-1 0 0,0 1 0,0-2 0,2 0-93,-6 2 1,3-2 0,0 0 0,-1 0 0,-1 0-1,-2 0 183,1-1 0,-3-1 0,0 1 0,-2 0 0,0 0-68,10-4 1,-1 0 0,-2 1-1,-6-1 8,-5 0 0,-4 0 0,-9 2 810,9-15-2639,-34 10 1928,-24 27-2827,-37 23 2698,12 5 0,-3 6 0,5-3 0,-1 2 0,-2 0 0,-5 5 0,0 0 0,0 0 0</inkml:trace>
  <inkml:trace contextRef="#ctx0" brushRef="#br1" timeOffset="20723">1624 9837 22194,'-26'0'2699,"1"0"-2429,7 6 89,7 8 1,6 15-90,5 18-180,2-14 0,1 2-499,2 9 0,1 3 454,2 5 0,2 3-45,2 4 0,1 2-956,1 0 1,0 0 910,1 1 0,1-1-180,0-4 0,0-1-529,1-3 0,-1-2 79,-2-6 1,1-1-361,-3-7 0,0-2 1035,4 17 0,-8-18 0,-4-12 0</inkml:trace>
  <inkml:trace contextRef="#ctx0" brushRef="#br1" timeOffset="20960">1547 10249 22357,'-10'-64'420,"-1"1"0,4 2 0,2 2-375,2 3 0,4 1-365,6 5 0,4 3 365,1 4 0,7 4 208,16 1 1,7 10-209,1 20 0,0 13-45,7 18 0,-6 12 45,-11 8 0,-9 6-1337,-9 15 0,-12 2 1247,-7-15 0,-8 0-165,-2-4 0,-4 3 0,-2-2-605,-1-5 0,-2 0 0,-1-2 815,-6 3 0,-2-2 0,1-4 0,-2-1 0,-1-8 0,-24-5 0</inkml:trace>
  <inkml:trace contextRef="#ctx0" brushRef="#br1" timeOffset="21342">1925 9928 22644,'4'-7'1349,"2"2"-1259,1 13 180,8 15-180,11 20-45,-1 4 0,1 4 0,-5-10 0,-1 2-335,8 14 0,-1 0 290,-10-19 0,-1-1 90,0 3 0,-2-3 90,-6 2-90,-9-14 0,-24-50-90,-8-30 0,16 17 0,1-3-488,0-9 0,2-2 533,0-4 0,3-2-45,2-1 0,2 0 0,2 2 0,2 3 0,3 6 0,4 2 45,1 6 0,4 4-45,21-16 305,2 34 1,6 10-306,3 10 0,2 7 0,0 0 0,-2 6-180,-2 6 0,-6 4-629,4 12-181,-7 1-629,-6-6-629,-2-9 2248,-1-12 0,-1-19 0,0-10 0</inkml:trace>
  <inkml:trace contextRef="#ctx0" brushRef="#br1" timeOffset="21602">2692 9467 21745,'-3'-29'2698,"-7"17"-2428,-5 24 0,-7 27 0,1 20-531,14-23 1,1 3 304,0 2 1,3 2 0,6-1 0,3 0-45,1-1 0,3-2 0,4-5 0,4-3 90,25 17-90,8-23 150,2-23-150,-4-22 0,-8-23 90,-14-16-90,-20 21 0,-4-1-558,-5-2 0,-4-1 513,-4-1 0,-3 0 0,-3 5 0,-5 1-540,-8-5 1,-4 5-901,2 11 1,1 4 1484,0 0 0,1 6 0,-9 10 0,22 11 0</inkml:trace>
  <inkml:trace contextRef="#ctx0" brushRef="#br1" timeOffset="22122">3009 9304 23723,'6'-12'1440,"2"5"-1350,-2 9-90,6 12 90,4 13-90,7 14 0,3 9 0,3 7-310,-1-1 310,-3-5 90,-3-9 167,-6-10-78,-7-9-89,-4-14-90,-8-13 90,-3-19-135,1-10 0,1-5 45,0 5 0,2-2-40,0-14 0,4-2 40,4 0 0,3 3 0,9-15 0,-4 25 0,4 7 0,12 13 0,7 16 0,0 18 90,1 15-90,-3 8 45,-16-9 0,-2 0 135,7 10-90,-5 4 0,-13-31-90,-4-13 0,-2-15 313,-5-13-313,3-17 0,-3-9 0,8-10-437,6-2 437,7 5 0,6 6 0,7 14 0,5 14 89,5 14-89,4 21 0,1 13-179,-1 18-642,-4 8-168,-6 4-271,-7-6-384,-6-6-784,-5-20 2428,-7-9 0,-5-23 0,-3-4 0</inkml:trace>
  <inkml:trace contextRef="#ctx0" brushRef="#br1" timeOffset="22269">4004 8743 13823,'4'-37'2158,"2"8"734,4 15-2623,4 20-89,8 15-180,5 18 1212,4 7-1751,-1 5-541,-1 2-988,-7-1 2068,-5-4 0,-9-8 0,-5-4 0</inkml:trace>
  <inkml:trace contextRef="#ctx0" brushRef="#br1" timeOffset="22434">3695 8309 22824,'-25'-32'509,"-1"-1"1,4 5 0,-1 2-600,-15-12-180,9 15-449,11 12-541,8 19-1258,15 9 2518,12 17 0,17 5 0,8 4 0</inkml:trace>
  <inkml:trace contextRef="#ctx0" brushRef="#br1" timeOffset="22800">4430 8218 21295,'-5'-5'3058,"-6"1"-2788,-5 10 0,-5 6 0,1 24-180,9-2 0,5 16-90,15-13 89,7-1-89,6-3 0,23 5 0,-8-13 0,17 3 0,-13-17 0,4 3 0,0-1 0,-1 3 0,1 6 0,-4 1 0,-4 7 0,-11 1 0,-10 3 0,-8 3 0,-31 17-269,0-13 89,1-15 0,-3-2-1709,-27 7-7942,3-22 9185,5-11 1,19-23-1,18-7 1</inkml:trace>
  <inkml:trace contextRef="#ctx0" brushRef="#br1" timeOffset="23168">4832 8250 17674,'3'-16'2338,"0"4"-488,-1 6-1670,4 4 515,4 10-605,5 0 319,5 5-409,6-6 1027,5-3-1027,5-12 45,-6-7 0,-1-6-45,15-19 135,-16 9 0,-2-5 269,-7-7 1,-6-1-180,-3 12 0,-4-2 45,-5-20 0,-7 3-90,-11 4-90,-21 2 180,7 43-91,-1 25-89,14 14 0,5 7-45,4-6 0,3 1-422,0 20 1,6 1 376,6-16 0,3-2 0,2 1 0,2-2-45,3-4 0,1-1 0,0-3 0,2-1-315,22 20-531,2-11-98,2-12-451,-1-15 1440,12-6 0,-18-10 0,6 0 0</inkml:trace>
  <inkml:trace contextRef="#ctx0" brushRef="#br1" timeOffset="23907">2798 11348 24803,'0'-32'1529,"0"7"-1349,-6 11 0,-2 16 0,-10 16-135,2 14 0,0 7 0,2-6 0,1 2-450,-4 19 1,1 1 404,4-11 0,2 0 0,0 0 0,1 0 0,0-2 0,2-2-105,2-2 1,1-1 104,-1 24 0,7-9 0,7-14-90,10-6 90,13-12-90,-1-10 0,3-2 0,20-1 90,-18-3 0,-1-2 0,10-2 790,-9 0-790,-7 0 228,-9-6-228,-10-5 0,-10-12 0,-10-11 0,-7-2 0,-2-3 45,3 6 0,-1-2-416,-7-14 1,-1-1 415,7 11 0,1 1 0,1 0 0,1 1-180,2 0 0,2 0 135,3 3 0,3 1 0,5-28 0,15 16 0,13 13 0,8 17 0,6 17 0,-1 14 0,0 13 0,-7 8 0,-3 4 0,-9-5 0,-4-2 807,-6-9-1077,-5-5 24,-4-10-1913,-3-10 2159,-14-30 0,-1-3 0,-13-20 0</inkml:trace>
  <inkml:trace contextRef="#ctx0" brushRef="#br1" timeOffset="24317">2428 11357 22554,'-47'19'1349,"10"-8"-1349,17-7 0,25-12 0,26-10 0,-2 2 0,4-2-686,11-5 1,2-2 550,9-4 1,1-1-244,-16 8 0,0 0 1,0 0 347,0 0 0,0 0 0,-2 0 30,17-9 0,-2 1-276,-7 2 1,-2 2 455,-7 3 0,-3 0-188,-5 2 1,-4 2 187,1-1 723,-15 10-813,-20 22 1144,-7 12-1145,1 8 981,7 9-980,8 2 852,12 1-942,12-4-89,13-8 89,8-7-90,4-13 90,-2-8 0,-8-13 90,-12-7-1,-13-9 1,-18-3-90,-11-1 0,-13 4-90,-5 2-1259,-17 7-90,16 7 1439,-3 11 0,25 12 0,7 7 0</inkml:trace>
  <inkml:trace contextRef="#ctx0" brushRef="#br1" timeOffset="24469">3492 11597 21475,'19'46'2428,"-3"-6"-2248,-2-11-90,-4-6-90,-3-7-450,-2-7-629,-4-5-1080,0-4 2159,-1-6 0,0-5 0,0-8 0</inkml:trace>
  <inkml:trace contextRef="#ctx0" brushRef="#br1" timeOffset="25769">3716 10860 21924,'18'-29'2069,"0"9"-1709,-2 12 0,-1 16-4342,2 22 4072,-9 2 669,1 11-669,-9-16 90,0-6-90,0-9 0,-13-24 0,7-35-90,-8-8-429,11 18 0,3-1 429,5-17 2872,9-8-2872,14 20 0,3 8 248,2 31-248,-8 18 90,-5 9-90,-5 2 0,-4-2 1320,-6-5-1320,0-8 90,-3-4-90,10-8 0,1-5 0,9-2 0,2-3-90,5 5 180,3 3-90,19 22 0,1 5 0,-4 5 90,-12-4-90,-19-17 0,2-11 0,-7-10 0,0-15 0,-9-12 90,-8-9-45,-9 5 0,-4-1-308,-1 11 0,-4 1 353,-13-13 0,-6 4 0,1 15 0,-4 6-45,-4 3 0,-4 4-409,-1 4 0,-2 4 364,0 2 0,0 2 0,4 2 0,0 2-58,6 2 0,2 0 13,8-3 1,2 2-136,-13 10-180,22-7-180,27 2 631,27-7-451,24-11 270,-16 0 0,3-2 114,5-5 1,0-1 20,5-5 0,0-2 90,-2-1 0,-2-1 90,-1 0 0,-3 0 45,-5-1 0,-2 1-239,-5 3 1,-2 0 328,19-18 495,7 11-405,-10 32-90,17 22-360,-33 5 0,-1 5 0,4 6 0,-1 3-397,4 6 1,-1 2 396,0 3 0,0 0-829,-2 1 0,-1-1 829,-2-2 0,-1-1 0,-4-5 0,-2-1 91,-3-6 0,-1-2-91,9 22 99,-11-19-99,-15-27 656,-11-28-656,-10-37 0,10 12 0,0-4 538,1-12 0,1-4-538,5 15 0,0-3 0,2-3 0,2-3 0,1-4 0,2-1 0,0 3 0,2-1 0,1 3 0,1-2 0,0 6 0,1-3 0,1 1 0,1 8 0,8-9 0,3 8 0,0 6 0,3 5-486,0 10 0,2 4 486,29-2-350,4 30 350,0 24 0,-30-4 0,-3 7 0,-5 4 0,-2 7 0,-3-2 0,2 10 0,-4 1-226,-3-6 1,-1 3 0,-5-3 225,-6 2 0,-5-2 0,0-4 0,-3-2 0,-4-7 0,-1-3 1246,-14 13-1246,-1-24 0,2-25 1240,5-22-1240,6-23 0,10 18 0,4-2 55,1-3 0,3-1-55,2 0 0,3 1 0,1 2 0,4 2 0,18-22 0,7 14 881,8 17-881,4 13 0,3 17 0,-13 5 0,1 4 0,-1 2 0,-1 1 0,-1 0 0,-3-2 0,20 4 0,-26-22 0,-10-16 0,-5-20 0,-16-19-204,-2 20 0,-3-1 204,-5-6 0,-2-1 0,-3-2 0,-3-1 0,-3 1 0,-3 0 0,-1 3 0,-1 3 0,-1 3 0,-1 3 0,4 6 0,-2 1 35,-3-1 0,1 2-35,-3-12 0,29-3 0,29 24 0,11 3 0,1 1 0,5 2 0,3 0 0,5 1 0,-3 1-270,8 1 0,-1 1-1063,0-2 1,-3 5 253,-13 5 0,-6 6-1191,-7 10 2270,-18 24 0,-20 21 0,2-23 0,-1 0 0</inkml:trace>
  <inkml:trace contextRef="#ctx0" brushRef="#br1" timeOffset="26250">3200 13180 22194,'0'11'2789,"0"-4"-2429,0-3-1,0 2 1,7 2-90,8 6-90,13-1 0,11 5-90,6 0-90,2 7 90,-4 2-90,0 15 90,-20-12 0,-2 7-1,-25-21 91,-4-7-90,-9-13-90,-8-42-45,16 3 0,5-8-45,0 6 0,3-3 1,4-2-748,6-6 0,4-1 0,3 3 387,4-10 0,4 4-90,6 6 1,2 9-900,15 0-2737,8 15 4176,-26 28 0,-7 20 0,-29 21 0</inkml:trace>
  <inkml:trace contextRef="#ctx0" brushRef="#br1" timeOffset="26709">3415 13085 20485,'-31'19'1484,"1"1"1,-25 10-1216,10-15-89,16-15 90,15-15 0,20-13 0,17-15-90,19-5 134,1 14 1,6 2-532,-10 11 1,3 2 485,14-4 1,2 9 45,5 24 0,-2 10-270,-16-4 0,-1 5 0,13 13 0,-3 6 0,-20-6 0,-5 1 0,-2 1 0,-2 1-45,-1 0 0,-3 3-1535,1 12 0,-2-1 1535,-6-14 0,-2 0 0,0 7 0,-3-2 0,-3 3 0,-4-9 0,-2-9-180,-7-12 831,-8-7-651,-11-10 3302,-13-3-3212,-9-2 45,7 3 0,-3 3-45,1 7 0,0 4 180,-3 5 0,5 7-180,15 13 0,11 5-90,11-7 0,8 1-246,13 6 0,7-3 246,4-10 0,5-2 0,4-2 0,4 0 0,2-1 0,1-1 0,0-1 0,1-1-369,0 0 1,0 0 0,-2-2 368,12 4 0,-6-3 0,2 0-270,-16-1-719,-15-2-540,-14 0-630,-16-7-193,-13-2 2352,-10-14 0,-5-10 0,-3-11 0</inkml:trace>
  <inkml:trace contextRef="#ctx0" brushRef="#br1" timeOffset="27170">4219 13107 22464,'13'-48'3148,"-2"7"-2788,-4 21-180,-1 9-90,-2 17-90,0 4 90,-2 6-90,0 0 0,-2-8 0,0-2 0,0-6 0,0 0 0,-4-6 0,3-4 0,-2-8 0,3-3 0,7-3 0,6 1 0,11 0 0,8 7-90,7 7 90,4 5 0,4 4-540,16 4 181,-16-3-1,6 3 180,-27-8 270,-8-25 180,-9-4 179,-4-29 1,-5-2 224,-6 13 1,-2-3-135,2 4 0,1 1-495,-4-5 0,2 7-45,5 20 0,12 44 0,0 16 0,0 8-391,3 0 1,-1 2 390,2 5 0,1 2 0,-1 0 0,0 0 0,0-2 0,-1-1-585,-1-4 0,0-2-225,-1-6 1,0-2-3508,10 21 4317,-10-36 0,-6-20 0,-9-28 0</inkml:trace>
  <inkml:trace contextRef="#ctx0" brushRef="#br1" timeOffset="27317">4426 11760 23993,'-35'-50'539,"-1"1"1,2 6 0,-1 4-495,1 11 0,-1 6-1853,-28 2 1628,8 27 230,12 21-1534,29 6 0,7 5 1484,5-5 0,4 0 0,6 15 0,5-1 0,4-9 0,-1-1 0</inkml:trace>
  <inkml:trace contextRef="#ctx0" brushRef="#br1" timeOffset="27553">4771 11945 17775,'55'-28'2699,"-2"12"-302,-2 18-2038,-4 23-179,-24-2 0,-2 4 45,-1 6 0,-3 4-135,1 6 0,-4 2 33,-1 5 0,-3 0-78,0 4 0,-2-1-180,-1-1 0,-2 1-720,-1 11 1,-2-1 179,1-19 1,-2-2 246,-1 6 1,0-4-1192,0-3-8212,0-18 9535,-5-23 0,-4-23 0,-5-16 1</inkml:trace>
  <inkml:trace contextRef="#ctx0" brushRef="#br1" timeOffset="27975">5104 12506 20395,'8'-52'2519,"2"4"-2159,7 7 89,3 9 1,3 10 0,3 8-180,0 8 90,14 10-270,0 13-90,-4-1 89,-7 2-89,-17-12 0,-4-6 0,-2-10 0,-4-11 0,0-19 0,-2-17-549,0 1 1,0-5 548,0 13 0,0-1 0,0 4 0,0-2 0,0 2 45,0-5 0,0 2-45,0 2 0,0-1 45,0-6 0,0 2 135,0 15 0,0 3 90,5-24 90,13 63-270,4 18-90,12 23 0,-2-8 0,3-5 90,0-7 1007,-3-13-1097,-3-6 0,-8-62 0,-20 22-45,-4-7 0,-6 1-225,-22 4-270,-5 4-1708,-19 20 449,14 13 1799,10 13 0,4 5 0,4 15 0,-1 16 0</inkml:trace>
  <inkml:trace contextRef="#ctx0" brushRef="#br1" timeOffset="28144">5458 11755 19586,'30'34'4227,"2"-4"-3507,5-3 0,5-7-91,7 0-1717,8 2 1223,-26-9 0,1-1-90,1 3 0,-1 0 26,1 2 0,-1 0-206,-1 0 1,-1 2-136,-1 0 0,-3 1-630,21 18-274,-22-14 0,-2 1 1174,4 11 0,-4-6 0,-18-16 0</inkml:trace>
  <inkml:trace contextRef="#ctx0" brushRef="#br1" timeOffset="29568">6063 11443 12895,'-10'-33'1709,"1"0"0,-11-24 1197,4 12-2636,-1 13 1207,5 10-1387,6 6 748,2 7-838,4 5 3269,0 2-2820,0 2-269,0-4-90,0-3-90,0-7 180,-3-4 270,-7-15-180,-2 6 269,-11-19-359,11 23-90,-5-2-90,9 16 0,0 4 90,3 13-90,2 33 90,5 7-367,0-10 1,1 1 276,2-5 0,1 0 0,6 13 0,3-1 0,-3-13 0,1-1 0,5 6 0,1-4 0,12-1-89,3-12 89,-1-10-90,18-33 90,-15-7 0,-11 2 0,-3-4-293,8-27 293,-16 26 0,-1 0 45,0-2 0,0 0 45,4-9 0,-1 0 0,8-17-90,-10 25 0,0 5 180,4 3 0,1 13 536,1 18-626,2 19-90,-1 22 0,-2 17-330,-12-25 1,0 3 329,-4 1 0,0 2 0,-1 1 0,0 0 0,-4 0 0,-2 0-47,-1 11 0,-2-1 47,1-17 0,0-2 0,0 6 0,0-4 0,3-6 0,8-21 0,6-15 0,9-20 0,7-11 0,3-6 0,3-3 0,-1 2 0,-1 4 652,5 0-652,-12 14 0,1 1 0,-13 13 410,-4 4-410,-2 3 0,-2 2 0,0 0 0,2-3 0,-1-6 0,-1-7 0,-2-33 0,-2 13 0,0-3 0,-2-2 0,0-2-243,2-4 0,-1 1 243,-1 12 0,1 2 0,1-28 0,0 9 0,10 7 0,2 22 0,14 16 0,1 37 0,0 17 0,-2 1 0,0 4-286,-6-11 1,1 2 0,-2 0 285,2 15 0,-4-3 0,-6-19 0,-3-1 142,-1 6 1,0-2-143,0 13 0,-2 4 0,-10-31-899,0-11-271,-8-11-89,-3-15 270,1-14 269,-2-18 360,1-19 405,9 26 0,0-3 90,0-4 0,0-1 44,0-2 1,2-1 45,-1-1 0,1 0 0,3 3 0,0-1 224,0-13 1,2 1-315,3 18 0,2 1 180,4-18 0,3 3-225,12 3 0,-7 23 0,2 2 0,10-1 161,0 6-71,-1 5 539,5 0-179,-12 6-270,1-3-270,-15 2 716,-2-5-716,-4-7 0,0-5 0,0-16 0,0 13 0,0-6 0,0 23 0,9 29 0,2 19 0,5 24 0,1 10-706,-3-13 1,-1 2 705,-1-3 0,0 3 0,0-2 0,2 8 0,-2-2 0,0-1 0,1 0 0,-1-4 0,0-2 0,-1-4 0,1-3-211,-2-4 0,0-3 211,8 25 0,-4-13-539,-2-12-991,-2-13-179,-5-11-89,-1-14-91,-4-20 180,-4-18 719,-2-28 1313,-1 24 0,0-4 711,-1-8 1,-1-1-316,-1-5 1,0-1-181,0-1 1,1 0-135,1 2 0,0 2-180,1 3 0,2 1 89,1-8 1,1 3-180,1 17 0,1 2-45,2-6 0,3 4 431,5-4-431,21 0-180,-2 18-90,15 1-899,5 18 180,-14 4-2430,12 13 3329,-32 7 0,1 14 0,-15 3 0</inkml:trace>
  <inkml:trace contextRef="#ctx0" brushRef="#br1" timeOffset="30100">4629 14618 22644,'-3'-25'2968,"2"2"-2698,-3 5 90,4 3 180,0 5 989,0 4-1259,0 26-270,4 11 0,-2 1 0,0 3-1312,2 7-1,0 2 1313,0 10 0,1 3 0,-1 8 0,1 2-428,-1-19 1,0 1 0,1 1 427,0 1 0,1-1 0,1 1 0,0 0 0,1 0 0,1-1 0,1-2 0,0-1 0,3-1 0,5 16 0,6-2 0,-1-17 0,4-1 0,1-5-630,4-1 1,2-4-181,9 1 1,2-9-1260,16-26-917,-6-26 2986,-30 4 0,-3-6 0,-2-9 0,-3-3 0,-2-6 0,-1-1 0</inkml:trace>
  <inkml:trace contextRef="#ctx0" brushRef="#br1" timeOffset="30437">5064 14383 23813,'-21'-36'2609,"5"20"-2249,8 36-90,9 31-225,3-14-1,3 3-535,3 6 1,2 1 490,2 3 0,3 0-45,1 0 0,2-2-135,2-1 0,1-3-1478,-1-7 1,1-1 1432,-1-6 0,-1-2-45,16 11 1,-9-19 179,-9-16 90,-10-21 0,-10-22 0,-8-20 90,1 20 0,0-1 272,-1-3 0,1-5-2,4-8 0,3-7 0,1 8-225,1 12 0,3 1 1399,3-26 1,8 13-1445,18 45-90,6 20 0,3 7 0,3 11-179,-2 1-1351,8 6 181,-17-12-630,1-3-629,-23-14 2608,-6-8 0,-13-3 0,-4-2 0</inkml:trace>
  <inkml:trace contextRef="#ctx0" brushRef="#br1" timeOffset="30808">5117 14460 21565,'-60'0'3328,"5"-2"-3148,14-7-90,18-7-90,16-11-90,27-11-180,18-10-899,-8 19 0,3-1 989,6-3 0,2 0 90,4-2 0,0 0 45,1 0 0,0 0 45,-3 1 0,-1 0 90,-3 3 0,-2 1 179,-5 2 1,-1 1 270,17-16 523,-11 9-613,-13 16 233,-12 11-413,-6 18-181,-6 14 1,0 12 953,0 8-953,7 3-90,6 0-90,11-7 0,5-7 90,3-14-90,-1-9 90,5-23 0,-17-4 0,-1-19-90,-25 5 0,-8-2-90,-13 7-270,-7 7-179,-4 9-2160,-18 21 181,20 2 2608,-7 17 0,31-6 0,6 2 0</inkml:trace>
  <inkml:trace contextRef="#ctx0" brushRef="#br1" timeOffset="30953">6042 14595 22734,'27'57'2429,"-6"-5"-2249,-5-6-180,-10-8-450,-3-8-540,-3-10-629,0-9-809,-5-15 2428,0-14 0,-1-18 0,2-10 0</inkml:trace>
  <inkml:trace contextRef="#ctx0" brushRef="#br1" timeOffset="31370">6229 13510 21924,'27'-30'3508,"-1"5"-2878,-3 14-90,-1 5-180,-4 12 89,-2 1-179,-3 5-90,-7-5-90,-2-3 0,-4-4-90,0-4 0,-4-7 0,3-12 0,-6-9 0,6-9 0,-3-2 0,8 0 0,4 4 0,5 7 0,6 12 90,2 9-90,5 19 0,3 15 90,-8 10 0,-2 9 45,-1 12 0,-2 3-1831,-1 2 0,-3 0 1696,-4 4 0,-7-1 0,-5-17 0,-6-3-212,-2 1 1,-4-2 211,-4-1 0,-3-2 0,-2-4 0,-3-2 0,-1-5 0,-1-5 0,-31 4 0,2-18 0,2-26-315,20-9 0,3-10-495,4-8 1,3-4-643,-2 0 1,4 0 506,6-2 1,5 4-1755,-3-8 3313,5 8 0,6 13 1,2 5-1</inkml:trace>
  <inkml:trace contextRef="#ctx0" brushRef="#br1" timeOffset="31555">5827 13542 17759,'-28'-4'1619,"-8"-10"612,19-1-2231,2-9 930,31 0-1289,16-8-271,21-9 136,-18 17 1,3-1-317,5-4 1,4-1 809,3-3 0,4-2 0,-2 1 0,-10 7 0,-3 1 0,3-1 0,14-9 0,-1 0 0,0 0 0</inkml:trace>
  <inkml:trace contextRef="#ctx0" brushRef="#br1" timeOffset="32315">7062 12682 25253,'-19'-13'1169,"3"3"-989,7 4 270,4 16-1,9 13-179,5 22 0,12 18-225,-7-24 0,2 2-1638,4 4 0,1 1 1593,2 2 0,1 1 45,1 0 0,1 0 171,-2-4 1,1 1-217,3 5 0,0-3 0,-11-16 0,-1-4-90,13 24 90,-29-52 0,-12-27-90,-14-28 90,9 15 0,1-3-1107,-4-9 1,1-3 1106,5 12 0,0-2 0,1 0 0,-1-5 0,1-1 0,0 0 295,0-3 1,0-1 0,2-4-296,0 0 0,0-5 0,1 0 0,2 4-379,0-2 0,2 2 0,1-1 356,0 6 1,1-3-1,1 1 1,2 6-23,4-12 0,6 4-252,4 15 1,4 1 0,3 2-514,15-7 1,4 5 1082,0 2 0,3 7-858,2 14 1,-1 11-855,14 18-46,-22 12 1,-3 5 765,11 21 1033,-20-13 1,-5 2 1664,-7 18-900,-11-20 1,-3 0-450,-5 16 522,-6 5-793,2-26 1851,5-5-1760,2 5 0,5 5-91,0 13-89,4 12-308,-2-25 1,0 0 82,3 4 0,0-1 0,1 1 0,0-1 0,1-1 0,1-1 44,6 28 499,2-11-498,-3-11-90,1-14 0,0-15 0,2-17 0,2-14 90,1-14 211,-5 0 1,-1-4-122,-1-2 0,0 0-135,0-1 0,1 2 271,-2 1 0,2 9-136,12 19-90,-1 11-90,16 44-270,-6 4-180,2 2-269,-7-11-91,-13-21-269,-3-2-1350,-4-7 360,-4-3-7762,-7-4 9500,-8-6 1,-9-3-1,-3-2 1</inkml:trace>
  <inkml:trace contextRef="#ctx0" brushRef="#br1" timeOffset="32638">7293 12456 20524,'-35'-5'1304,"1"-1"1,-30-6-1125,13-3-91,19-5-178,36-29-91,23 1-500,1 10 0,6-1 590,4 4 0,2 0 90,4-6 0,3 0-977,-13 12 0,0 1 0,0-1 1006,1-1 1,1 1 0,-1-1 60,0 1 0,0 1 0,-1-1-146,14-11 0,-2 1 370,-5 3 1,-3 2 139,-6 3 1,-1 1 264,-3 0 1,-2 2 305,2-7-486,-5 12 2127,-19 34-2666,-10 27 0,5 28 733,-2-22 0,0 3-733,3 7 0,2 3-1300,2 2 1,2 0 1299,1 2 0,2-1 0,4-3 0,3-1-854,1-5 1,2-2 718,1-5 0,1-2-405,0-8 0,3-3-1079,7-4 0,3-6-809,13-2 2428,16-22 0,-24-25 0,-1-11 0</inkml:trace>
  <inkml:trace contextRef="#ctx0" brushRef="#br1" timeOffset="33170">8524 11226 22734,'-23'-4'2788,"-1"15"-2338,-3 26 0,3 22-3146,12-24 1,2 1 2830,3 2 0,3 1-90,0-1 0,2-1 262,5-2 1,2-2-398,9 24 881,9-14-1061,5-14-90,3-15 0,2-16-90,3-35 360,-17-3 135,-12-10 0,-7-3 45,-8 16 0,-5 0 580,-3-16 0,-5 1-580,-2 14 0,-3 3-45,0 2 0,-3 1-60,1 3 0,-1 3 60,1 5 0,-1 2-45,-24-9 45,15 22 0,1 7-135,-4 13-90,-8 7 1436,65 5-1886,34-17 450,9-11 656,-21-2 0,-1-4-566,18-16 180,-4-8 90,-4-7 90,-10-8 180,-5-5 89,-10-7 91,-10 18 0,-2 1-91,3-19 91,0-4-540,-4 43-90,4 24 0,6 30 0,2 21 0,2 10-669,-2-9 1,1 5 668,-2-5 0,3 9 0,0 1 0,-1-7-459,-2-4 0,-1-5 0,2 3 459,-1-2 0,1 3 0,0-1 0,-1-4 0,-2-4 0,-1-4 0,1 2 0,4 9 0,1 2 0,-1-4 0,0 2 0,-1-1-135,4 10 0,-2-6-2020,-2 0 266,-11-15-719,-5-11 2608,-14-8 0,-7-12 0,-11-3 0</inkml:trace>
  <inkml:trace contextRef="#ctx0" brushRef="#br1" timeOffset="50637">23228 13257 14998,'0'-20'6926,"0"5"-6116,0-5-180,3 5-1,0 1 91,3-2-180,-2 5 449,-2 0-629,0 3-90,-2 4 89,0 2 271,2 16-180,-2 12-360,-2 7 0,-6 5-90,-8-9 90,-5-6-90,-5-3 0,-28-30 0,23-9 0,5-4 0,4-6-452,12-27 452,8 21 0,4 0 0,3-3 0,4 0 0,2-2 0,5 1 0,3 2 0,4 1 0,2 3 0,3 3 0,2 4 0,3 4 0,2 7 0,1 4 0,1 7 0,0 6 0,0 10 0,-1 6 0,0 8 0,-3 6 0,-2 9 0,-4 5 0,-4 7 0,-5 3-589,-5 6 1,-4 3 588,-6-21 0,-3 1 0,-3 4-488,-4 2 0,-3 5 0,-2-1 0,1-2 488,-3 3 0,0-2 0,-2 1 0,0-3 0,-1 2 0,-2-1 0,1-5-437,0-4 0,0-4 1,-1-2 436,-6 13 0,1-4 54,3-7 1,2-4-55,-10 14 746,20-32-746,14-31 0,21-31 0,-7 16 0,3-3 0,17-14 0,8 0 0,3 5 0,3 2 634,1 0 0,0 5-634,-2 11 0,-2 8 0,-15 11 0,-1 6 0,0 3 0,1 4 0,12 14 0,0 4 0,-12-6 0,-2 2 0,9 8 0,-2 2 915,-10-4 0,-3-1-915,13 16 235,-8-17-235,-27-30 0,-10-27 0,-8-11 0,5 6 0,0-2-1240,-2-19 0,2-3 1240,4 7 0,3 0 0,1-3 0,1-1 0,2 0 0,2-1 0,1 2 0,2 2 21,3 4 1,3 2-22,0 4 0,3 3 0,0 8 0,2 3 0,22-15 0,23 27 0,-10 21 0,-19 8 0,-1 5 0,-8 6 0,-3 3 0,-1 3 0,-1 3 0,-2 3 0,-2 1 0,-3 0 0,-1 1 0,-3-2 0,-2 1 0,-3-3 0,-2-1-11,-2 4 1,-2-3 10,-5 9 0,-16-11 0,-2-51 0,5-16 0,4-27 0,16 29 0,4-2 875,0-5 1,4-1-876,2-6 0,4-1-245,5-5 1,3-1 244,2-2 0,3 1 0,3-1 0,5 1 0,-2 10 0,4-1 0,-1 5 0,6-5 0,1 4 0,-7 8 0,1 1 0,-2 5 0,-3 6 0,0 5-62,1 6 0,-1 6 62,5 12 0,-20 24 0,-9 10 0,-8-4 0,-5 3-1055,-5 20 1,-2 3 1054,0-9 0,-1-1 0,-1 0 0,2 5 70,4 2 1,2 6-1,3-3-70,5-15 0,2-3 0,0 0 98,0 10 1,0 1 0,5-8-99,8-7 0,4-11 0,12-5 120,-1-16-120,1-16 0,-5-15 0,-5-19 0,-7-18 833,-12 22 0,-2-3-833,0-4 0,-3-3 0,-2-4 0,-3-2 0,1-1 0,-1-1 198,-3-1 0,0 1-198,-1 5 0,2-2 0,5 2 0,3-4 0,3 11 0,8-1 697,21-12-697,-14 78 0,-1 15 0,0 0 0,-1 1-299,-1 3 0,-2 0 299,0 1 0,-3 0 0,-3-2 0,-2-1 0,-1-3 0,-2-1 0,-1 23 698,-2-12-698,-11-13 0,4-22 0,-8-17 0,11-23 0,0-18 0,9-17 0,1 25 0,1-6 0,3-2-317,5-5 0,2-3 0,2-1 0,-1 2 317,1-6 0,0 3 0,3-2 0,-2 7 0,1-1 0,2 2 0,1 8-199,14-3 0,1 11 199,-10 13 0,1 10-70,14 19 1,-3 18 69,-22 11 0,-6 10 0,-1 2 0,3 0 0,-1 2 0,-2 2-437,-2 10 1,-4 2 0,0-2 436,-2-14 0,-1-2 0,2 3 0,3 15 0,3 3 0,0-3 0,-3-16 0,0-3 0,4 3 0,2 2 0,3 4 0,2-2 0,1-5-575,15 11 0,3-7 80,-2 0 0,2-7-584,-4-16 0,-2-11-1710,7-19 2789,-9-21 0,-5-18 0,-5-12 0</inkml:trace>
  <inkml:trace contextRef="#ctx0" brushRef="#br1" timeOffset="51453">26890 12605 24083,'-18'38'1889,"-2"5"-1349,-4 10-433,-3 1 253,-1 3-270,1-9 0,4-5 171,5-12-171,10-10-4,2-10-86,6-17 0,13-39 0,3-10-400,-1 12 1,2-3 399,-1 3 0,1 0 0,1-1 0,0 0 45,0 1 0,1 1 121,5-8 1,1 6-77,4 8 0,5 12 0,-28 54 0,-6 15-45,0-11 0,-2 2 0,-2 30 0,0-1-233,0-28 0,0-2 188,-1 6 0,0-3 0,4-2 0,-3-15 0,13-36 0,2-8 0,13-30 0,1 7 788,5 3-788,1 9 0,14 15 0,-11 23 409,9 20-409,-18 19 0,-1 9 0,-6 5 0,-2-2 0,-2 9 0,-3-22 0,-3-1 0,-1-27 0,0-10 0,8-31 0,-1-4 0,6-29-1064,-12 28 0,0-1 1064,0-6 0,-2-1 0,0-8 0,-1-1-343,-1-4 1,-3-3 342,-2-1 0,-2-6 0,-2 4 0,1 14 0,-2 2 0,-1-2-335,-2-12 1,-3-3-1,-3 6 335,-8 2 0,-4 6 0,-6 3 0,-3 3 0,-5 6 0,-6 4 0,-3 9 0,-6 2 0,2 4 0,-7-1 0,0 3 0,7 4 0,-2 2 0,4 2-207,-7 1 1,6 4 206,-12 0 1577,15 6-1577,98 3 0,10-4 0,13-2 0,-19-2 0,5-2 0,2 0 0,-2 0-338,-2 0 0,0-1 0,-1 0 1,1-1 337,5-2 0,0 0 0,0 0 0,-4 0 0,3 0 0,-3 0 0,0-1 0,-1 0 0,1-1 0,-1 0 0,-2 0 0,-1 1 0,2-2-472,11-2 1,1-1 0,-4 0 471,4-2 0,-3 0 0,-6 1 0,1 0 0,-6 0-288,-12 1 0,-4 2 288,28-6-2698,-68 41-1799,-38 18 4497,11-14 0,-4 1 0,-2 3 0,-1 0 0,8-8 0,-1 0 0</inkml:trace>
  <inkml:trace contextRef="#ctx0" brushRef="#br1" timeOffset="52925">29615 11647 20215,'-12'-26'2879,"0"0"-2609,5 3 0,2-2 89,5 4-89,0 1 0,0 6 90,0 1 0,0 6-1,0 3 1,0 2 90,-4 2 269,-1 0 91,-3 12-180,-2 17-630,2 34 0,2-16 0,2 5-1131,2-9 0,0 3 1,1 1 1130,0 7 0,-1 0 0,2 2 0,0 4 0,2 1 0,-1 0-629,1 0 0,1 0 0,0 0 629,2 0 0,0-1 0,2-2-247,-1-3 1,2-1 0,0-1 246,1-5 0,1-1 0,0-2 0,4 14 0,1-3 0,-3-9 0,2-6 0,12 13 0,-14-95 0,-6 4 0,-2-8 173,-3-9 1,-4-9 0,0 0-174,2 13 0,0-1 0,-1 0 0,1-1 0,0-6 0,-1-2 0,0 0 0,1-1 0,-1-3 0,1-2 0,0 1 0,1-1-37,0 13 0,1-1 0,0 1 0,0-1 0,0 1 37,0-13 0,1 1 0,0-1 0,1 2 0,0 2 0,2 1 0,-1 1 0,2 0 108,-1 6 1,-1 0-1,3 1 1,5-1-109,6 2 0,5-2 0,2 0 0,2 4 0,-1 5 0,3-2 0,2 7 0,4 0 0,4-1 0,4-1 0,3 5 0,2 15-630,0 18 0,2 13 1,1 5-1,-3-1-761,4 1 0,-3 2 1,2 3 1390,-3 3 0,3 2 0,-3 2 0,-6 2 0,-5 5 0,-5 1 0,-3 1 0,-2 3 0,1-1 0,-1 0 0</inkml:trace>
  <inkml:trace contextRef="#ctx0" brushRef="#br1" timeOffset="53253">30403 11651 23274,'-64'0'2428,"7"0"-2158,11 0 90,11 8 90,7 6-180,10 15-1,7 12-179,6 11-90,5 10-358,5 3 448,6-1-90,9-7 0,8-12 0,7-13 0,6-16 0,3-12 90,5-15 179,-16-1 1,0-3-90,14-8 0,5-5-180,-26 17 90,7 12-90,5 27-180,0 5-449,1 18-361,-12-10-449,-3-3 178,-3-1-8570,-3 8 8983,-13-18 0,-11 7 1,-14-21-1</inkml:trace>
  <inkml:trace contextRef="#ctx0" brushRef="#br1" timeOffset="53556">29993 11823 23993,'-24'-30'495,"0"1"0,-9-26-405,25 8-90,31 18 0,12 3 0,-2 5 0,7 3-761,2 2 0,8 0 0,2 1 0,-4 2 761,0 1 0,-3 3 0,3-1 60,15-3 0,4 1 0,-5 0 75,0 3 0,-4 0 45,-5 1 0,-4 1 44,-9 1 1,-3 0 225,19-1 1010,-17 3-920,-15 14 323,-12 9-728,-7 13 0,-4 6-135,-1-5 0,0 3-253,1 16 0,1 2 253,2-10 0,2 0-90,12 18 0,4-1-315,-2-17 1,3-2-271,11 11 0,4-6-135,-6-21 1,3-7-180,0-5 0,3-5 989,18-10 0,0-8 0,-15-6 0,0-4 0,12-9 0,1-1 0</inkml:trace>
  <inkml:trace contextRef="#ctx0" brushRef="#br1" timeOffset="54036">31800 11619 18962,'4'-53'1409,"1"-1"0,-3 5 0,-2 1-1139,-5 7 0,-4 2 270,-20-19 89,-14 23-179,-10 26 0,-4 22 268,4 16-628,10 12-1,14 5 335,19 3-424,16-3 0,19-3-180,10-7 1,9-8-1,3-12 90,2-12 0,-6-15 304,-6-12-214,-15-11 45,-18-1 0,-7-4 135,-14-22-89,0 18 1,-5 1-47,-2 11 0,-4 3 45,-3 0 0,-2 2-46,-1 1 1,-1 2 183,-9 3 0,18 1-228,53 6 0,37 0 0,16 2 0,0-1 0,-22 0 0,-17-6 0,2 2-393,7 6 0,16 2 1,7 0-1,-1 1 1,-11 0-1,-20 0 393,-6-7 0,-17 20 0,1 26 0,2 23 0,0 7 0,-3-9-1038,4 7 1,-1 2 1037,-4-12 0,3 8 0,1 3 0,-2-1 0,-3-8 0,0 0 0,-4-4 0,1-1-1284,0 3 0,-1 0 0,0 0 264,-1 0 1,-1 0 0,0-1 1077,-2-1 1,-1 0 0,0-1 0,-3-1 0,-1-1 0,0 0 0,0 20-1,-1 0 1</inkml:trace>
  <inkml:trace contextRef="#ctx0" brushRef="#br1" timeOffset="54921">12203 14021 23813,'-27'33'2339,"3"10"-1889,3 18-1034,13-22 0,2 3 808,1 7 1,2 2-135,1 4 0,4 4 0,3-2 0,3 4 0,1-3-450,-2-13 0,1-2 0,1 1 360,2 12 0,2 1 0,1-4 0,1-4 0,0-3 45,1 3 0,0-3-45,4 7 599,-3-19-599,-33-87 0,8 18 0,-1-3 0,-8-24 0,0-4-869,8 22 0,0 1 0,2-1 899,1-6 0,0 0 0,2-1 0,-1-1 0,1 0 0,3-3-183,2 4 1,3-2-1,1 0 1,1 3 152,-1 2 0,2 3 0,4-1 252,9-14 1,5-1 0,7 11-253,13 15 0,6 11-205,-2 0 1,1 9 204,1 17 0,-4 9 0,-15 4 0,-4 7 1234,4 15 0,-4 3-1234,-7-9 0,-4 0 0,3 12 0,-5-1 1539,-7 13-2889,-10 6 1,-3-20-270,-1-1-858,2-28 2477,4-8 0,0-13 0,0-3 0</inkml:trace>
  <inkml:trace contextRef="#ctx0" brushRef="#br1" timeOffset="55438">13043 14238 22284,'12'23'2249,"-1"-1"-1979,0 1-90,2 0-90,19-5-90,0-6 0,17-14 0,-7-21 0,-3-11 90,-13-1 0,-3-3 44,12-9 1,-9-2 405,-26-6 0,-12 3-1,-15-5-359,3 23 0,-4 6 180,-18 9-90,-1 19-90,0 25-90,19 14 0,6 8-528,7-7 0,4 4 438,0 18 0,7 1 45,11-12 0,5-2-90,3-1 0,5-1 45,2-2 0,6-1-180,16 6 0,4-5-45,-9-15 0,1-4 0,12 2 0,0-8-45,-14-14 1,-2-6 134,-1-4 0,-1-5 0,-1-3 0,-1-5-133,-3-5 1,-1-4 267,-2-5 0,-2-3 0,-1-5 0,-3-6 90,-5-3 0,-1-7 0,-1 2-468,1-11 1,-2-1 527,-3 7 0,-1-2 0,-3-4 209,-4 7 1,-2-3 0,0 2 0,0 6-561,0-5 0,0 3 201,-1-4 0,-1-1 0,1 31 692,2 44-692,5 41 0,-1-20 0,1 7-354,3 3 1,2 7 0,1 2 0,-1-4 353,0-6 0,0-2 0,0 2 0,2 8 0,0 4 0,1 0 0,-1-8-360,3 4 0,0-6-450,-2-3 1,1-2-1261,1 5 1,0-3 2069,3 10 0,-1-2 0,-11-33 0</inkml:trace>
  <inkml:trace contextRef="#ctx0" brushRef="#br1" timeOffset="55890">13896 14220 21835,'-35'-43'2608,"4"4"-2428,9 5-90,10 7 0,24-3-90,11 5-90,23-1 90,3 6 0,-8 6 0,0 0 90,19-7 24,-21 6 0,-2 0 516,4-4 359,-9-1 1,-7 2-271,-6-4-719,-10 7 0,-1-2 0,-5 18 0,2 12 0,6 22 0,3 7 0,1 4 0,-2-8 0,0 1-174,6 16 1,1-1 173,-4-16 0,-1-3 0,-1-1 0,0-2 0,15 18 0,-3-12 0,-3-19 0,-3-13 0,-2-19 0,-4-15 0,-1-13 0,-5-15 0,-2-8 0,-5 16 0,0-2-1602,1 5 0,-1 2 1602,0 1 0,1 4 381,5-9-381,9 52 0,0 11 0,7 22 0,-4 3 0,1 2-900,-1 1-719,-1-6-180,-4-4-450,0-9-7582,-2-11 10258,-1-6 1,-1-12-1,-2-1 1</inkml:trace>
  <inkml:trace contextRef="#ctx0" brushRef="#br1" timeOffset="56236">14875 13940 20305,'6'-33'4138,"0"4"-3508,-4 7 89,3 6 1,0 7-91,5 11-179,2 13-90,2 13-180,0 3 0,0 3-90,6 19-90,-6-15 0,0-1 0,4 8 90,0 4-90,-9-24 0,0-2 0,-9-29 0,0-14 0,0-19 0,3-1 0,2-2 0,-2 9 0,1-1 0,5-22 0,1 2 90,4-1-90,5-5 0,-4 35 0,3 11 0,0 12 0,2 11 0,-1 9 0,-3 5 0,-4 4 0,-3 1 0,-5 3-360,-3-9-630,-1-1-2607,-3-14 3597,-4-3 0,-1-10 0,-2-1 0</inkml:trace>
  <inkml:trace contextRef="#ctx0" brushRef="#br1" timeOffset="56610">15512 13614 22644,'8'-9'3238,"0"4"-2518,2 1-1,1 16 1,3 7-180,2 19-540,2 10 0,3 13-186,-12-27 1,0 2 185,0 2 0,-2 1 0,0 1 0,-1 0 0,-1-3 0,0-1 0,-1 27 0,0-1 0,-4-39 0,0-14 0,0-48 0,1-20 0,7 3 0,1-2 0,-1 14 0,1-1 0,3-1 0,2-4 0,0 6 0,-1 10 0,1 2 0,4-4 0,1 6 0,10 12 371,3 14-371,3 15 0,0 8 0,-1 10 0,-8 5 0,-1 4-1395,-9-4 1,-1 1 270,5 7 0,-5 1 1124,-11-1 0,-6-2 0,-11 10 0,-8 13 0</inkml:trace>
  <inkml:trace contextRef="#ctx0" brushRef="#br1" timeOffset="57762">16885 7463 14583,'0'-41'2878,"0"-5"-72,-4 18-2536,3-2 1785,-3 19-1426,4 10 814,0 12-904,0 25-546,-2 15 0,-3 7 7,1-8 0,-1 4 0,0-3 0,-2 7 0,-1 1 0,1-5-176,0-6 0,1-3 1,-2 2 175,-1 12 0,-1 3 0,0-5 0,1-2 0,0-6 0,0-6 0,1-2 0,0 24 0,-1-7 0,11-52 0,3-11 0,9-54 0,-4 24 0,-1-2 1025,1-6 1,0-2-1026,1-7 0,-1-2 0,0-4 0,0 0 0,-1-6 0,0-1 0,0 0 0,0 0 0,0-1 0,-1 1 0,0 5 0,0-1 0,-2 16 0,0-1 0,0 3 0,0-1 0,-1 3 56,1-4 0,-2 4-146,-3 8 90,-1 6 0,0 15-90,0 2-360,0 10 105,0 0-914,-3 4 212,2 3-1472,-8 2 2519,2 2 0,-7 0 0,0 1 0</inkml:trace>
  <inkml:trace contextRef="#ctx0" brushRef="#br1" timeOffset="57929">16706 6703 23184,'-15'-16'1169,"2"0"-1349,6 5-180,1 4-269,8 3-990,4 4 1619,6 8 0,5 2 0,3 8 0</inkml:trace>
  <inkml:trace contextRef="#ctx0" brushRef="#br1" timeOffset="58489">17258 7296 23993,'0'-5'2069,"4"9"-1619,2 18 90,6 23-361,-4-12 1,1 4-625,0 8 1,0 3 489,2 5 0,0 3-16,-1-2 1,0 4 0,0-3 15,1 7 0,0 0-986,-1-12 0,-1 3 1,0-6 940,-2-6 0,0-3 0,5 23-428,-2-23 428,-2-19-89,0-26-1,2-23 90,2-26 172,-3 17 0,1-3-217,0-8 0,2-5 486,1-1 1,2-6-1,0 3-441,-4 14 0,0 2 0,1-2 0,3-11 0,0-2 0,0 7 0,0 7 0,-1 6 0,10-16 517,-4 27-517,0 37 0,-1 26 0,-9-5 0,0 3 45,0 6 0,0 0-243,1 4 1,-1 1 152,-1-2 0,0 0 45,1-3 0,0-2 167,9 25-437,3-20 2031,2-24-2121,17-58 360,-17-14 0,-3-9-548,-5 19 0,-1-2 1,0-2 577,-1-12 0,0-3 0,-3 2 30,-2 11 0,-2 1 0,0-4 97,-1-1 0,0-4 1,-1 0-1,-1 4-7,0-3 0,-1 3 0,0-1-30,0-14 0,1-1 0,-2 6-1286,-2 8 1,0 6 1165,0 7 0,0 5 0,0-9 0,-6 59 0,5 28 0,0 3 0,1 11 0,1-2-460,3 10 0,2 1 460,-1-5 0,1 3 0,2 4-225,2-5 0,3 3 1,0 1-1,-1-4-1065,-1 3 1,-1-3 0,1 2 592,-1-7 0,1 2 0,-1-1 0,-2-7 697,1 8 0,-5-10 0,-13-4 0,-2-11 0</inkml:trace>
  <inkml:trace contextRef="#ctx0" brushRef="#br1" timeOffset="58622">17989 7454 22734,'-13'-35'479,"-1"0"1,2 1 0,2 0-390,0-30-180,11 4-180,17 1-2199,-3 29 1,3 1 1973,7-1 0,3 1-450,3-1 1,3 1 1010,5 0 1,2 0 0,1 0 0,1 1 0,2 0-1,0 0 1</inkml:trace>
  <inkml:trace contextRef="#ctx0" brushRef="#br1" timeOffset="59072">19475 6400 19477,'13'-7'2698,"-5"3"-136,-4 10-2022,-11 14 0,-4 24-451,2-10 1,1 3-229,-2 9 1,2 3 138,1 10 0,1 2 0,3-17 0,0 1 0,1 0-175,0 4 1,1 0 0,1 0 174,-1 0 0,1 0 0,1-1 0,-1-2 0,1 0 0,-1-2 0,2 16 0,0-2 0,2-8 0,1-3 0,-1-8 0,0-3 0,4 18 713,-4-65-893,-2-24 180,0-11 0,0-7-429,0-1 1,0-5 428,1 11 0,1-4 0,0-4 0,1 0-444,-1-8 0,2-2 0,-1-1 0,0 0 462,0 14 0,-1-1 0,1 1 0,0-1 0,0 1 27,1-13 0,1-1 0,0 3 0,0 5-281,0 4 1,0 5-1,0 2 326,4-16 0,2 4-160,-2 12 1,2 5 69,18-7 0,3 41 0,11 43 0,-22 4 0,1 12 0,-2-1-48,-4-7 0,-1 0 1,0 5 47,-1 1 0,1 7 0,0 3 0,-2 0 0,-1-3 0,-1 6 0,-2-1 0,-2-1 0,1 1 279,0-2 1,1 1-1,-2 0 1,0-3-280,0 13 0,0-3 0,-2-6 0,-1-7 0,-2-4-990,1 2 1,-2-3 1551,1 7-2541,-5-8-305,-8-49 2284,-3-21 0,-8-18 0,-1-12 0</inkml:trace>
  <inkml:trace contextRef="#ctx0" brushRef="#br1" timeOffset="59241">19613 6956 22194,'-55'0'2879,"6"0"-2340,1 4-269,25 1-90,7 0-90,30-1 0,12-4-180,19 0-360,12-2 45,-24 1 1,1-2-1658,15-5 0,-1-3 2062,-13 2 0,-1-2 0,6-4 0,-3-1 0,3-12 0</inkml:trace>
  <inkml:trace contextRef="#ctx0" brushRef="#br1" timeOffset="60043">20568 6717 22464,'-19'4'2879,"3"1"-2610,4 0-179,5-1 0,7-4 0,14 0 0,13-2-90,19-3 0,-14 1 0,3-1-424,5 0 1,4-1 33,2-1 0,5 0 1,-2 1-286,7-1 0,1 1 675,1-1 0,4 0 0,-7 2 0,-13 2 0,-2 0 0,8 0 0,0 0 0</inkml:trace>
  <inkml:trace contextRef="#ctx0" brushRef="#br1" timeOffset="60204">20876 6974 19472,'-29'19'510,"1"-1"0,-3 2 0,4 0 906,-1 4-1326,16 0-90,65-17-270,8-9-295,-9-2 1,3-3 114,-3-3 1,0-1-541,6-3 1,2-1 989,3-2 0,1-2 0,-22 5 0,1-1 0,0 0 0,-1 0 0,1-1 0,-1 0 0</inkml:trace>
  <inkml:trace contextRef="#ctx0" brushRef="#br1" timeOffset="60386">22245 6210 22914,'38'-23'809,"10"1"-719,15 6-669,-25 8 1,4 0-97,20-2 1,5-2-1260,-3-1 0,-1-1 1934,-1 2 0,-5 0 0,-13 0 0,-7 0 0,-3-4 0</inkml:trace>
  <inkml:trace contextRef="#ctx0" brushRef="#br1" timeOffset="60719">22192 6305 21292,'-46'27'2339,"-1"4"-1799,-4 4-90,0 7-181,25-18 1,1 0-135,0 3 0,1 0 346,3 0 1,1 1-392,2 10 0,6 0 0,6 16-90,20 7 0,28-32-112,19-15 112,-24-9 0,2-2-987,5-2 1,1-2 986,2-1 0,0 0 0,-1 1 0,2 1-123,9 1 0,-1 2 123,-18 1 0,-2 4 0,8 8 0,-7 5 0,-13 13 0,-19 15 0,-24-6-45,-6-13 0,-4-1-404,-19 16-1,16-18 0,1-2-899,-12 5 1399,1-12 1,21-11 0,1-8-1</inkml:trace>
  <inkml:trace contextRef="#ctx0" brushRef="#br1" timeOffset="60887">23349 6083 22734,'40'-48'1889,"-10"4"-1889,-8 9-180,-10 8-540,-6 7-449,0 7 1169,-4 12 0,0 6 0,0 11 0</inkml:trace>
  <inkml:trace contextRef="#ctx0" brushRef="#br1" timeOffset="61037">23670 6337 22807,'15'50'2428,"0"1"-2068,2 4-90,1 1-90,4 5-135,-10-29 0,-1-1-135,0 2 0,0 0-1207,-1 1 1,-1 0 531,-3 1 1,-2 0-586,-4 1 1,-5 0 1349,-5 3 0,-5-1 0,-8 3 0,-4 0 0,-5 1 0,-1 0 0</inkml:trace>
  <inkml:trace contextRef="#ctx0" brushRef="#br1" timeOffset="62194">17652 9724 21745,'0'-13'1978,"0"-9"-898,0-1-630,0-1-91,0 4-89,0 13 180,0 9 180,0 16-271,4 17 1,1 8-270,-1-4 0,0 4-201,3 14 0,1 8 1,0 0 110,-2-9 0,1 0 0,-1-1-380,1 1 1,0-1-1,0-2 380,1 13 0,0-7 0,-2-3 0,-2-22 0,-4-24 0,-8-26 0,0-22 0,0-12 0,0 3 0,0-4 0,1-2-369,0-1 1,1-2-1,1-1 369,0-7 0,0-2 0,3 3 0,2 15 0,2 1 0,1 2 0,0 0 0,0 0 0,1 1 0,6-17 0,2 2 0,2 6 0,3 4 0,2 6 0,3 4 0,-1 7 0,5 6 448,10 6 0,2 7-448,14 13 0,-19 10 0,-5 8 0,-5 39 0,-18-20 0,-4 3-1167,-3 3 0,-4 1 1212,-5 3 0,-3 1 0,-1-2 0,-3-1-11,0-4 0,-2 0-34,-7 3 0,0-2 0,-7 10 0,-5-3 1274,34-41-1274,14-12 0,19-12 0,15 0 0,16 6-92,-25 9 1,1 2 91,3 4 0,2 6-45,14 17 0,-2 8 0,-14-8 0,-4 6-15,-5 6 0,-2 6 0,-8-1 15,-11-3 0,-7-1 0,-3 13 0,-10-1 841,-7-17 1,-6-5-932,-3 0 0,-3-2-90,-3-2 0,-2-2-90,-1-4 1,-1-2-136,1-3 0,-2-2-678,-5-2 1,1-4-582,-13-3 1709,9-34 0,46-9 0,16-27 0</inkml:trace>
  <inkml:trace contextRef="#ctx0" brushRef="#br1" timeOffset="62506">18765 9575 21095,'39'-34'2519,"-3"4"-6607,-7 4 4177,0 5 406,15 2 0,4 2-630,-14 6 0,0 2-135,26-7 0,1 2-519,-22 9 0,-3 1 339,-1 1 1,0 2-720,27-1-2765,-5 30 2045,-31 3 1890,-20 31-181,-19-29 0,-7-1 1844,-6 6 0,-3-1-196,-5 4 1,-2 0-570,-2 2 1,-1-2-316,-2-1 1,1-2-270,2-4 0,0-1 731,-6 4 0,3-3-1001,14-12 0,3 0 660,0 6 1,8-2-976,21-10-359,25 0-451,23-22 95,-17-1 1,3-2-231,7-3 1,2-3 1214,5-5 0,0-1 0,2-2 0,0-2 0,1-1 0,0 0 0</inkml:trace>
  <inkml:trace contextRef="#ctx0" brushRef="#br1" timeOffset="62904">20478 9010 22554,'23'-53'2609,"-5"8"-2070,-8 13 1080,-6 32-989,-7 24-180,-6 40-360,2-22 0,0 4-669,-1 8 0,1 3 579,0 5 0,0 1 0,4-19 0,1 1 0,1 0 0,-3 21 0,2-1 0,2-2 0,2-3 0,0-5 0,0-3 0,1-8 0,0-2 0,1-3 0,0-5-180,1-3 0,-1-52 180,-3-37 0,0 5 0,1-3-525,0 1 1,2-1 524,-1-7 0,2-1 0,-2 19 0,0 0 0,1-3 30,2-16 0,1-4 0,-1 4 0,0 16 0,-1 3 0,0-1-30,2-10 0,0 0 0,1 6 0,-1 8 0,4 7 1059,24-21-1059,-2 35 45,3 29 0,1 11-45,-9 2 0,-2 6-1048,12 11 0,-1 4 1003,-8-6 0,-1 0-135,0 0 0,-1 1-827,-1-1 0,-1 0 422,-2-3 0,-1 0-847,1 6 0,-2 1 1432,-8-6 0,-3-1 0,-1 29 0,-21-17 0</inkml:trace>
  <inkml:trace contextRef="#ctx0" brushRef="#br1" timeOffset="63055">20531 9476 23454,'-58'-19'1619,"8"1"-1439,15-6-180,24 3 0,22-6-270,29 2-90,-10 12 0,2-1-504,6 0 1,3-1 98,3-2 0,2 0-575,2 0 1,0 0 1339,-2-1 0,0 0 0,-3 1 0,-1-1 0,-3 2 0,0-1 0</inkml:trace>
  <inkml:trace contextRef="#ctx0" brushRef="#br1" timeOffset="63203">21510 8901 22014,'41'-15'1979,"-1"-1"-1799,-2-3 90,5 1-90,4-2-709,7-2 529,5-1-585,-16 7 1,-1 1-586,20-5 91,-25 9 0,-3 0 1079,3-2 0,-11 0 0,-4-4 0</inkml:trace>
  <inkml:trace contextRef="#ctx0" brushRef="#br1" timeOffset="63393">21847 8476 22104,'-23'-16'2429,"3"2"-2069,4 5 179,4 9 451,0 33-2830,8 4 1,3 5 1884,-3 1 0,2 3-105,5 4 0,2 4 0,0-4 24,0-3 0,2 0-804,4 1 1,2 3-1,2-4 840,5-3 0,2-3 0,-2-2 0,2-3 0,21 8 0</inkml:trace>
  <inkml:trace contextRef="#ctx0" brushRef="#br1" timeOffset="63595">22334 8539 15043,'20'-52'1529,"4"0"-1258,11 5-271,11-1 158,-17 25 1,1 1-159,4 0 0,4 1-135,20-8 0,3 1-135,-16 9 0,-1 0-90,15-5 1,-3 3-21,-22 9 0,-4 1-1868,17-9 2602,-17 4 1,-16 4-1,-9 4 1</inkml:trace>
  <inkml:trace contextRef="#ctx0" brushRef="#br1" timeOffset="63871">22663 8223 20665,'-29'21'1139,"-1"0"1,-1 2-1,0 0-914,-2 1 0,0 1-1004,0 2 1,1 1 912,1-1 1,1 1 45,3-2 0,1 2 45,2 4 0,3 0-45,1 12-3235,17 4 3055,32-23 824,16-7-824,16-3 0,-27-7 0,1 0-148,2 0 0,0 2 193,0 2 0,-1 3 0,-2 1 0,-3 2 0,-2 2 0,-2 5 45,-1 13 0,-5 2-45,-7-9 0,-5 2-45,-4 20 0,-7-1-270,-14 6-90,2-24 0,-2-1-629,-12 5-450,-1-10-990,3-8 2593,1-11 1,7-9-1,2-5 1</inkml:trace>
  <inkml:trace contextRef="#ctx0" brushRef="#br1" timeOffset="64039">23033 8363 15532,'9'-34'989,"0"0"1,9-28 1678,-3 11-2668,-3 10 0,-4 9-270,0 10 875,0 6-3574,13 9 1316,-1 3 1653,12 12 0,-6 6 0,3 9 0</inkml:trace>
  <inkml:trace contextRef="#ctx0" brushRef="#br1" timeOffset="64191">23487 8467 22554,'27'43'3148,"-1"2"-2743,-8-7 0,-1 2-225,-2-8 0,-1 1-1773,5 13 0,-2 0 1638,-5-10 0,-2-2-45,0 3 0,-2-1-452,-1 0 0,-1 0 2,-2 0 1,-2 1-61,-4-1 1,-3 0-661,-4 1 1,-3-2 1169,-7 1 0,-4-1 0,-6 1 0,-3 0 0,-4-1 0,0 0 0</inkml:trace>
  <inkml:trace contextRef="#ctx0" brushRef="#br1" timeOffset="65501">17831 13058 22194,'0'-28'3149,"-4"5"-2700,3 1 1,-2 8-90,3 1-90,0 8 269,0 1 91,0 18-90,0 16-540,3 27 0,-1-18 0,1 3-390,1 7 0,2 2 390,-1 5 0,0 2-1239,1 1 0,0 2 1239,0-1 0,0 0 0,1-3 0,0-1 0,0-4 0,1-2 0,-1-6 0,0-2-274,-1-6 1,0-2-447,4 16-89,-1-16 179,-3-22 181,-2-23 179,-2-20 180,-8-20 0,0-15-384,-1 26 1,0-2 473,-1-3 0,1-3 0,0-2 0,0-6 726,2 3 1,1-5 0,0-2-502,3 8 0,0-2 0,1 0 0,0 3-195,0-8 0,1 2 0,0 1-361,1 0 0,1 1 0,3 13 691,11 8-90,6 25-90,9 23-90,5 20 0,2 14-45,-17-5 0,-4 5 0,-5-13 0,-3 3-45,-1 28 0,-7-1 650,-5-27 1,-5-3-651,-2 12 0,-4-3 0,-17 7 0,-2-9 0,1-10 0,4-7 464,3-13-464,7-4 1710,4-8-1710,16-8 0,10-2 0,18-8-2854,30-4 2854,-4 10 0,-17 5 0,0 2-302,21 15 302,1 7 0,-3 17 0,-31-13 0,-2 3-503,-1 3 0,-3 3 503,-2 4 0,-3 2 0,-3 1 0,-4 3-888,-5 22 1,-7 2 887,-3-15 0,-5 1 0,1-7 0,-3 1 0,-3-3 519,-8 2 1,-3-4-520,-1-1 0,-3-3 44,1-5 1,-1-2-45,2-6 0,1-2 0,-23 6 694,9-17-1233,1-25-91,21-8 2587,3-20-3306,25 1-720,7-7 2069,9-2 0,7 0 0,3 0 0</inkml:trace>
  <inkml:trace contextRef="#ctx0" brushRef="#br1" timeOffset="65888">19483 13049 24173,'0'-12'1619,"0"3"-1529,0 4 0,0 3-90,2 2 0,4 8 0,-1-5 270,5 5-90,-8-8-180,2 0 0,-4-4-90,0-10-360,0 3-359,0-4-541,-4 9-718,3 3 2068,-2 5 0,3 7 0,0 5 0</inkml:trace>
  <inkml:trace contextRef="#ctx0" brushRef="#br1" timeOffset="66096">19646 13478 24263,'14'25'2159,"2"0"-1529,0 0-1,3 0-179,3 2-90,1 0-270,-1 0-90,7 10 0,-12 1 0,-7-1-1170,-41 8-134,-1-21 0,-5-2 404,-2 1 1,-2 1-874,-8 4 0,1-1 1773,9-6 0,2-1 0,1 3 0,1-1 0,1 0 0,-1-1 0</inkml:trace>
  <inkml:trace contextRef="#ctx0" brushRef="#br1" timeOffset="66656">21100 13564 21295,'-25'0'3508,"3"0"-3058,6 0-91,7 0-89,7 0 90,14 0-90,12-2-90,17-2-267,16-3 222,-23 1 0,3 1-427,5-1 1,1 0 425,5-1 1,2 0-45,3 0 0,2-1-516,2 0 1,1 0 470,1 0 0,-1 0-1012,-2 0 1,0 0 966,-6 1 0,-2 1 0,-6-1 0,-1 0-600,22-5 331,-15 3 247,-15 1-1507,-13-3 1164,-17 1-984,-16-1 1313,-18 4 36,-15 1 0,-15 3 0,26 1 0,0 0 0</inkml:trace>
  <inkml:trace contextRef="#ctx0" brushRef="#br1" timeOffset="67104">21120 13248 21745,'0'-21'2968,"0"1"-2518,0 4-1,0 2 451,-5 5-540,-4 9-91,-11 9-89,-10 13-45,-6 8 0,-3 3-45,6-7 0,1 2-1054,-15 12 0,1 1 964,14-12 0,3-1 0,3-2 0,1 0-928,-15 19 928,9-7 0,16-8 0,10-3 0,19-5 0,12 1 0,17 1 0,12 4 606,-23-13 0,1 1-606,2 2 0,1 0 0,3 3 0,0-1 0,-1 1 0,1-1 0,0 2 0,-1-1 0,-2-2 0,-2-1 90,-3-1 0,-1-1 180,18 10 995,-4-6-1265,-19-13 0,-10-27 0,-29-41 0,6 24 0,-2-4-322,-3-6 0,-3-5 1,1-1 321,-1 1 0,0-1 0,0 1-30,0-1 0,1 1 0,-2-2-630,-3-6 0,-1-2 1,1 6-2680,1 3 1,1 4 3338,-1 2 0,1 4 0,-3-4 0,11 32 0</inkml:trace>
  <inkml:trace contextRef="#ctx0" brushRef="#br2" timeOffset="71766">24259 15667 23004,'10'-22'4137,"0"-1"-3417,-2 2-90,-1 3-540,-3 3-90,-1 7 0,1 2 0,5 22 0,5 12 0,4 31-296,-7-23 0,1 5 296,0 6 0,0 7 0,1-3-567,1 10 1,1 3 566,-4-13 0,2 5 0,0 1 0,-2-7 0,4 9 0,-1-3 0,-1-5 0,1 3 0,-2-8 0,6 16 0,-3-6 0,-18-52 0,-26-50 0,-5-10-93,7 12 1,-2 0 92,5 9 0,-4 1 0,-14-6 0,-4 5 0,-4 10 0,-1 5 0,1-1 0,0 7 0,2 13 0,4 7 0,-11 20 0,8 12 0,11 10 322,21-12 0,4 0-322,-2 20 0,6 9 0,14-17-1349,-2-18-450,7 3-540,-2-24 2339,-1-7 0,1-11 0,-2-5 0</inkml:trace>
  <inkml:trace contextRef="#ctx0" brushRef="#br2" timeOffset="72071">23711 16025 22104,'-17'-57'1350,"7"1"-1260,10 3-90,14 4 0,14 3 0,17 6-492,-16 21 1,3 1 491,4 2 0,3 1 45,2 1 0,0 3 45,3 0 0,-1 2 135,-2 0 0,0 2 89,-3 1 1,-1 0 45,-3 2 0,-1 1 359,24-1 315,8 14-494,-21 1-181,9 13-89,-19 3-270,-8 2 0,1 2 0,-5-4 0,1 2 0,2 8 0,3 7 0,-2-4 0,-1 2 0,-1 0-258,-2-3 1,0 3-1,-1-3 33,1 5 1,-1-1-406,-1 0 0,0 0-225,-1-4 1,1-1-271,-3-3 1,0-2-8707,16 23 8825,-5-10 1,-2-12 0,-1-6 0</inkml:trace>
  <inkml:trace contextRef="#ctx0" brushRef="#br2" timeOffset="72946">25790 15780 23454,'31'-36'2158,"-3"8"-1078,-6 10-541,-9 12-179,-3 4-90,-9 0 0,-1 1-180,-3-5 90,-4 1 0,-8-12-180,3-14 0,0-3 0,12-12 0,10 9 0,23-13 0,-3 17 0,17-4 0,-10 25 0,0 14 0,-2 16 0,-9 21 0,-18 3 0,-7 5 0,-2-9 0,-3 2-154,-5 16 1,-6 2 153,-9-2 0,-3-2 0,0-6 0,0-1 0,1-2 0,1-2 0,5-10 0,4-6 0,11-9 0,10-2 0,13-16 0,34 0 0,-4 0 0,2 1 0,2 2-30,-19 0 0,0 1 30,11 1 0,-2 0 0,9 2 0,-10-3 0,-9-4 0,-9 0 0,2-14 0,-8-22 0,1-10 0,-6-19 0,-4 5-1176,0-4 1176,-3 30 0,0-2-1333,6-11 1,1 1 1332,-2 12 0,1 1 0,5-9 0,1 4 0,12-2 0,16 13 0,-7 30 0,11 21 0,-14 31 223,-19-21 1,-1 2-224,-1 4 0,-2 2 0,-2 1 0,-2 0 0,0 0 0,-2-2 0,0-2 0,-2-1 0,2 26 0,-2-10 0,-2-17 3210,11-39-3210,5-18 0,-2-7 0,4-8 0,2-3 0,4-5 0,-1 1-519,7-14 0,0-1 519,-1 4 0,3-4 0,-3 2-956,-5 11 1,-2 1 0,0 0 955,0 1 0,1 0 0,-1 1 0,10-16 0,0 3-98,-5 9 1,-1 4 97,-6 9 0,-2 5 0,9-2 0,-15 39 0,-16 32 0,-2-7 0,-3 7-125,-2 7 1,-2 5 0,2-1 124,1 13 0,2 0 0,-2-7 0,0 3 0,4-4 0,7 7 0,5-3 0,0-1 0,5-2 0,3-3 0,6-1 0,4-12 0,6 0 0,-1-3 0,6 2 0,4-4-90,-5-8 0,4-1 0,0-6-574,6-6 0,-1-7-191,2-3 1,0-5-136,-1-4 1,-2-5-271,-1-4 1,-3-5 1259,-3-5 0,-3-4 0,-3-4 0,-3-3 0,-2-3 0,0-1 0</inkml:trace>
  <inkml:trace contextRef="#ctx0" brushRef="#br2" timeOffset="73471">28291 15021 22554,'-26'-22'3058,"-6"9"-2428,-9 23 0,-10 18-361,23-4 1,-1 6-60,2 4 0,0 5 0,2 1-1032,3 2 0,3 2 1,0 1 851,0 0 0,2 1 0,3-1-30,1 16 0,9-3 297,12-9 0,6-5-297,10 16-45,-7-27 0,3-4 45,10-4 362,-5-13-452,0-33 90,-13-37 45,-8 3 0,-3-4-471,-3 4 0,-2-1 471,-2-7 0,-1 1 45,1 18 0,0 2 585,3 1 0,0 1-630,-1 3 0,2 1 46,2-23-91,4 12 0,7 15 0,12 14 0,12 13 0,11 16 989,7 13-989,-10 3 0,-1 4 0,-11-7 0,0 1 0,7 8 0,-2 1 0,0 12 0,-10-10 0,-9 4 0,-9-20 111,-5 3-381,-1-18-360,0-7 1,4-5-271,-3-9-1349,1-12 540,-10 5-719,-6-10 2428,-11 11 0,-9 3 0,-5 1 0</inkml:trace>
  <inkml:trace contextRef="#ctx0" brushRef="#br2" timeOffset="73725">27662 15278 22194,'-47'0'869,"0"0"1,3 0 0,2 0-735,7 0 0,3 0 45,-15-2 89,23-4-89,24-6-180,26-6 90,25-4-1177,-15 9 0,3 0 1177,8-1 0,2-1 90,8 0 0,1 1-291,4-2 1,5 0 177,-19 5 1,3 0-1,1 0 1,-3 0-406,1 0 1,-3 0 0,3 1 337,10-4 0,3 1 0,-6 0 0,-4 1 0,-6 0-131,-6 1 0,-3 1-139,25-8 1536,-17 4-1986,-13 5-1465,-9 5 2185,-17 10 0,-8 8 0,-12 9 0</inkml:trace>
  <inkml:trace contextRef="#ctx0" brushRef="#br2" timeOffset="76240">21688 16328 23094,'-12'-39'1979,"6"3"-1709,0 2 179,12-4-179,4 11-180,12 1 135,11 38 0,3 11-45,1 10-135,-1 6 0,-7 5-1523,-21-10 0,-5 1 1523,2 3 0,-2 1-1,-7-1 1,-2 1-214,1 0 0,-3-1 214,-3-2 0,-2-2 45,-12 28-90,1-11 90,4-4-90,9-18 0,9-7 0,14-16 90,12-6-180,13 0 180,6 0-180,10 0 90,-2 0 2022,2 0-2022,-4 0 0,-7 0 90,-3 0-90,-8 0 349,6-32-349,-22 8 0,5-33 0,-29 10 0,-8-10 0,3 24 0,-2-2 0,-2 0 0,-3-2-344,-12-16 1,-2 0 343,9 15 0,-1 1 0,-2 0 0,-2-1 0,1 4-39,0 1 1,1 3 38,1 2 0,2 1 0,-6-9 0,24 20 848,8 3-848,10 4 0,10 4 0,9 1 747,6 4-747,19-6 0,-19 0 0,0 0 90,25-4-90,2-5 90,-34 10 272,13 5-182,-10 11 90,13 13-135,-18 11 0,-2 5-135,-4-6 0,-1 4-425,3 9 0,2 7 0,-3-3 425,-3-2 0,-1-1 0,5 15 0,-2-2 0,-9-23 0,-1-2 0,0 4 0,-1-2 0,1 12 0,-1-1 0,-16-43 0,-17-42 0,1-19 0,6 9 0,2-4-527,5 1 1,2-1 526,2-2 0,4-8-656,4 0 1,3-10 0,2-1 0,0 8 655,0 13 0,1 6 0,2-5 0,1-10 0,2-8 0,2 3 0,3 12-162,8 9 1,3 9 161,4-1 0,5 2-450,0 6 0,5 2 1,-1 2-440,6-1 1,0 2 378,-5 6 1,1 1-1,-4 4-480,-2 4 1,-4 7 1219,1 10 1,-4 5 0,0 16-1,-5 20 1</inkml:trace>
  <inkml:trace contextRef="#ctx0" brushRef="#br2" timeOffset="76579">22927 15902 24353,'-8'0'2429,"3"9"-2070,2 7-89,3 43-270,2-2-364,-1-14 0,2 2 364,0-11 0,0 0 267,5 32-267,2-7 0,0-12 0,3-12 0,1-17-90,2-12 180,2-17-90,3-8 551,1-10-641,13-23 90,-8 13 45,-3 9 0,0 4-45,3 8 0,9-1 0,-10 29 0,-2 7 0,3 15-90,-3 4-90,0 5-359,-1-2-271,-3-1-269,-4-6-270,-3-3-450,-7-6 1799,-2-5 0,-15-8 0,-3-4 0</inkml:trace>
  <inkml:trace contextRef="#ctx0" brushRef="#br2" timeOffset="76765">22716 16156 23634,'-52'-30'1978,"10"3"-1888,19 0 0,14 2-90,24-2 0,17 0 0,25-2-514,-19 14 1,4 0 243,4 0 0,4 0-360,-2 2 1,5 0-1,-3 0-180,5 0 1,0 1 29,-10 1 1,2 0 0,-5 0 779,-5 2 0,-3 0 0,19-7 0,-7 1 0</inkml:trace>
  <inkml:trace contextRef="#ctx0" brushRef="#br2" timeOffset="77566">21217 16590 20485,'-3'-7'3059,"-3"0"-2790,-5 3 1,-1 1 90,-2 1 90,-4 2 0,-6 6-1,-9 2-269,-8 9 90,-9 2-90,-7 4-226,-7-3 91,32-10 0,-1 0-961,-28 8 916,2-1 90,8-2-90,-6-7-180,16-2 90,8-6-180,19 0-180,14 0-966,0 0 67,0 4 1606,3-3 0,2 3 1,3-4-1</inkml:trace>
  <inkml:trace contextRef="#ctx0" brushRef="#br2" timeOffset="77947">20734 16477 20755,'-3'-16'3148,"-4"2"-2878,-5 7 0,-4 7-90,-8 13 0,-5 12-90,-9 14-1023,16-14 1,1 2 977,-2 1 0,-1 1-45,-1 3 0,1-1 45,1-1 0,1 0 0,1-2 0,1 0-45,-12 18 90,9-6-90,11-10 90,9-4-90,10-5 0,10-1 0,9 0 1954,11 1-1954,-7-7 0,1 0 0,16 6 0,12 4 0,-25-16 0,-5-2 0,-7-6 180,0 0-90,-11-8 180,-5-29-225,-12 3 0,-3-5-45,-1 0 0,0-2-344,-5-7 1,-1 2 208,4 10 0,0 2-405,-8-28-269,3 6-541,3 12-1078,8 13 2428,0 13 0,6 9 0,0 7 0</inkml:trace>
  <inkml:trace contextRef="#ctx0" brushRef="#br2" timeOffset="79045">12495 16490 22914,'-10'-13'2339,"-2"1"-2070,3 1 91,-1 6-90,6 9 45,-1 27 0,3 11-315,1 19-846,1-3 0,1 2 846,3-16 0,1-2 0,2 0 0,1 0-280,2 11 1,1-2 279,-3-17 0,0 0 45,1 8 0,0-5-45,-3-14-90,-10-15 90,-7-25 1664,-7-19-1664,4-1 0,0-3 0,5 3 0,2-1 149,-3-18 1,3-1-150,6 10 0,5-1-1089,3 4 0,4-1 0,0 2 1089,4-3 0,4 3-217,18-15 1,5 9 216,13 16 0,-18 23 0,0 10 0,-2 19 0,-5 8 0,12 22 0,-16-14 0,-4 2 0,-6 15 0,-4-6 90,-8-6-90,-2-10-180,-2-7-34,0-6-1855,0-9-7762,0-2 9280,0-20 1,0 2 0,0-12 0</inkml:trace>
  <inkml:trace contextRef="#ctx0" brushRef="#br2" timeOffset="79597">13059 16626 24083,'13'5'360,"2"-1"-360,6-4 0,29-2-90,-5-4 45,-1-4 0,-1-2-45,8-11 90,-20 8 0,-4-3 90,-3-11 0,-11-1 270,-17-3 629,-31-3-539,-3 13 0,-22 4-180,11 29-218,2 12 218,4 18-90,9 15-135,20-24 0,3 3 0,4 3 0,2 1-45,4 2 0,4 0-259,3 0 0,4-1 259,3-1 0,3-1 0,4-3 0,4-2-303,15 3 1,6-6-238,8-9 0,3-7 270,-2 1 1,3-7-1,-9-14 0,3-8 0,-6-1-398,-4-5 1,-2-4 622,12-12 0,-3-5 0,-18 5 0,-5-5 105,-5-3 0,-1-6 0,-2 1 29,1-11 1,-3-1-884,-4 5 0,-1-2 0,-2 2 1019,-3-8 0,-3 3 89,0 0 1,-2 1-206,1 6 0,-2 1 116,-1 7 0,-1 2-90,1 7 0,-1 3 173,-3-19 141,2 22 783,0 25-1232,3 29 0,-2 31 0,3-15 0,2 3 1080,-1 9 1,2 2-1081,0 4 0,2 6 0,1-10 0,2 6 0,1 2 0,0-4-90,1 3 0,0-2 0,0 1-248,-1-7 0,1 3 1,0-2-1,0-5-472,4 10 1,-1-9-1260,3 2-719,-1-10 2788,-3-14 0,-4-11 0,-2-9 0</inkml:trace>
  <inkml:trace contextRef="#ctx0" brushRef="#br2" timeOffset="80107">13831 16545 23184,'-29'-34'1529,"5"4"-1439,11 5-90,11 5-90,16 4-180,13 1-90,13 3 180,13 1 0,9 6 135,-12 3 1,5 0 88,-3 0 1,0 0 90,-1 1 0,0-1 225,-4-4 0,-6-1 90,-9-3-1,0-7 541,-26-10-271,-2 1-539,-4 0 0,0 11 0,2 11 90,2 14-90,2 7 0,4 16-90,2 13-90,4 10 0,2 3 0,1 1 0,-8-25 0,1 1-627,7 19 1,0-5 626,-1-13 0,3-10-180,8-17 180,-6-13-90,6-18 90,-12-13 0,-3-9 90,-4-11 0,-6-5 0,0-3-90,-4 8 0,0-6 0,0 27 0,5 14 0,4 31 803,16 46-1658,-9-20 1,1 2 224,0 0 1,1 1-152,0-2 1,-1-2-929,5 8-2609,6 2 4318,-12-26 0,3-1 0,-11-22 0</inkml:trace>
  <inkml:trace contextRef="#ctx0" brushRef="#br2" timeOffset="80489">14992 16581 21385,'0'-50'2968,"0"4"-2608,0 6-90,0 8 0,0 7 269,4 9 91,2 7 449,14 31-809,-2 7-90,9 29 0,-4-1-135,-7-17 0,-1 1 45,6 17-90,-8-23 0,-1-3 180,0 0-90,-3-12-90,-3-29 0,-5-12 0,-1-30 0,3 6 0,2-3 0,-2 9 0,1-1-297,4-13 0,1 1 297,-1 16 0,1 2-1,5-3 1,1 3 0,8-7 0,8 6 0,-8 35 0,1 13 0,6 22 0,-12-4 0,3 8 0,-15-16 0,-2-5 594,-2-3-864,-2-3-539,0-5-540,0-3-2429,-3-4 3778,-2 0 0,-3 0 0,0 0 0</inkml:trace>
  <inkml:trace contextRef="#ctx0" brushRef="#br2" timeOffset="80929">15760 16169 23364,'0'-25'2158,"-6"3"-1978,5 3 90,-8 10 720,4 13-451,1 19-269,0 20 0,4 20-581,1-25 0,0 1 356,2 5 0,0 1 0,2 1 0,0-1-45,2-1 0,1-2 45,-2-1 0,0-3-45,6 26 90,-5-12-90,-3-14 90,-3-13-90,-1-11 0,-7-16 0,-6-25 0,1-11 0,-5-21 0,4 3 0,2-2-1340,7 12 0,4 1 1295,2-3 0,2 1 45,0 0 0,2 1-510,2 3 1,3 2 509,1 4 0,2 3-16,16-22 106,5 19-90,5 17 0,1 26 0,6 20 0,-23-3 0,-1 4-147,1 5 0,-1 3 147,-1 5 0,-1 0 707,-1 4 1,-2 1-708,-2-1 0,-1 0-45,-3-1 0,0 0-809,0 9 1,-2 0-92,-5-15 1,-1 0-360,1 6 0,-1-3 1304,-4 5 0,0-7 0,0-4 0</inkml:trace>
  <inkml:trace contextRef="#ctx0" brushRef="#br2" timeOffset="81513">17819 15758 21745,'2'-25'3418,"0"0"-2699,-2 2-89,0 3-90,-4 2 269,-4 4-269,-5 7-360,-3 13-180,-2 17 0,1 15 0,1 7 0,3-4 0,0 2-422,1-2 1,0 4-1,1-1 422,1 11 0,2-1 0,2 3 0,1 1 0,1-2 0,3 1 0,4-6 0,2 3 0,1-3 0,1 4 0,3 1 0,4-3 0,3 3 0,2-7 0,-1-10 0,2-5-163,8 6 1,1-5 162,16-6 0,-12-22 0,3-8 0,1-14 0,0-6 0,-1 0 0,-3-6-187,-8-12 1,-3-9 0,-5-2 186,-4-2 0,-5-2 0,-1-4-480,0 0 1,-2-4-1,0 0 1,-2 2 479,-1 9 0,-2 2 0,0 0 0,-2-2 0,-2-7 0,-1-2 0,-2 2 0,-1 7-168,-4-5 0,-3 6 168,-4-12 0,-5 8 0,-17 11 0,-7 20-184,-6 19 184,-2 16-539,1 10-811,5 8-269,8 8-360,9 7-719,9 8 2698,8 3 0,8 3 0,4 0 0</inkml:trace>
  <inkml:trace contextRef="#ctx0" brushRef="#br2" timeOffset="81828">18830 15966 23184,'25'-19'3058,"-3"4"-2788,-8 4-90,-2 4 0,-6 2 89,-2 1-89,-2 3 0,-2-1-90,0 0 180,0 2-270,0-4 0,0-5-270,0 3-1349,0-2 90,0 6-540,0 2-7762,0 6 9140,-4 3 1,-2 16 0,-4 3-1</inkml:trace>
  <inkml:trace contextRef="#ctx0" brushRef="#br2" timeOffset="82007">18947 16671 24353,'14'16'3958,"3"2"-3688,5 0-270,21 23 0,-9-3-2126,-6 1 0,-3 5 2126,-6 18 0,-11-19 0,-7 2-895,-23 11 1,-9-1-546,3-10 1,-4 0 1346,1-4 1,-5 1 0,0-2 0,4-8 0,0-2-1,-1 0 1,-2 1 0,0 0 0,0 0 0</inkml:trace>
  <inkml:trace contextRef="#ctx0" brushRef="#br2" timeOffset="87291">8674 15414 22824,'-29'-9'3058,"3"0"-8358,1-5 5570,12-1 1318,8-1-1318,53-16-135,7 9 0,10 2-224,-18 5 1,1 0 0,4 0 110,-2 2 1,4 1-1,0 0 1,-1 0-441,13-2 1,-2 1 0,2 1 439,-12 2 1,0 1-1,2 0 1,0-1-23,1 1 0,0-1 0,1 0 0,0 1 0,-1 0 0,-1 0 0,1 1 0,1-1 0,-2 1 0,2-1 0,1 0 0,-1 0 0,-5 1-464,13-3 0,-5 2 0,1-1 486,-9 2 1,3-1-1,-2 1 1,-7 0 100,4 0 0,-7 0-78,-7 2 0,-3 1 672,29-5-717,-27 6 1780,-2 1-1780,-22 4 2391,-4 0-4010,-3 0 1547,-4 0-1817,-1-4 30,-5-3 1859,-5-5 0,-9-4 0,-4 0 0</inkml:trace>
  <inkml:trace contextRef="#ctx0" brushRef="#br2" timeOffset="87790">10850 14433 14542,'0'-40'2969,"-3"7"-168,-2 12-2351,-3 16 1588,-2 23-1498,0 25-360,3-9 0,2 4 279,1 8 0,1 6-400,0 3 1,1 7 0,1 1 398,3-13 0,0 1 0,1 0 0,-1 1-458,1-1 0,-1 1 0,0-1 0,1-1 0,2 12 0,1-2 0,1-6 0,1-3 0,0-4 0,0-7 0,0-2 0,7 21-90,-3-16-270,-4-24 1,-9-54-985,-4-15 1,-1-10 1343,2 17 0,0-1 0,-1-3 0,-1-12 0,-1-3 0,1 2 0,1 8 0,0 2 0,0 0-106,-1-1 0,0 0 1,0 1 165,0 1 0,0 1 0,0 2-320,-5-19 0,-1 3 305,2 8 0,0 4-150,0 8 1,-1 2 104,-5-20 0,8 15 0,2 17 2167,10 13-2167,11 17 0,16 16 0,22 16 535,-18-12 0,3 2-535,4 3 0,2 2 0,4 2 0,-1 1 0,0 2 0,-1 5 0,-11-1 0,0 5 0,-4-1 0,2 8 0,-5 1 0,-8-6 0,-1 3 0,-7-3 0,-6 4 0,-8-1 0,-5-5 0,-5 1 0,-3-1-30,-4-3 0,-3-1 0,-1-1-15,-11 19 0,-2-4 390,-3-10 0,-1-6-1560,3-6 1,2-3 135,8-7 0,0 0 1079,-6 5 0,1 0 0,-8 11 0,1-1 0</inkml:trace>
  <inkml:trace contextRef="#ctx0" brushRef="#br2" timeOffset="88394">8783 17770 22014,'-20'-4'2699,"2"-1"-1980,-6 1-449,10 1 180,1 1-270,29-4-180,14-1 0,32-7 45,-24 7 0,4-1-843,10-3 0,8-1 0,-2 0 798,-9 2 0,0 1 0,3-2 0,0-1 0,4 0 0,1-1 0,-4 2 0,5-2 0,-4 2 0,4-2 0,-2 0 0,3-1 0,0 0 0,-3 1 0,-1-1 0,-2 1 0,2-1-250,2 0 0,4-2 1,-2 0-1,-8 2 250,2-2 0,-4 0-61,15-5 1,-6 1 60,-13 3 0,-1 0-1079,-26 8-90,-7 6 1405,-2-1-236,-7 4 0,0 0 0</inkml:trace>
  <inkml:trace contextRef="#ctx0" brushRef="#br2" timeOffset="88965">10513 17033 15172,'-23'-46'2518,"7"13"464,-4-9-2713,14 24 1,2 11 1409,8 21-1409,13 50-90,0 0-35,-4-16 1,1 3-101,-3-11 0,-1 0-45,-1-1 0,0 1 0,0-3 0,0-2 3110,6 29-3110,-6-30 0,1-2 0,2 10 90,1-1-90,-9-26 0,-2-8 0,-2-4 760,0-12-760,0-11 0,-7-16 0,-4-17 0,2 22 0,-2-3-410,-6-24 0,-1-2 500,3 15 0,0-1 60,0-4 0,-1-3 0,1 3-298,-1-1 1,1 2 147,2-6 0,3 4-59,5-13 59,23 23 0,19 25 0,4 12 0,5 5 0,-7 2 0,2 4 476,14 2 0,2 7-476,-17 0 0,1 4 0,-1 4 0,10 12 0,0 5 0,-3-2-240,7 1 1,-4 2 239,-14-6 0,-1 2 0,-14-5 62,-23 0-62,-20 1 0,-19 0 0,12-16 0,-1 0 0,-5 1 0,-2 1 0,-14 5 0,-2 2-450,3 2 1,3 1-210,1-3 1,5 2-62,9-2 0,6 0-1078,8 12-811,8 2 2826,6-3 0,8-2 0,0-2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7:17:05.144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00B050"/>
    </inkml:brush>
  </inkml:definitions>
  <inkml:trace contextRef="#ctx0" brushRef="#br0">7732 4274 20026,'-15'0'3868,"1"0"-2270,4 0-1238,4 0 923,2 0-653,22 22-630,1 4 0,21 27-81,-22-25 1,1 3 80,10 22 0,0 3-207,-7-10 0,0 1 207,-4-6 0,1 3 0,-2-2 0,0 5 0,-1-1 0,-2-2 0,0 0 0,-2-4 0,0 0 0,2 1 0,-2-2 0,6 10 0,-1-11 0,-7-40 0,-2-23 0,1-22 0,-5 13 0,1-2-820,1-6 0,1-1 820,0-4 0,2-5 0,0 1 0,2-4 0,0 2 0,3-9 0,1 0 0,-2 8 0,1-3 0,0 5 34,3-2 0,1 3-34,-2 10 0,2-2 0,-1 2 0,6-11 0,0 3 415,-2 3 0,-1 3-955,12-10-2158,-22 49 989,-1 12-810,-7 24 2519,-2 7 0,0 6 0,0 3 0</inkml:trace>
  <inkml:trace contextRef="#ctx0" brushRef="#br0" timeOffset="337">8718 4442 22734,'9'-16'2878,"-3"0"-2338,-4 0-180,-2 0 0,0 9-180,-6 1-91,-1 16 91,-5 6-180,0 16 0,5 9 90,2 7-90,6-11 0,3 2 90,7 17-90,-3-20 0,2-2 0,15 0 0,3-10 0,3-12 90,10-14-90,-11-12 0,1-13 0,-19-9 0,-6-10 90,-13-4-90,-7 13 0,-4 0 0,-18-17-90,2 18 0,-3 4-449,-9 4-406,13 15 1,2 5-2474,4 16-6413,10 1 9320,23 9 0,19-11 1,6-3-1</inkml:trace>
  <inkml:trace contextRef="#ctx0" brushRef="#br0" timeOffset="519">9133 4351 24391,'31'-13'2788,"-3"1"-2180,-10 3-248,-4 3-96,-4 3-264,0 9 42,2 8-42,5 15 128,3 12-128,1 9 0,-1 11 0,-11-29 0,-2 2-495,1 15 0,-2 2-1304,-2 0 0,-1 0-3117,0-1 1,-1-2 4110,-4-7 1,-1-6 0,-4 1 0,-5-7 0</inkml:trace>
  <inkml:trace contextRef="#ctx0" brushRef="#br0" timeOffset="685">9315 3695 23634,'-9'-44'427,"-1"0"0,1 0 0,-4-17 1,1-2-399,2 12 1,0-3 0,3 6-165,1 7 1,3 2-1396,4-10 1,8 14 1529,16 36 0,21 19 0,-5 8 0</inkml:trace>
  <inkml:trace contextRef="#ctx0" brushRef="#br0" timeOffset="1085">10172 3474 24173,'15'0'1619,"-3"10"-1079,-2 13 0,0 20-91,2 22-1020,-5-25 1,0 4 659,1 5 1,0 6 0,0-3-557,1 10 0,2 1 489,-3-12 1,1 5-1,1 0 1,1-5-23,1 0 0,1-4 0,0 0 0,-1-1 0,0-1 0,0-3 0,5 7 0,-1-8 366,1-4-366,-5-19 0,-2-14-90,-6-44 90,-9-5 0,-1 6 0,-3-2 106,-5 3 0,-2 1-106,-3-2 0,-1 1 45,-3 1 0,-3 3 0,0 2 0,-5 5 45,-13 5 0,-4 11 45,0 17 0,0 8-90,1-1 0,3 7-45,6 15 0,7 5 0,15-9 0,5 0 0,1 34 0,16-3 0,19-5 0,15-8 0,-14-27 0,1-3 0,3-3 0,2-2-315,0-2 0,1-2-1124,28-1 1594,-23-8 0,-1-4 0,13-7 0,7-8 0</inkml:trace>
  <inkml:trace contextRef="#ctx0" brushRef="#br0" timeOffset="1718">13149 3664 25432,'33'-39'1080,"-1"9"-630,11 18 449,3 56-764,-22-16 0,-2 4-727,2 21 0,-5 5 637,-4-5 0,-3 4-15,-1-2 0,0 5 0,-1-3-30,1 6 0,0 2 30,-2-3 0,0 4 0,-2-6-30,-2-8 0,-1-5 0,0-3 0,-1-6 323,-3-5-323,-5-44 0,3-23 0,-3-22 0,5 17 0,2-2-1524,1-8 1,1-3 1523,4-7 0,3-2 0,-3 18 0,1-1 0,2-2-525,7-13 1,3-4 0,-1 5 524,0-5 0,4 4 0,2 5 0,5 1 0,1 23 0,28 51 0,-25-7 0,-4 8-160,-11 13 0,-6 11 0,-3-1 160,0 11 0,-4 2 0,-3-7 0,-2 4 0,-1-3 0,-2 6 0,-1-2 0,-3 10 0,-2-5 0,-6 0 0,-3-22 2030,2-19-2030,-2-20 3036,1-18-3036,7-19 0,8-19 0,4 21 0,6-5 0,5-3 0,6-5 0,0 2-513,5-8 0,3 1 513,-1 7 0,2-2 0,1 6 0,4 4 0,1 6 0,1 6 0,1 5 0,-2 6 0,2 7 160,12 17 1,-2 8-161,-13-2 0,-2 6-86,-2 8 0,0 9 0,-6-2 86,-5-1 0,-5 3-360,3 26 0,-5 1-585,-8-29 1,-2-1 944,-1 16 0,1-4 0,5-10 0,3 0 0</inkml:trace>
  <inkml:trace contextRef="#ctx0" brushRef="#br0" timeOffset="2067">15268 3542 25253,'-7'-47'2608,"-5"15"-1888,-13 25-720,-7 30 0,-5 29-686,18-15 0,1 4 686,0 5 0,1 3 0,4 3 0,2 1 0,2 0 0,3 0 0,3-1 0,3-2 0,3-4 0,4-1 0,1-5 0,2-3 35,15 22-35,3-19 0,2-19 0,-2-23 0,-2-23 0,-6-25 0,-11-1 0,-5-6-433,-4 12 0,-3-2 1,1 0 432,0 1 0,-1 0 0,-1 0 0,-6-20 0,-2 6 0,5 25 0,0 2 866,-5-27-866,6 48 0,6 18 0,6 51-134,-1-21 0,2 1 134,1 5 0,0 0-270,1 2 0,1 0-540,-1-1 1,2 1-1620,3 9 1,1-3 2428,-4-17 0,1-2 0,2 3 0,1-6 0,6-9 0</inkml:trace>
  <inkml:trace contextRef="#ctx0" brushRef="#br0" timeOffset="2242">15549 3732 23454,'5'-44'899,"0"1"1,-1 4-1,0 1-494,-2-4 0,0 4 314,5 3-449,0 16-180,9 47 0,1 22-90,3 11-415,-10-26 1,0 0 144,1 3 0,-1-1-315,-1 0 1,0-1-226,0-1 1,-2 0 809,0 2 0,-2-1 0,2 11 0,-4 2 0</inkml:trace>
  <inkml:trace contextRef="#ctx0" brushRef="#br0" timeOffset="2404">15557 2605 18900,'-10'-64'419,"1"0"1,2 6 0,0 3-274,2 11 0,2 4-506,-1-16 435,4 29-75,4 49 0,2 21 0,-1-5 0,0 1 0</inkml:trace>
  <inkml:trace contextRef="#ctx0" brushRef="#br0" timeOffset="2717">16040 3085 23903,'6'-3'1709,"2"11"-1349,-4 17-45,1 18 0,-2 8-270,-1-6 0,-1 2-1329,0 0 1,1 3 0,-2-2 1328,-2 11 0,-1-2-45,0 0 0,-1 0 368,-2-5 0,-2 0-233,-3 5 0,-1-4-90,2-18 0,0-4 45,-18 27-90,9-54 0,5-27 90,6-22-90,10 12 0,3-4 537,4-9 0,3-3-492,6-6 0,3-2 90,3-3 0,3 0-45,1 1 0,1 2-451,0 4 1,1 4 405,-2 7 0,1 4 0,-3 8 0,1 4-45,23-4-116,-16 30 0,1 8-334,17 15-225,-19 2 1,-2 4-450,-9-3 0,-3 3 1124,-1 1 0,-1 1 0,-3 0 0,-2 1 0,-1 0 0,0-1 0</inkml:trace>
  <inkml:trace contextRef="#ctx0" brushRef="#br0" timeOffset="2984">18614 2221 26166,'13'-49'1529,"-5"19"-998,-15 34-351,-8 39-180,1-3 0,1 6-903,-1 11 1,3 9 902,6-10 0,2 7 0,2 1 0,1-2-584,1 4 1,2-2 0,1 3 583,1-14 0,0 2 0,2 2 0,0-2 0,2-4-300,6 10 0,2-5 1,2-1-181,0-4 0,1-1 0,4-1-1660,9 3 0,4 0 0,1-6 2140,4-2 0,4-7 0,-8-10 0,2-3 0,0-8 0,2-13 0,1-1 0</inkml:trace>
  <inkml:trace contextRef="#ctx0" brushRef="#br0" timeOffset="3183">19691 1877 20816,'10'-51'929,"-1"-1"1,2 6 0,6 6-1685,17 10 0,7 11 755,-5 14 0,3 10 0,19 12 0,1 12 106,-24-2 0,-1 4 0,-1 2-106,3 6 0,0 3 0,-1 1 0,2 6 0,-2 1 0,-2 3-10,-1 4 1,-2 2 0,-2 2 9,-9-13 0,-1 2 0,-3 0 0,-2 1-310,-2 1 1,-2 0 0,-2 0 0,-3 1-276,-3 1 0,-2 1 1,-3-1-1,-2 0-202,-3 0 0,-2 0 0,-2-1 0,-3-1 787,-3 1 0,-2 0 0,-2-2 0,-2 0 0,-2 0 0,-2-1 0,-2-1 0,0 0 0,-3 0 0,0-1 0,1 1 0,-1-1 0</inkml:trace>
  <inkml:trace contextRef="#ctx0" brushRef="#br0" timeOffset="4068">11703 5749 21924,'-14'-25'2789,"0"2"-2249,-3 0-91,1 5 91,-4 5-90,-2 6-1,-7 3-179,-7 12 0,-5 6-357,-9 15 176,-2 10-44,25-16 0,0 1 0,1 3 0,2 1-45,1-1 0,2 2-59,-1 11 0,4-1 59,-3 19 0,13-23 0,7 0 0,32 15 0,1-15 0,20 2 0,-2-13 90,-18 1 0,-13 5 0,-32 0 0,-12 3-90,2-5 0,-4 0 0,-9 8 0,-4 3 0,1 0 0,-6 10 0,1 0-178,-2-2 1,5-1 177,12-7 0,8-2 0,11 3 114,18-4-114,16-6 0,6-16 0,3-3 0,16 5 0,-10-12 0,-2 1 0,-6 15 0,-14-4 0,-26 19 0,-15 1 0,-9 10 326,0 6-326,16-24 0,2 3 0,0 14 0,5 5-1631,8 11 0,6 2 1631,-2-1 0,5 1 0,3-17 0,4 0 0,0-3-682,3 6 1,1-2 681,3-1 0,0 1-206,-1-4 0,-1-1 206,2-1 0,-1-3 0,-4-3 0,1-1-34,13 25-1450,-16-26 0,-2 1 1484,3 25 0,-7 1 0,-11-10 0</inkml:trace>
  <inkml:trace contextRef="#ctx0" brushRef="#br0" timeOffset="4900">12938 17060 23634,'-27'14'2788,"1"-1"-2428,-1 1 89,3 0-179,3-3 0,11 0-90,2-2 0,30 4-180,5-1 0,25 4 0,4-2 0,-3 4 0,0 3 0,5 7 135,-14 5 0,-11 4 45,-31 6-180,-21 16 0,-5-28 0,-3-2 0,-11 11 0,12-16 0,4-1 0,7 2 0,11-4 0,22-1 0,15 0 0,19 3 0,-19-10 0,0 1-385,3 2 0,1 1 385,1 3 0,0 1 0,-2 1 0,-1 4-251,6 12 0,-3 4 251,-12-10 0,-4 1 0,3 11 0,-6 0 0,-9 19 0,-16 1 0,-6-23 0,-7-1 0,-4-5 0,-6-2-405,-13 0 0,-3-5-522,8-10 0,-1-6-18,-4-6 1,2-6-1754,-20-12 2698,0-11 0,29 3 0,1-3 0,-1-2 0,1-1 0</inkml:trace>
  <inkml:trace contextRef="#ctx0" brushRef="#br0" timeOffset="5453">12909 9353 26064,'-49'-3'719,"-1"0"1,1-4-1,6-3-719,7-10 0,37-11 0,30 13 0,13 2-1502,15-3 0,8 0 1502,-11 4 0,3-1 0,3 2-571,-8 1 0,3 1 0,1 0 0,2 1 571,-8 1 0,0 0 0,2 0 0,1 0 0,5 0 0,-1 1 0,5-1 0,2 0 0,2 0 0,0 1 0,-2 0 0,-3 0-140,-3 1 0,-1 0 0,-2 1 0,0-1 0,1 1 0,2-1 140,3 1 0,2-1 0,3-1 0,-1 1 0,-1 0 0,-3 1 0,-4 1-245,1 0 1,-5 0 0,-1 2 0,-2-1 0,0 1 244,7-2 0,0 1 0,-2 0 0,-2 0 57,9 0 1,-2 1 0,-2 0-448,-3 0 0,-1 1 0,-7 1-285,-4-2 1,-9 3-1674,-10 13 2348,-73 6 0,-3 0 0,-5 2 0,1-1 0,-1 1 0</inkml:trace>
  <inkml:trace contextRef="#ctx0" brushRef="#br0" timeOffset="5691">12950 10412 27501,'-30'15'1080,"55"-21"-1080,4-5 0,6-3-1392,9-1 1,6-2 0,2 0 1391,9-2 0,3-1 0,2 0-356,-6 3 0,2-1 1,1-1-1,2 1 356,-7 2 0,1-1 0,0 1 0,2-1 0,0 1-144,-6 1 1,0 0 0,1 1 0,0-1 0,1 0 0,0 0 143,1 1 0,1-1 0,0 1 0,0-1 0,1 1 0,-1 0 0,0 0 0,-1 1 0,1-1 0,0 1 0,2 0 0,1 1 0,-6 1 0,3 0 0,2 1 0,0-1 0,0 1 0,-1 1 0,-2-1 0,-3 2-238,13-3 1,-4 1 0,-1 1-1,0 0 1,4 0-110,-7 2 0,3 0 0,3 0 0,-1 0 0,-2 1 0,-5 1 1,-7 0 97,11 1 0,-9 1 1,-1 1-172,7-2 0,0 2 1,-29 8 419,-49 19 0,-12-7 0,-9-1 0,-6 0 0,0 0 0,0 0 0</inkml:trace>
  <inkml:trace contextRef="#ctx0" brushRef="#br0" timeOffset="5900">13258 11226 26692,'-39'23'472,"0"0"0,-1 1 0,7-3 1,8 0-473,11 12 0,44-30 0,18-10-1887,-7 3 0,5-3 0,2 0 1887,-2-1 0,3-1 0,1 0 0,2-1 0,9-2 0,1-1 0,2-1 0,2 1-216,-8 0 1,1 1 0,1-1-1,1 0 1,0 0 215,-7 1 0,1 1 0,0-1 0,0 1 0,1 0 0,-1-1-74,2 1 1,0 0 0,0 0 0,0 0 0,0 0-1,0 1 74,-1 0 0,1 0 0,-1 0 0,0 1 0,0 0 0,-1 0-347,9-1 0,0 0 1,-1 1-1,0 1 0,-1 0 41,-5 0 0,-1 2 1,-1-1-1,1 1 0,0 1-406,4 0 1,1 0 0,0 1 0,-3 0 0,-4 2-2566,7 1 0,-4 1 0,-3 2 2899,4-2 0,-3 2 0,-19 8 0,-31 26 0,-36 6 0</inkml:trace>
  <inkml:trace contextRef="#ctx0" brushRef="#br0" timeOffset="6117">14066 12094 16521,'-57'28'483,"1"0"1,-1 0-1,0 0 1,6-3-1,-2 1 1,1-1-1,2 0 1,4-2 359,-6 3 1,4-2 0,6 1-844,-11 12 0,27-8 0,84-26 0,-10-8 0,9-4 0,3-2-270,-6-1 1,2-1 0,2-1 0,2 0 269,-5 0 0,0 1 0,2-2 0,3 0 0,4-1 0,-6 3 0,2-2 0,3 0 0,2-1 0,2 1 0,1-1 0,1 0 0,0 0-40,-10 3 0,0 0 0,3 0 0,0 0 0,1 0 0,0 0 0,0 0 0,0 0 0,-1 0 0,-2 0 0,-1 1 40,5-2 0,-1 0 0,-2 1 0,0 0 0,0 0 0,-1 0 0,0 0 0,0 0 0,1 1 0,-1 0 0,4-1 0,0 1 0,0 0 0,-2 0 0,-1 1 0,-5 0 0,-5 2 0,-6 1-60,16-3 0,-10 2 0,-4 1-705,11-2 1,-13 0-3913,-25 5 4677,-57 10 0,-15 7 0,-10 4 0,16-3 0,0 0 0,0-1 0</inkml:trace>
  <inkml:trace contextRef="#ctx0" brushRef="#br1" timeOffset="11052">4203 9236 18975,'-45'14'1979,"6"-5"273,11-9-1712,13-13-91,19-14-179,24-22-135,0 12 0,6-3-691,-2 6 1,3-2 0,3-2 577,-3 2 1,1 0-1,3-2 1,0-1-282,-2 3 0,2-1 0,0-1 0,2 0 1,0-1 258,5-5 0,0-1 0,2-1 0,0-1 0,1 0-151,-4 5 0,0-1 0,1 0 1,0 0-1,0-1 0,1 0 151,-5 5 0,1-1 0,0 1 0,0-1 0,1-1 0,-1 1 0,1 1-159,0-2 0,0 1 0,0 0 0,1-1 0,-1 1 0,0 0 0,1 0 159,-2 1 0,1 0 0,-1 0 0,1 0 0,-1 0 0,0 0 0,0 1 19,4-4 0,-1 1 0,-1 0 0,1 0 0,0 0 0,1-2-19,-3 3 0,2-2 0,1-1 0,-1 1 0,0 0 0,-2 1 0,-3 3 63,2-2 0,-3 2 0,-1 1 0,0 0 1,1-1-64,3-4 0,2-2 0,-1 1 0,-2 2 0,-7 4 45,13-14 0,-9 5 524,-8 8 0,-5 2-569,8-21 0,-18 17 1609,-11 11-2239,-12 12 938,-4 9-1927,-13 16 1734,-6 9-115,-11 12 0,-8 9 0,23-17 0,-1 0 0</inkml:trace>
  <inkml:trace contextRef="#ctx0" brushRef="#br1" timeOffset="11501">6148 6305 23184,'-46'-16'1709,"8"-2"-1619,14 2 0,17-2-90,21-4 0,28-3 0,-8 9 0,4 0-511,9-1 0,4 0 511,6-1 0,2 0-1503,5 1 0,0 0 1458,0 0 0,-1 0 45,-2 2 0,0 1-272,-7 1 1,-2 0 271,-6 3 0,-1 0-894,-8 3 0,-3 1 984,19-1 0,-19 11 600,-18 16-510,-12 19 0,-14 21 664,2-22 1,-1 2-755,-2 6 0,0 3-45,0 3 0,1 2-45,1 4 0,2 2 0,1 0 0,4 2 0,3-5 0,2 2 0,2 0 0,1-3 0,2-1 0,1-1 30,-1 0 0,1-1 0,0-3-75,6 11 0,0-9 135,1 2 458,-13-24-548,-13-27 0,-19-27 0,7-1 0,-1-6 1115,-3-6 1,-1-3-1116,-3-7 0,-1-4 0,1-2 0,-2-5 0,0 0 0,0 0 0,0-1 0,0 1-406,1 0 0,0 0 1,1 3 105,3 8 0,1 2 0,3 6-510,4 7 1,1 5-1372,-14-14 2181,10 21 0,2 18 0,4 12 0</inkml:trace>
  <inkml:trace contextRef="#ctx0" brushRef="#br1" timeOffset="12134">3342 11719 23634,'-33'-23'2338,"5"5"-2158,13 9-90,6 21 0,16 16 90,7 28-90,-1-20 0,1 3-253,4 7 0,1 3 208,2 6 0,2 1-617,2 4 0,-1 1 572,-7-20 0,1 1 0,-2-1 45,8 17 0,-1 0-15,-7-13 0,0 2 0,-2-4 15,1-1 0,-3-1 0,2 5 0,-7-7 135,-16-15 0,-13-20 0,-16-29-46,2-17 1,1-16-105,10 2 0,1-7 0,2-2-435,4 16 0,1 0 0,1-1 1,2-2 404,0-6 0,3-2 0,2 0 0,2 3 0,4 0 0,4 2 0,1 2 65,3 2 1,1 1-1,2 1-65,7-16 0,5 3 0,0 9 0,3 5 0,-1 9 0,5 7-49,4 11 1,1 10 48,9 16 0,2 38 0,-35-9 0,-8 5-30,-4 7 0,-5 5 0,-1-3-557,-2 9 1,-2 0 376,1-7 0,-3 3 1,1-6-331,0-2 0,0-4-90,2-6 1,1-2-1248,2 17 1877,12-31 0,16-24 0,9-24 0</inkml:trace>
  <inkml:trace contextRef="#ctx0" brushRef="#br1" timeOffset="12471">3781 11438 22217,'8'-27'1350,"0"10"-692,4 19-388,2 23 0,8 23-135,-2 1 0,1 4-135,-5-13 0,1 1 89,-1 0 1,1 5 0,-2-7 102,3 17-102,-5-7 51,-24-43-51,-12-23-90,-12-20-245,-4-15 290,19 18 0,1-2-45,2-1 0,1-2 0,3 0 0,2-1 0,4 3 0,2 1 0,5-27 0,8 11 0,9 13 90,10 12-90,-4 14-180,6 13-989,0 13 179,-6 2 131,8 5-1030,-6-12-270,3-2 2159,4-12 0,3-8 0,2-7 0</inkml:trace>
  <inkml:trace contextRef="#ctx0" brushRef="#br1" timeOffset="12692">4268 11113 21025,'4'-19'2878,"0"8"-2608,-4 11 90,-4 13-90,3 12 0,-2 12 0,3 4-181,7 4 1,6-4-90,11-5 90,25-8-90,-10-18 0,14-13 0,-22-18 0,-7-9 90,-15-20-180,-14 12-179,-15-10-1351,-33 21-2427,-5 12 3977,-3 5 0,14 10 0,22 0 0</inkml:trace>
  <inkml:trace contextRef="#ctx0" brushRef="#br1" timeOffset="13360">4540 10774 22374,'18'-17'2069,"-1"6"-1799,-2 19-90,4 13-90,3 20 0,5 11-90,-8-10 0,1 2 45,-1-3 0,0 1 45,1 2 0,-2-3 89,4 7-179,-13-30 90,-15-29-90,0-38-90,-1-4 45,3-11 0,3-5-683,3 24 0,1 0 728,0-18 0,2 2 0,3 23 0,1 3 90,9-22 0,17 21-90,-6 33 90,13 20-90,-12 24 0,-3 7 0,-5-2 0,-6-5 0,-2-10 0,-3-10-90,-3-12 90,-4-16 0,-2-17-90,-2-18 90,0-16 383,1 23 1,0-1-384,0-3 0,0-1 0,2-3 0,0 0 0,0 1 0,0 0 0,1 1 0,0 2 0,4-27-182,-3 17 272,2 15 0,10 30-90,0 17 0,10 28 0,-4 9-360,-3 5-270,4-3-1079,4 5-763,-2-26 493,-4-14 270,-4-38 270,-10-22 1619,4-18 1124,-7 27 0,0-1 413,1-1 0,0-2-413,2-9 1,-2 1-766,3-17-539,-3 27 1,0 5 538,2 10-269,4 15-90,6 19-180,6 15 90,5 15-180,6 7-693,-2 7-117,-1 0-359,-5-3-990,-5-6 2249,-10-8 0,-4-6 0,-6-5 0</inkml:trace>
  <inkml:trace contextRef="#ctx0" brushRef="#br1" timeOffset="13524">5214 9453 23274,'-25'-40'389,"-1"0"1,3 4 0,1 2-525,2 4 0,2 1-225,-11-12-1349,11 6-359,13 20 2068,14 3 0,13 18 0,7 1 0</inkml:trace>
  <inkml:trace contextRef="#ctx0" brushRef="#br1" timeOffset="13835">5807 9078 21924,'23'-12'2699,"-9"5"-2069,-6 11-91,-21 16 91,-6 23-405,1-15 0,-1 8-1108,4 11 0,0 13 0,2 3 0,2-9 928,0 6 0,9 1-138,7-11 0,4 8 0,3 2 0,4-5 0,3-12 93,15-3 0,7-9-210,2 0 1,6 1 0,-3-7 209,-5-8 0,-1-5-204,12 4 0,-1-1 249,-16-3 0,0 0 1088,5 1 1,-3 1-1224,2 6 90,-13-4 1461,-6 1-3080,-11 9 270,-13-1-630,-11 8 2251,-11-8 0,-7-2 0,-2-3 0</inkml:trace>
  <inkml:trace contextRef="#ctx0" brushRef="#br1" timeOffset="14157">6302 9697 23004,'10'-36'1889,"2"2"-1799,8 0 0,10 1-90,12-4 0,9-3-1716,-24 18 0,1 0 1716,-1-1 0,1-1 0,-2 1 0,-1-2 631,-2 1 0,-2-3-91,-1-10 0,-5-1 179,0-20-404,-12 23 0,-7 1 135,-15-5 368,-11 10-728,-4 15-90,-22 30 0,17 14 0,14-1 0,4 4 654,11 1 1,5 1-655,0 4 0,3 1-819,5 3 0,3 0 819,2 0 0,3 0-45,3 0 0,2-2-487,2 0 0,1-3 82,2-3 0,1-1 0,0-2 1,2-2-136,1-3 0,1-3-180,3-3 1,1-2-360,2-3 0,1-5 1124,1-3 0,1-4 0,1-4 0,0-2 0,-1-5 0,0 1 0</inkml:trace>
  <inkml:trace contextRef="#ctx0" brushRef="#br1" timeOffset="14960">7382 8553 23184,'0'-37'2159,"-3"6"-1980,-3 8 91,-5 11 180,-5 16-90,-4 21 0,-8 25-241,11-13 1,-2 7 0,2-2-652,-3 9 0,0 1 561,3-4 1,0 3 0,2-3-30,2-1 0,4-1-271,6 7 1,3-1 270,2-17 0,3-2 0,5 5 0,5-5 0,17-6 0,9-13 0,6-10-90,4-11 90,0-4-90,-3-8 90,-5-1 0,-8-5 0,-9 0 1086,-10-4-1086,-13-6 0,-6-6 0,-8-3 0,-2-1-91,-1-10 1,-2 0 135,-5 1 0,-1 3 0,5 12 0,1 1 0,-3-14 0,2-1-295,5 6 0,1 2 250,3 1 0,3 3 0,12-13 0,15 38 0,25 18 0,-6 15 0,14 13 0,-22 6 0,-5 2 0,-6 21 0,-11-26 749,-2 5-749,-9-32 542,-5-10-632,0-5 90,-2-11 0,4-10-90,3-10 90,3-10-247,6-5 157,5-2 90,-1 21 0,1 0 0,14-18 0,1 8 0,-5 32 0,-8 26 0,13 21 0,-4-5 247,23 15-247,-6-27 0,-1 0-3392,-8-20 3392,-12-21 0,-11-3 0,-6-37 0,-15 22 0,-9-9-90,-3 24-359,-1 10-541,1 9-449,-1 11 2582,3 14-1143,-1 11 0,2 16 0,0 5 0</inkml:trace>
  <inkml:trace contextRef="#ctx0" brushRef="#br1" timeOffset="15109">8101 8992 22194,'23'39'1889,"-5"-5"-1709,-2-10-180,-2-12-899,0-4-451,-1-14-808,-3-7 2158,-6-12 0,-2-12 0,-2-4 0</inkml:trace>
  <inkml:trace contextRef="#ctx0" brushRef="#br1" timeOffset="15436">7744 8205 20020,'-21'-63'674,"11"30"1,6-2-630,13-20 0,9-1-594,-4 10 1,7-1 578,12-5 0,8-5 0,0 6 60,1 1 0,4 2 157,-9 10 0,4-3 1,1 0-1,-2 4 322,-2 3 1,-2 2 0,0 1-360,0-1 0,-1 0 0,-3 3 15,3-2 0,-6 6 667,-5 7-442,-10 15 238,-8 25-328,-2 28-210,-3-9 0,0 8 0,0-1-598,1 13 0,2 5 470,1-9 1,2 8-1,0 1 1,1-7-257,0-7 1,1-4 0,1 2 203,4 13 0,1 2 0,2-7-150,3-3 0,3-5-135,-1-5 1,3-2-1145,5 0 1,1-4-251,14 4-8122,12-26 9188,-32-42 1,-2-36 0,-19 28-1,0 0 1</inkml:trace>
  <inkml:trace contextRef="#ctx0" brushRef="#br1" timeOffset="15825">8804 7449 20755,'-8'-38'959,"-1"0"1,2 4 0,0 1-601,-7-15 91,2 15 90,5 17-1,-2 18-179,5 16 0,-5 16-180,7-1 0,0 2 0,-2 15-90,4-16 0,0-2 89,0 5 91,9-10-180,13-15-90,7-13 0,12-19 0,-2-10 0,-10 5 0,-1-2 0,15-10 180,-13 11 0,-2 9 360,1 30-360,-7 11-180,-13 36-480,-9 6 480,-3-30 0,-2 1 0,2 1 0,-1 1 0,-2-2 0,0-1 0,2-1 0,2 0 0,-2 24 0,4-7 0,0 2 0,4-18 0,4 0 0,6-24 0,10-6-180,23-24-990,-4-1 405,-15 1 1,-1-3-1607,12-20-147,-8-7 2518,-5-10 0,-16 25 0,-2 0 0,0-3 0,0-1 0</inkml:trace>
  <inkml:trace contextRef="#ctx0" brushRef="#br1" timeOffset="16208">9356 7042 20395,'2'-19'3418,"0"10"-2878,-2 36-90,-4 5 0,-2 23 449,-10 3-539,3-20 0,-5 2-180,6-28-1,0-12 1,1-14 0,5-33-135,3 13 0,3-2-45,1 0 0,3 0 0,-1-1 0,3 2 0,10-8 0,2 11 0,4 10 0,1 11 0,10 19 90,-8 5-90,12 17 0,-21-12 180,3 0-90,-11-14-90,0-13 180,0-7 0,2-17 0,-1-15-180,-5 4 0,-2-1 0,-4 10 0,-3 0-173,-2-10 0,-5 3 173,-25-1 0,-15 20 0,19 19 0,-5 8-150,-7 11 0,-5 8 0,1 2-1014,8-2 1,2 0 0,-4 7 1163,1 2 0,-5 5 0,-1 4 0,1 1 0,6-3 0,-6 10 0,5-1 0,-1 3 0,9-10 0,0 0 0,1 1 0,-1-1 0,0 0 0</inkml:trace>
  <inkml:trace contextRef="#ctx0" brushRef="#br1" timeOffset="16959">4280 14279 23274,'-18'0'2788,"-4"10"-2518,12 8 90,-1 23-180,17 15-249,0-17 1,2 1 113,3 7 0,2 2-1268,5 5 1,1 1 1222,1 3 0,1 1 0,0 0 0,1-1-434,-1-2 0,0-1 434,-2-5 0,-1-1-146,-1-7 0,-1-2 236,-4-5 0,-2-3 0,4 14 142,-8-21-142,-15-19 2068,-10-25-2068,-17-24 0,11 4 0,-2-10 0,1 0-140,3 5 1,2-1 0,-1-4 49,-2-2 0,0-5 0,-1 0 0,3 0 22,4 7 1,2 1-1,0-1 1,1 0-23,-1-2 0,0 0 0,1-1 0,1 0-457,1 0 1,0 0 0,2-1 0,1 1 433,1 1 1,2 0-1,1 0 1,1 1 22,-1-15 0,3 1 0,3 0-60,4 3 0,3 1 0,3 0-455,2 4 0,2 1 0,4 1 215,4 3 0,3 2 1,2 2-91,2 3 0,3 1 0,1 3-90,2 3 1,1 3-1,1 1-510,17-8 1,0 5-443,-2 6 1,0 6 1431,-6 8 0,0 7 0,-7 7 0,-1 4 0,-4 5 0,0 1 0</inkml:trace>
  <inkml:trace contextRef="#ctx0" brushRef="#br1" timeOffset="17303">4877 13410 21924,'-8'60'839,"0"0"1,-1 2 0,1 2-690,4-18 0,0 1 0,0 0-1917,1 2 0,0 1 0,1-1 1857,0 2 0,0-1 0,2 1-30,1-2 0,1-1 0,1 0 244,-1-3 1,1 0 0,2-1-260,4 15 0,2-3-45,1-7 0,3-3 45,5 0 0,1-3 891,9 9-936,5-12 0,-21-38 0,-6-22 0,-11-19 135,-8-11 0,-3-9 572,1 13 0,0-4 1,0 1-678,0-2 0,1-1 0,0 1-30,1 1 0,2 0 0,2 5 45,4 2 0,4 4-45,13-22 829,15 20-649,12 21 0,12 22-91,-12 16 1,0 7-356,-10-4 1,-2 2 265,10 11 0,-4 2 0,1 17-179,-7-6-271,-7-6-450,-8-7 1219,-6-7-1578,-8-6-630,-10-10-629,-10-9 2518,-11-13 0,-9-10 0,-5-6 0</inkml:trace>
  <inkml:trace contextRef="#ctx0" brushRef="#br1" timeOffset="17831">4820 14111 19110,'-42'-11'779,"1"0"1,1 0-1,2-1-488,3 1 1,3 0-202,-19-16-90,18-5 0,23-10 0,24-13 0,4 23 0,5-2 0,7-5 0,5 0-1463,6-5 1,4 1 1462,-13 12 0,1 0 0,1 0 0,1 0 0,1 1 0,-1 0 204,0 2 0,0-1 0,0 2-115,10-10 1,4 4 720,14 5 0,-2 10-451,0 18-179,-12 29 0,-7 15-135,-27-3 0,-6 5-45,6 16 0,1 1 45,-3-19 0,3-2-45,9 10 0,2-3 0,-9-15 0,2-3 171,6 7 1,0-7-172,1-10 300,-9-11-390,-15-40 3229,-10-4-3139,-3 3 0,-2-2 0,-13-29 0,7 17 0,0-1 147,6 11 0,1 1-147,-1-9 0,3 2 0,11-9 0,32-5 120,4 43 0,11 9 0,-3 1-30,-3-4 0,1 6-330,4 8 1,4 5 0,-11 5 329,-16 7 0,-7 5 89,0 14 1,-4 3-331,-5-11 0,-3-1 196,1 13 0,-3-2-45,-4 9 90,0-6 322,0-12-412,6-8 0,4-11-630,28-17 91,1-13-181,20-16-449,-21 3 0,-1-2 134,-9 7 1,0 1 1034,8-6 0,-1 0 0,4 0 0,-6 3 0</inkml:trace>
  <inkml:trace contextRef="#ctx0" brushRef="#br1" timeOffset="18082">6444 14261 21549,'-28'60'599,"0"0"1,-1-1 0,-1-1-375,-3-2 0,-1-3-701,0-2 1,-1-4 700,0-6 0,-2-3-91,3-6 1,-1-5-45,5-6 0,-1-6 0,-24-3 617,13-24-707,11-24 0,15-17-17,12 20 1,4-1 61,3-2 0,4 1-45,2-1 0,2 1 0,3 4 0,3 1-90,23-20 0,7 14-270,3 11-540,-15 18 1,0 3-630,11 2-426,10 7 1955,-29 0 0,-9-1 0,-2-4 0</inkml:trace>
  <inkml:trace contextRef="#ctx0" brushRef="#br1" timeOffset="18559">6160 13067 21835,'0'-53'809,"0"1"1,3 3-1,1 3-539,1 6 0,3 3 449,16-22-89,11 18-180,4 19-180,6 11-90,-4 17-91,-5 6 1,-9 9 0,-9 15-90,-32 3 0,-2-4 180,-25-11-90,8-18 0,0-12 0,7-6 0,5-28-90,11 2 0,10-20 0,12 17 90,27 3 0,-4 26 180,16 20-90,-19 38-500,-16-12 0,-3 4 320,-2 8 0,-4 3-513,-1 7 1,-2 2 512,-1 3 0,-2 3 0,-3-6 0,-2 3 0,1-3 0,2 6 0,0-1 0,-3-12 0,0 2 0,3-6 0,2-5 0,3-5 0,5 25 0,10-17 0,28-16 0,-2-21 0,-12-10 0,1-4 0,23-17-675,-17-2 1,-1-2-38,-10 6 0,-1-1 82,7-8 1,-4-1-990,0-17-630,-13-1 2249,-12-6 0,-16-3 0,-7-4 0</inkml:trace>
  <inkml:trace contextRef="#ctx0" brushRef="#br1" timeOffset="18768">5908 11963 21032,'-28'-39'764,"0"1"1,0-1-1,-10-15 1,3 1-585,6 8 0,3 2-2077,8 8 1,3 2 2435,7-10 486,30 27-666,33 31-269,-15 7 0,2 6 0,8 11 0,0 6-99,-14-9 0,-1 2 0,-2 2-81,1 3 0,-2 3 0,-1 1-180,-2 2 0,-2 1 0,-2 1-150,-4 0 0,-1 1 1,-4 1-121,-2-1 0,-2 0 1,-4 0-331,-2-2 1,-2 1-1,-4-2 870,-2-2 0,-4 0 0,-1-1 0,-10 18 0,-3-1 0,-6-4 0,0 1 0</inkml:trace>
  <inkml:trace contextRef="#ctx0" brushRef="#br1" timeOffset="18928">5482 13234 23274,'-35'-11'2968,"6"-5"-2788,15-4-90,18-11-90,22-10-45,-1 13 0,4 0-652,10-6 1,8-3 223,-8 8 1,5-3 0,3-2 0,0 1-1017,3-2 1,0 0 0,2-1-1,-1 0 1489,2-1 0,0 0 0,0 0 0,-2 1 0,-3 1 0,-1 1 0,-1 0 0,-4 2 0,-2 1 0,-1 0 0,0 0 0</inkml:trace>
  <inkml:trace contextRef="#ctx0" brushRef="#br1" timeOffset="19176">7659 11086 27231,'2'0'1350,"-8"24"-1350,-3 38 0,4-14 0,1 6-685,2-11 1,1 3-1,1 1 685,2 5 0,2 1 0,1 1-1010,2 3 1,0 0 0,2-1 1009,3 1 0,1 0 0,2-1 0,2-1 0,1 0 0,2-2-355,2-2 1,2-1 0,2-1 354,0-3 0,2-1 0,1-2-253,0-4 0,2-1 0,1-2 253,14 12 0,1-4-180,-2-7 0,0-4-540,-5-5 1,0-4-6,-6-7 0,-2-4-1164,19-4 1377,-14-25 512,-28-20 0,-9-11 0,-3 5 0,-5-4 0,-2 0 0,-1 0 0,1 0 0</inkml:trace>
  <inkml:trace contextRef="#ctx0" brushRef="#br1" timeOffset="19503">8170 11818 12406,'-22'-53'1139,"-1"-1"1,2 4-1,2 3 24,2 7 0,1 3-803,-8-22 1534,11 20-1354,9 19 836,16 28-1196,11 23-85,13 23-50,-13-20 0,1 1-45,2 3 0,1 1-237,0-2 1,1 1 236,8 9 0,-1-2 0,-11-14 0,-2-1 0,6 3 0,-2-4 83,-3-10 7,-7-31-90,-8-22 0,-4-29 0,-4 25 0,1-1 1329,1-4 0,0-1-1239,1-1 0,1-1 0,0 3 0,0 0-45,0 4 0,0 1-45,6-23 180,4 15 1341,4 17-1431,9 16 0,5 13-90,5 11 90,18 26-90,-14-8-90,7 14-180,-21-20-270,-5-2-1259,-4-2 450,-9-10-143,-2 1-1026,-17-10 2518,-8-4 0,-18-3 0,-5-5 0</inkml:trace>
  <inkml:trace contextRef="#ctx0" brushRef="#br1" timeOffset="19859">8134 11384 22284,'-48'-3'689,"0"-1"1,4 0 0,0 0-600,-2-2 0,5-1 0,-2-10-90,11-10 0,53-6-90,24-9-460,-12 17 0,5-3 550,7-3 0,4-3 0,0 1-387,-9 6 1,-2 0 0,2-2 416,13-9 0,1-3 0,-4 2 59,4-5 1,-6 1 135,-4 2 0,-2-4-111,-9 5 0,0-2 1,-3 3-25,-5 5 0,-2 1-45,5-14 0,-6 10 135,-16 32-237,-6 21 147,0 29-90,0 22 45,5-6 0,4 4-106,-1-16 0,2 1 61,0-7 0,3 2 0,0-4 0,5 0 0,3-5 0,1-4 0,1-3 90,22 16-90,-2-22 1227,-7-17-1227,-9-21 825,-18-51-1035,-17 25 0,-7-5 1,-1 0-271,-2 1 0,-2 0 0,-2 1 1,-3-3 0,-1 1 0,-1 7-466,-8 3 1,0 10 1179,-11 11 0,4 19 0,4 8 0</inkml:trace>
  <inkml:trace contextRef="#ctx0" brushRef="#br1" timeOffset="20022">9165 11565 23274,'21'44'2608,"-5"-6"-2518,-8-13-180,-4-11-360,-4-8-539,-4-6-450,0-4-900,-1-9 2339,-2-10 0,6-18 0,-3-5 0</inkml:trace>
  <inkml:trace contextRef="#ctx0" brushRef="#br1" timeOffset="20502">9494 9937 21924,'19'-46'2249,"-3"9"-1889,-4 15 0,-2 13-90,-6 11-1,0 6 1,-4 5-90,-4-1 0,0-5 450,-4 1-540,3-7-90,2-3 0,13-26 0,2 2 0,12-16 0,0 17 0,5 11 0,18 34 0,-20 15 0,-1 9 0,-1 0 0,-1 5-461,-6 8 1,-3 8 0,-4-5 460,-4-1 0,-4-1 30,-1-6 0,-2 1 0,-3-3-30,-8 0 0,-4-5 0,-4-1 0,-3-4 0,-4-4 0,-3-4 0,-1-4 0,-2-4 0,0-5 0,-2-4 0,-1-4 0,1-4-156,-2-6 0,0-4 156,-1-5 0,1-5 0,1-5 0,1-4 45,1-4 0,1-5 90,-7-19 0,3-7 14,16 18 1,2-3 0,1 1-105,-9-20 0,7-3-15,14 12 0,4-2 0,5 5 15,6 1 0,5 3-401,-1 3 1,3-2 0,2 3 355,8-7 0,7 1-30,2 2 0,6-2 0,2 1-390,3 2 0,3 0 0,1 1-390,-8 7 1,2-1 0,0 2-1,-2 4-595,2 0 1,-1 3 0,-4 5 1404,6-4 0,-9 14 0,-15 29 0,-11 12 0</inkml:trace>
  <inkml:trace contextRef="#ctx0" brushRef="#br1" timeOffset="21026">6534 16278 24983,'-23'-9'2248,"3"0"-1798,5 4 0,7 11-90,8 14-270,10 23-90,11 20-557,-6-22 0,2 2 557,4 7 0,1 2 0,2 5 0,1 0 0,1 2 0,1 2 0,-5-9 0,0 3 0,-1-2 0,-2-7 0,-1-2 0,-1 0 0,9 20 0,-6-9 0,-14-18 0,-26-67 0,-3-9 0,-1-7-545,6 9 0,0-3 1,-1-5 544,1-1 0,0-6 0,-1-3 0,0-2 0,1-1 0,2 3 0,1-1 0,0-2 0,0-1 0,1 0 0,0 0-396,0 0 1,0 0-1,0-1 1,1 1 0,1-1-1,1 1 396,1 1 0,1-2 0,1 1 0,1 1 0,2 2 0,3 3 0,1-3 0,3 3 0,3 3 0,1-1-150,4-12 0,3 2 0,4 2-123,2 5 0,2 2 1,7 2-223,2 8 0,5 0 1,2 2-1,-1 5-15,1 1 0,-1 5 1,4 1-241,10-3 1,3 2-1,-4 11 750,-1 11 0,-4 12 0,-4 7 0,-4 7 0,-4 6 0,-1-1 0</inkml:trace>
  <inkml:trace contextRef="#ctx0" brushRef="#br1" timeOffset="21320">7163 15545 22464,'-16'48'2789,"3"-5"-2430,5-9-89,5-5-90,4-2 90,5 0-180,6 0-90,7 0 90,3 1-90,3-3 0,-1-3-90,1-4 90,-1-8-90,0-4 90,1-14-90,1-8 90,0-14 90,5-6-90,-2-3 180,1 5 90,0 9-90,1 11-1,3 12-89,1 11-90,1 9 0,-1 5-269,-2 4-1261,4 9 271,-12-13-180,2 4-900,-17-19 2339,-4-2 0,-13-2 0,-4 1 0</inkml:trace>
  <inkml:trace contextRef="#ctx0" brushRef="#br1" timeOffset="21624">7037 15740 21924,'-42'-4'929,"0"1"1,4 0 0,1-1-750,-20-4-90,20-4-90,43-28 0,25-2-120,5 7 0,10-4 0,-1 2-1154,-9 7 1,0 2 0,2-1 1250,2-1 1,2-2 0,0-1-1,-2 3 23,2-2 0,-3 3 0,0-1 60,-2 2 0,-1-1 0,0 2 120,11-10 0,-1 2 435,2-2 0,-3 5-300,-16 13 0,0 4 45,27-1-90,-32 44-90,-6 24-248,-10-20 1,2 4 67,6 21 0,2 2-45,-2-16 1,2 1-496,3-1 0,4 2 0,0-6-90,0-9 1,2-3-181,7 3 1,1-6-1350,16-9 2226,-6-17-67,-3-14 0,-9-16 0,-3-7 0</inkml:trace>
  <inkml:trace contextRef="#ctx0" brushRef="#br1" timeOffset="22087">8260 14826 17145,'-14'-31'1394,"1"0"1,-15-19 641,-3 25-1766,2 25-90,5 23-90,8 18 0,8 11 0,11 5 186,10-2-276,9-5-2589,7-10 2409,3-8 633,3-11-902,7-22 359,-15-14 90,-4-24 180,-28 4 0,-8-3 89,-13-24-902,2 21 0,-3 1 723,2 13 0,-1 3 0,-1 1 0,-1 2 1129,-11-4 1,1 2-1220,-15-5-90,17 8 0,5 2-90,10 5-179,5-4-181,25 6 2567,10-4-2566,13-6 89,7-10 270,6-6 90,0-10 315,-17 7 0,-1-3 44,-7 10 1,-1-2 450,7-21 0,-3-2-46,-10 18 1,-2 3-450,0 1 0,-1 3 457,3-7-143,-3 33-89,6 20-90,10 21-270,-8-6 0,1 3-1354,3 6 1,1 3 1263,3 7 0,0 1 45,2 3 0,-1 0-1353,2 3 1,-1-1 1262,-1-2 0,0 0-225,-2-3 0,0-1-429,-2-5 0,-1-2 24,-3-4 0,1-2-1034,12 20 1709,-2-1 0,-14-29 0,-2 0 0</inkml:trace>
  <inkml:trace contextRef="#ctx0" brushRef="#br1" timeOffset="22768">9259 13505 25343,'0'31'1349,"0"8"-1259,1 13-90,2 7 90,-1 5-90,0-5 0,-2-7 0,-4-9 0,0-11 0,-12-16 0,3-16 0,-7-18 0,2-41 0,8 8 45,5 4 0,5 0-45,17-17 0,3 7 90,14 25-90,-1 26 89,3 14-89,3 6 90,12 28-90,-14-11 0,-13-7 0,-1-1 0,-2-3 0,0-7 0,-20-34 0,-6-9 0,-15-23 45,-3 13 0,-4-1-45,4 9 0,-4-2-628,-6-3 0,-4-4 0,1 4 673,0 3 0,0 0-75,-4-5 0,-3-3 0,4 2-456,6 3 1,2 0 395,-8-14 0,5-2 0,16 14 1,5 1-1,3-3 0,4 0 45,4 1 0,5 1 0,4 1 0,3 1 45,4 3 0,3 2-45,1 4 0,3 2 45,21-15 90,3 14 90,14 11 89,-16 14 226,-10 8 0,-1 5 135,4 14-630,11 19-1209,-11 5 1209,-15-18 0,1 2 0,0 5 0,1 3 0,3 5 0,0 3 0,2 5 0,-1 3 0,-8-18 0,1 1 0,2 5-215,1 1 0,3 6 0,1 2 0,-1-2 0,-2-3 215,4 6 0,-2-4 0,1 4 17,-3-8 0,1 4 1,2 1-1,-2-2 0,-1-4-17,3 7 0,-2-5 0,-2-2 0,1 5 0,-1-2-135,5 7 0,-4-4-1484,-5-2-180,-9-15-539,-7-18 2338,-12-9 0,-7-19 0,-11-3 0</inkml:trace>
  <inkml:trace contextRef="#ctx0" brushRef="#br1" timeOffset="22971">8694 13135 23184,'-40'13'839,"0"1"1,3-1-1,3-1-659,-15 4-90,22-7 0,29-11-90,29-12-135,-3 1 0,5-3-863,9-5 1,3-3 457,8-5 0,4-5-1918,-13 6 0,5-3 1,0-1-1,-3 1 1738,3-3 1,-3 1-1,3-1 1,-2 1 0,2-2-1,0 0 1,-5 2 0,-3 1-1,-1 1 1,1-1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5:54:41.016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13072 2212 14894,'5'-40'1844,"1"0"0,0 6 779,1-26-2534,-7 64 1330,2 13-1240,2 25-89,-2-9 0,0 7-288,0 14 0,-1 10 0,0 3 198,0-7 0,0 3 0,-1 2 0,0-1 0,0 1 0,0 1 0,0 0 0,0 0-23,0 1 1,0 1-1,0-2 1,0-5-98,0-5 0,0-4 0,0-2-90,1-2 0,-1-2 0,1-2-240,1 13 1,0-3-1,1-8 0,0-4-989,5 21-810,1-30 2249,-1-25 0,0-32 0,0-14 0</inkml:trace>
  <inkml:trace contextRef="#ctx0" brushRef="#br0" timeOffset="250">13067 2131 22194,'-24'-42'1529,"2"4"-1349,5 9-180,9 2 90,4 6 0,14 1 0,10 2-45,15 5 0,6 2-45,-4 3 0,3 0-544,22-2 0,3 1 544,-6 6 0,0 1-1561,4 0 1,1 0 1425,0 1 0,4 2-495,-19 2 0,5 0 1,0 2-1,-5-2-724,10 2 1,-1 0 1353,-3-1 0,3 1 0,-12 1 0,-5 9 0,-10-5 0</inkml:trace>
  <inkml:trace contextRef="#ctx0" brushRef="#br0" timeOffset="523">12929 2728 18416,'-18'25'3508,"7"-1"-3148,4-3-90,12-1-90,9-2-90,15 0 0,14-2-90,13 0-200,-23-9 1,0-1 154,3 1 0,1 0-90,0-1 0,1 0-135,2-3 0,-1 1-495,1 0 1,0 0 764,0-4 0,1 1 0,-1 1 0,-1 0 0,1-2 0,-1 0 0</inkml:trace>
  <inkml:trace contextRef="#ctx0" brushRef="#br0" timeOffset="903">13892 2994 22194,'-12'-13'1889,"-1"1"-1709,3 1 0,4-2-90,2 7-90,4-2 90,0 30-90,6 10 45,1 14 0,1 7-45,1-11 0,0 2-1131,4 7 0,1 7 1,0-6 1085,-1-3 0,3-1 15,3-1 0,4 2 0,0-6-207,-1-11 1,1-3 101,8 5 0,3-7-161,2-19 0,1-10 206,15-10 90,-17-5 0,-3-7 180,4-31-135,-21 22 0,-3-1 90,-2-4 0,-2 1 0,-3 0 0,-2 0-1,0 2 1,-2 0 45,-5-19-90,0 3 3087,-5 44-3177,5 15 90,0 46-135,5-1 0,0 3 18,1-12 0,0 1-603,2 4 0,2 3 1,0-5-496,0-6 1,1-4 1124,4 8 0,0-5 0,5-4 0,1-10 0</inkml:trace>
  <inkml:trace contextRef="#ctx0" brushRef="#br0" timeOffset="1238">14765 3130 23184,'4'-39'1349,"0"7"-1349,-2 16 90,2 16-90,2 18 90,4 16-90,1 14 0,-3-4 0,1 3 0,0 3 0,-1 0-246,0-1 1,-1-1 245,-1-6 0,-1-4 0,-2-2 90,-2-9-90,-1-13 0,0-10 0,0-15 0,4-16 90,4-14 90,8-16 0,5-5 347,5 1-347,3 9-90,1 11 90,3 14-90,1 13 0,3 18-90,2 13-45,-12 4 0,-1 4-495,14 13-45,-16-12 1,-1 0 584,9 18 0,-16-13 0,-1 3 0</inkml:trace>
  <inkml:trace contextRef="#ctx0" brushRef="#br0" timeOffset="19754">16020 3171 26242,'2'-9'180,"0"0"-90,-2-8-90,0 0 0,0-10 0,-4 0 90,-2-3 0,-8-4-90,-6 4 90,-22-3 0,-13 26-90,-1 9 0,-1 31 90,20 17-334,21-19 1,3 2 288,3 4 0,4 1-45,1 2 0,6 1 45,7 0 0,5 0-45,5 0 0,7-3-60,9-5 0,7-3 0,0-2-635,10 2 0,2-4 575,-6-5 0,4-1 0,-3-4-105,3-7 0,-3-4-135,-3 0 0,-2-2-1520,-5-6 1,-1-2 890,24-9-934,-13-15-415,-11-10 2338,-13-11 0,-8-6 0,-6-6 0</inkml:trace>
  <inkml:trace contextRef="#ctx0" brushRef="#br0" timeOffset="20072">16629 2316 22554,'8'-48'2339,"-2"5"-1979,-4 7-91,-2 9 1,0 9 90,0 15 0,-4 16 0,4 25-91,-10 28-224,8-20 0,0 5-1696,-4 10 0,0 7 1673,2-16 1,-1 5 0,0 4-1,-2 8-126,0-15 1,-2 7 0,-1 4 0,-1 4 0,0 1 0,0-1 0,0-3 0,1-4 0,1-7 0,-1 5 0,2-8 0,1-2 0,-2 1 0,-1 6-1,-2 7 1,-1 0 0,0 0 0,1 0 0,-1 0 0,1 0 0,-1 0 0</inkml:trace>
  <inkml:trace contextRef="#ctx0" brushRef="#br0" timeOffset="20425">16121 3085 15435,'-18'-36'2338,"7"4"20,4 2-2358,12 8 1013,9 6-1013,16 7-90,19 5-90,16 10 114,-26-3 0,4 1-144,-1 3 0,3 1 1,1 1 149,-2-1 0,1 0 0,-1 0 145,22 4 0,-2 0 5,-14-4 0,-5-1 179,-3-3 451,-6-12 449,-18-10 540,-3 5-1529,-14 19-90,-1 30 0,0 30 50,1-25 0,0 1-95,0 3 0,0 2 65,0-2 1,0 4 0,0-3-111,0 5 0,-1-1-90,1 13 0,-2-2-748,1-18 0,0-4-512,0 10 1350,-7-14 0,5-42 0,-5-20 0</inkml:trace>
  <inkml:trace contextRef="#ctx0" brushRef="#br0" timeOffset="20577">17027 2687 21025,'0'-64'1889,"-6"3"-1799,1 9 0,-1 7-270,-1 9-270,6 10-719,-3 13-1170,4 7 2339,2 6 0,4 8 0,3 2 0</inkml:trace>
  <inkml:trace contextRef="#ctx0" brushRef="#br0" timeOffset="20937">17307 2814 21924,'0'-12'1710,"0"3"-1441,0 2 1,0 7-90,0 9 0,0 11-90,0 12-45,0 0 0,0 5-45,2 5 0,1 3 0,4 10 0,2 0-174,0-11 1,2-4 128,3-5 0,2-5-45,10 3 90,1-11 0,-3-9 0,-2-15 0,-3-14 0,-3-14 0,-4-13 90,-5-9-90,-7 9 0,-2-1-93,-1 11 0,-1 0 48,-1-11 0,-2 3 45,-5-9-90,-2 11-270,-1 12-1169,-17 18-360,6 14 1889,-11 13 0,14 9 0,3 3 0</inkml:trace>
  <inkml:trace contextRef="#ctx0" brushRef="#br0" timeOffset="21460">17709 2836 21205,'8'-38'2518,"0"1"-2158,2-1 0,0 6-90,3 3-90,-3 6-90,2 7 0,-2 7 269,17 27-179,-4 12-135,-5-4 0,-1 6-139,2 20 1,-2 6 93,-6-15 0,-1 2 0,-1-1-935,0 1 0,0 1 1,-2-2 934,1 19 0,-3-6 0,-3 8-1485,-2-1 1485,-5-28 0,-2-4 0,-4-32 155,2-40-155,6-1 0,5-6 0,1 2 0,3-3 0,0 0 1124,3-18 0,3 1-1124,3-1 0,5 3 45,9 6 0,2 5 1020,-12 21 1,2 3-1021,9-10 0,1 9 135,3 22 0,1 20-1,3 17-89,-1 18-881,-18-18 1,-3 3 835,0 2 0,-3 5 0,-2 20 0,-2 4-526,-3 1 0,-2 1 481,0-2 0,-2 0 0,-4 0 0,0-6-360,1 7-179,-2-11-204,3-28-697,-4-20 342,-2-8 1098,-8-8 0,-7-9 0,-4-9 0</inkml:trace>
  <inkml:trace contextRef="#ctx0" brushRef="#br0" timeOffset="22805">11748 4813 23004,'-12'-9'1349,"5"-1"-1169,1 1-90,10 2 90,6 3 180,16 0 89,18 1-314,-8 1 0,5 0-782,12-1 1,5-1 706,-8 2 0,3 1 0,2-1-600,-7 0 0,3 0 0,0 0 0,2 0 562,8 1 1,1 0-1,1 0 1,1 1-449,-7-1 0,0 0 0,1 0 1,1 0-1,1 1 444,4-1 0,-1 1 0,3 0 0,1 0 0,5 1-177,-17-1 1,4 0 0,2 1 0,1-1 0,1 1 0,0-1-1,0 1 1,-2-1 0,-2 1 158,4-1 0,-4 0 0,0 0 0,-1 0 0,2 0 0,5 1 0,5-1-45,-15 0 0,5 0 0,3 0 0,3 1 0,3-1 0,1 0 0,0 0 0,1 1 1,-1-1-1,-1 0 0,-2 0 0,-3 0 0,-4 0 0,-3 0 45,16-1 0,-6 1 0,-4-1 0,-1 1 0,0-1 0,2 0 0,6 0-10,-12 1 0,4-1 0,3 0 1,2 1-1,0-1 0,1 0 1,-2 0-1,-1 0 0,-3 0 1,-4 0-1,-4 0 10,19-1 0,-7 0 0,-3 0 0,-3-1 0,3 1 0,-3-1 0,1 0 0,-2 1 0,1-1 0,-2 0 36,-2 0 0,0 1 0,-2-1 0,1 0 0,-2 0 31,10 0 1,-2-1-1,0 0 1,-2 0 137,-4 0 1,-2 1 0,1 0-1,0-1-70,4-1 0,2-1 0,-2 1 0,-3-1-45,-3 1 0,-3 0 0,0 0 0,4-1 0,1 0 0,-7 1 403,-11-1 0,-5 0-493,17-1 1732,-14 1-1732,-7-1 2591,-9 4-2591,-2-3 1388,0 4-1388,-3-1 1032,4 1-1032,0 2 0,16 0 0,14 0 0,-1 0 0,14 0 0,-33 0 0,2 0-90,-17 0-1349,-8 0 179,0 0-2877,-11 0 4137,-2 0 0,-10 4 0,1 1 0</inkml:trace>
  <inkml:trace contextRef="#ctx0" brushRef="#br0" timeOffset="24040">21425 2569 21025,'12'-38'2159,"-2"-1"-1350,5-7 181,2 5-181,2-1-539,-6 19-90,-6 10-90,-7 11 0,-15 12-90,-4 9 0,-23 19 0,16-13 0,-1 2-422,-5 6 1,-2 2 421,-2 3 0,-3 3 30,4-2 0,-2 2 0,3-2-30,-4 4 0,2-2 0,-8 11 0,3-5-90,5 1-113,17-12 203,10-5 0,18-6 0,33 8 0,2-9 0,-10-9 0,3 1 0,5 3 0,-1 1 0,-10-6 0,1 2 0,18 14 0,0 2 0,-16-6 0,-2 0 0,4 5 0,-2-2 915,10 12-915,-20-19 311,-13-12-221,-6-9-90,-2 1 90,-3-12-90,0-11 0,0-17 0,-1-4 0,-1-7-45,1-15 0,1-3-348,-1 22 1,0 0-1,1 0 393,1-4 0,0 0 0,1 1 0,1 2 0,1 1 0,-1 2-462,2-5 0,-1 0 462,2-11 0,0 4-65,0-9 65,-3 28 0,0 2 0,-1-11 0,0-3 0,-2 28 1128,2 3-1218,-2 7 1136,4 1-1046,-2 7 173,2 2-263,4 4 90,6 7 0,9 8 0,4 4 0,3 3 0,19 19 0,-4-1 0,1 5 0,-16-9 0,-3 1-117,1-1 0,-3-1 162,-10-5 0,-5-3-135,-10 1 180,-11-5-90,-7-15 0,-7-4 0,1-8 90,-1-4-90,5-1 90,4-4-90,3-2 144,7 1-234,4-1-90,10 2-900,23-8-1258,15-2 89,4-2 2249,-3 1 0,-21 7 0,-4-1 0</inkml:trace>
  <inkml:trace contextRef="#ctx0" brushRef="#br0" timeOffset="24555">22212 2438 23094,'5'-2'989,"-2"0"-629,-3 10-180,0 6 0,2 17-90,0 7 0,0 5-45,0-4 0,-1 3-779,1 13 0,0 8 0,-1-3 734,1 0 0,-1 0 0,0-8 0,1 2 0,1-1 90,0 14 0,0-6 45,0-20 0,0-1-1,-1 9 1,0-7-45,2-23 0,-2-18-90,2-44-207,-2 9 1,-2-6 206,1-17 0,0-10 0,-1 2-756,-1 8 0,0 2 0,0-4 778,-1-3 1,1-4-1,-1-1 1,0 3-23,0 11 0,-1 3 0,0 0 0,-1-1-23,0-2 1,0 1-1,-1-1 1,0 0 96,-1 0 0,0 0 1,-1 0-1,0 0-52,-1 0 1,1 0-1,-2 0 1,0 1-23,-1 1 0,-1 0 0,-1 1 0,1 0 0,-4-14 0,-1 2 0,-1 0 0,0 5 0,-1 2 0,-1 2 0,1 6 0,0 2 0,-1 3-98,-8-10 1,-3 8 142,1 14 0,-3 10 97,-33 24-112,29 25 0,-2 15 0,3 1-30,5-6 0,3 3 0,-1 3 128,1 2 1,-2 6-1,1 0 1,5-1-129,0 4 0,5 0 0,1 0 0,2-1 0,1 0 0,3 0 0,3-2 0,2-1 0,2 2 0,2 7 0,3 2 0,3-2-429,3-8 0,2-2 0,0 0 369,0-3 0,0-2 0,2-3-30,5 4 0,1-8-98,4-5-1611,4-22-1656,0-37 3455,0-12 0,-1-25 0,-8 8 0</inkml:trace>
  <inkml:trace contextRef="#ctx0" brushRef="#br0" timeOffset="24961">20828 2262 21385,'-33'-7'2338,"4"0"-2068,9-2-90,10 0 90,13 0-90,19 2-90,23 2 0,-10 4 0,4 0-1172,11 1 1,4 0 1141,-9 0 0,2 0 0,1 0-30,6 1 0,2 1 0,5-1-536,-5 1 1,6 1 0,2 0 0,0 0 0,-4 0 505,1 0 0,-3 0 0,1 0 0,6 1 15,-3-1 0,6 1 0,3 0 0,-1 0 0,-3-1 0,-6 0-453,-5 0 1,-5-2 0,-2 1-1,3 0 438,6 1 0,3 1 0,-1-1 0,-5-1-139,-1-1 0,-4-1 0,-4 0 139,1 2 0,-2 0 387,12-1 1,-5-2-658,-12 1 1522,-2 0-2331,-24 0 1778,-7 0-699,-7 0 0,-9 0 0,-3 0 0</inkml:trace>
  <inkml:trace contextRef="#ctx0" brushRef="#br0" timeOffset="25570">23223 2506 23813,'9'-10'360,"-1"0"-360,2 5 0,0-4 0,4 4 0,0-3 0,3-1 0,-5-3 0,-2-3 0,-6-2 90,-2-1-90,-9 0 180,-4 0-90,-11 0 90,-5 4-90,-7 5 0,-3 9 0,-4 11-90,4 10 0,1 34 0,18-4 0,13-14 0,5 1-90,18 19-197,17-3 242,-13-30 0,5-2 0,17 3 0,3-4 45,-11-6 0,0-3-45,12 1 0,-2-4 135,9-3-90,-13-6 90,-7 0 0,-13 0 90,-6 0-90,-10 4 0,-2 1 197,-9 4-197,-4 2-90,-11 3 89,-24 14-89,1-3 0,11-8 0,-1-1 0,-24 7 0,9-13 0,-2-2-326,12-3 0,-1-1 326,-13-1 0,0-4 0,16-1 0,1-5 0,-11-10 0,1-6 0,13 4 0,1-3 0,-8-9 0,4-4-45,16 5 0,5-1 45,-4-33-169,12 31 1,3-1-12,6-32-225,4 23 1,2 0-226,7-17 270,-3 24 0,2 3-1079,5-6-989,4 8 2428,-1 2 0,3 5 0,1 2 0</inkml:trace>
  <inkml:trace contextRef="#ctx0" brushRef="#br0" timeOffset="25875">23800 2262 23454,'23'-18'1799,"-3"0"-1350,-4 1-89,-4 4-180,-4 4-90,-2 2 0,0 5-90,1 0 0,2 12 0,4 8 0,3 19 0,2 12 0,3 13 0,-7-6 0,-1 4-652,-2-13 1,0 1 621,-2-5 0,0 2 0,-1-2-240,1 3 0,-2-2-1264,1 11 1,-2-2 274,-2-16 0,-1-3 1259,-2 6 0,-4-5 0,-9-8 0,-9-7 0</inkml:trace>
  <inkml:trace contextRef="#ctx0" brushRef="#br0" timeOffset="26317">23305 2253 21115,'3'-23'1349,"11"0"-1259,14 1-90,23 1 0,-18 12 0,3 0-578,7 1 0,2 1 578,4 0 0,1 0-1633,5 0 0,0 0 1633,2 2 0,0-1 0,0 0 0,2-1 53,-9 1 0,2 0 0,-2 0 262,15-2 0,-2-1-348,-2 2 1,-5 0 122,-18 2 0,-5 2 534,-5 3-444,-15 0 2530,-4 6-2530,-16 10 90,-13 45-225,9-28 0,1 2 283,-5 18 1,1 4-284,4-6 0,3 3-45,1 2 0,1 6 0,2-2 30,1-14 0,1-1 0,1 1 0,0 14 0,2 2 0,4-3 0,7-7 0,3-2 0,5-2-30,3-6 0,4-2 0,1-2-491,0 0 0,0-1 0,2-5 221,16 4 0,0-10-539,12-10-653,-8-14-697,-9-19 2159,-3-20 0,-4-19 0,-18 21 0,0 1 0</inkml:trace>
  <inkml:trace contextRef="#ctx0" brushRef="#br0" timeOffset="26702">25506 2108 22554,'4'-28'1349,"0"4"-1079,-13 6 0,-6 6 0,-14 6-90,-7 12-90,-9 10-90,-4 15-926,23-9 0,1 2 926,0 4 0,1 2 0,2 4 0,1 1-72,3 2 0,2 1 72,1-2 0,3 2-137,4 11 0,4-1 47,4 16 90,4-26 0,6-3 0,17-8-90,8-11 90,3-16 0,1-14 0,-15-8 0,-2-5 0,7-23 436,-12 12 0,-3-2-436,-8 6 0,-2 0 0,0-1 0,-2 0 362,0 1 1,-2 0-363,-4-10 0,-3 0-90,-5-14 45,2 23 0,-4 3-225,-10-1-33,-12-1-1226,2 14-450,-1 3 1979,10 17 0,8 7 0,3 5 0</inkml:trace>
  <inkml:trace contextRef="#ctx0" brushRef="#br0" timeOffset="27138">24523 2054 17787,'-39'0'5037,"4"0"-4497,7 0-270,8 0-91,9 0 1,6-2-90,14-1 90,13-3-180,26 3 120,-5 1 0,9 1 0,-1 0-60,-5 0 0,0 1 0,3 1-863,4-2 0,3 1 0,2 0 0,-3 1 863,8 0 0,-2 1 0,0 1-30,3-1 0,0 1 0,-1-1-405,2 1 1,-1-1-1,0 1 405,-2 0 0,0 1 0,0-1 0,-3-2 0,-1-1 0,3 0 60,-7 1 0,3 0 0,-1 0 0,-4 0-30,-1-1 0,-3 0 0,1 0 30,8 0 0,1 0 0,-7 0-78,-10 0 0,-5 0 78,21 0 0,-15 0-90,-16 0-90,-6 0-180,-8 0 1365,-5 0-2804,-9 0-8122,-10 6 9514,-13 3 0,-8 9 0,-6 3 0</inkml:trace>
  <inkml:trace contextRef="#ctx0" brushRef="#br0" timeOffset="32528">6855 8101 15718,'-9'-2'5487,"5"-1"-4947,-3-1 269,2-1-269,-3 1 0,4-1 89,0 3-179,4-2-90,0 3-90,0-1-91,0 0-89,0-1 180,0 1-90,0-2-90,0 3 630,0-1-181,0 27-269,0 7-90,0 33-487,0-29 1,0 4 366,-2 6 0,-2 5 0,1-2-638,-1 10 1,0 1 607,0-6 0,-2 2 0,0-4-30,0 2 0,0-3 0,1-4 0,0-2 0,-1-6 0,0-1 45,2 1 0,0-1-45,-6 18 0,5-16-90,-4-24 708,4-24-618,-1-12 1150,2-14-1240,4-20 45,1 20 0,0-5-15,3-7 0,2-6 0,1-3-1071,2-8 1,2-2-1,0-1 1131,-3 16 0,1 0 0,0-1 0,0 2 0,4-17 0,2 0 0,-2 6-71,1 1 0,1 3 71,-2 11 0,2 0 0,-1 3 0,3-1 0,0 3 0,6-9 0,1 6 0,13 6 0,5 10 0,5 16 0,-10 14 0,2 10 45,2 13 0,-1 8-333,0-2 1,-4 5 287,-2 13 0,-8 1 45,-12-11 0,-5 2 1319,-3 19 0,-8 3-1364,-8-4 0,-8 1 0,-2-12 0,-4 0 0,-2-4 0,-9 6 0,-4-7-45,-5-7 0,-5-7 0,-12-12 0,1-7 0,24-3 0,0-2 0,-18-2 0,4-4-45,14-7 0,7-7 188,11-2-98,8-4 0,12-15 0,8 9 848,7-12-848,12 6 0,-6 8 435,6-2-435,-11 12 0,2-1 0,-5 7 0,-3-1 0,-6 7 0,-4 2 270,-2 0-90,2 0-90,4 4-90,4 8 90,8 8-90,6 12 0,9 6 90,6 8-90,-7-10 0,4 2-45,0 0 0,1 0-1521,0 0 0,-1-1 1566,-3-5 0,-4-4-90,6 2 90,-5-8-90,-7-4 0,-3-10-90,-6 2 1,-2-9-1,-2 3-180,0-4 2772,6 0-2952,-2 0-269,1 0-181,-5-4-179,-3-1-2969,-3-15 4138,-3 3 0,-6-12 0,-2 4 0</inkml:trace>
  <inkml:trace contextRef="#ctx0" brushRef="#br0" timeOffset="33393">7687 8539 19496,'-12'0'3958,"0"0"-3419,1 0-179,0 0 180,6 0-1,-1 0-359,6 6 0,0 4-90,6 8-90,4 5 90,8 2-90,10-6 0,3-1 0,6 0 0,-3-5 0,-1-4-258,0-11 258,1-7-90,-5-5 90,-3-11 0,-7-4 0,-5-7 90,-8-3-90,-2-4 0,-4 2 90,-6 2 168,-6-2-258,-3 13 90,-5 2-90,4 17 90,-3 5 90,-1 14 180,-17 33-270,9 5-45,4 4 0,2 4-45,11-21 0,3 1 45,-3 22 0,7 0-90,10-21 0,5-2-225,-1 0 0,3-4 0,27 12-270,-6-27-89,5-7-181,0-5-1528,19-20 179,-13-4 2159,-14 1 0,-1-4 0,13-25 0,-21 21 0,0-1 0</inkml:trace>
  <inkml:trace contextRef="#ctx0" brushRef="#br0" timeOffset="33676">8548 7960 21475,'0'-52'3598,"0"2"-2969,-4 5 1,0 5-90,-1 5-1,-2 8-269,6 5-180,-2 8 0,3 5 90,0 13-180,0 16 90,-1 13 0,2 9-90,0 16 0,1 6-1131,-1-6 0,0 4 1,0-1 1130,0-7 0,1-1 0,-1-1-30,0 0 0,0-1 0,1-4-136,-1 1 0,0-3-194,1 9 0,0-2 0,-1-17 1,0-1-1,0 5 0,0-4-629,1 0-1890,2-11 451,-2-15 2428,4-16 0,-2-18 0,2-10 0</inkml:trace>
  <inkml:trace contextRef="#ctx0" brushRef="#br0" timeOffset="34220">8219 8218 21655,'-41'0'2608,"4"0"-2428,9 0-90,13 0 0,6 0-180,36 0-90,3 0 0,32-2-654,3-2 744,-29 0 1,2 1 44,1-2 0,1 1 45,-1-2 0,0 1 0,-3 0 0,-1 0 179,26-6 91,-14 6 180,-13-1 360,-6 5-451,-17-3-89,0 4-90,-11-2 90,0 2 180,0 26-360,0 29-90,0-22 0,0 2 73,2 8 1,0 0-74,2 23 0,6-3 0,1-6 0,3-7-90,-2-10 90,2-6-89,0-9 89,-1-7-90,1-9 0,0-5 326,7-24-326,1-1 90,6-25 45,-10 9 0,-1-2 0,-4 8 0,0 0-1260,2-11 1,-1 1 1394,0-8-90,-4 8-1,-4 7-89,-2 11 0,0 8 0,-2 8 0,9 33 2520,-3 1-2835,1 11 0,1 4-585,-1 11-1034,0-7 1,0-2 1933,1 0 0,4 5 0,-1-27 0</inkml:trace>
  <inkml:trace contextRef="#ctx0" brushRef="#br0" timeOffset="34726">9409 8214 23993,'0'-30'2159,"-4"5"-1979,3 5 90,-2 8 359,3 18-449,0 37-180,0 8 45,0-12 0,1 1-1081,4 26 1036,-1 0 0,2-3 0,-2-8 0,0-8 0,-2-11 0,0-8 0,-2-10 0,0-9 0,0-9-90,-4-23 1036,4-5-946,-4-21-90,4 1 90,0-4 0,5 0 0,2 2 0,14-11 0,-1 18 0,10-5 90,-3 26 0,19 8 90,-9 16-90,14 8 0,-18 14 90,4 16-90,-11-1 0,-4-3-90,-12-10 0,-8-18 0,-2 2 0,0-9-360,0 3-719,-4-10 179,3-2-179,-6-5-90,6-1-2789,-3-8 3958,4 5 0,0-5 0,0 6 0</inkml:trace>
  <inkml:trace contextRef="#ctx0" brushRef="#br0" timeOffset="35137">9912 8200 20755,'5'-13'4048,"-2"-1"-3329,-3 2-269,0 1-90,0 2-180,2 4 180,0 1-91,4 12-89,1 8 0,1 16-90,0 11 0,-2 12-90,0 4-264,-4 6 264,0-1-719,-2-3 719,0-6 0,0-10-3066,0-9 3156,0-11-180,0-11-90,0-12 254,0-13-164,0-14 0,4-14 90,2-17 0,0 23 0,2-2-12,6-20 0,1 0 57,-2 15 0,0 1-45,3-10 0,1 3 0,5 1 90,-2 15 3001,3 14-3001,-1 14-90,4 13 90,1 12-45,-8 4 0,-1 4-45,9 21-1546,-11-16 1,-2 2 1275,0 16-180,-8-2 33,-2-2-1022,-10-7-540,-1-4 1979,-16-2 0,5-14 0,-10 0 0</inkml:trace>
  <inkml:trace contextRef="#ctx0" brushRef="#br0" timeOffset="35643">10578 7689 21475,'0'-7'3418,"0"1"-2968,0 1-1,0 2 271,0 1-270,4 6-1,2 12-269,6 13 0,5 21-135,-7-17 0,0 2-366,0 6 0,1 2 366,1 4 0,0 3-45,-3-1 0,1 4 0,-1-2 0,1 7 0,0 1-30,-1 0 0,0 5 0,-1-8-60,-2-10 1,0-3-136,1 8 0,-1-3-495,1-3-269,-3-11-450,-3-14-360,-1-9-810,0-17 2609,0-12 0,-5-18 0,-2-8 0</inkml:trace>
  <inkml:trace contextRef="#ctx0" brushRef="#br0" timeOffset="35953">10322 7730 22374,'-18'-25'2069,"2"2"-1619,2-2-90,7 3-91,2 1 1,8 1-90,9 4-90,14 2 90,19 7-180,-13 5 0,2 0-264,7 2 0,2 0 264,6 4 0,0 0-450,3 0 0,0 0 405,-1 4 0,0 0-90,-3-1 0,0 0-180,8 0 1,0 1-106,-12-2 0,-1 0-120,1 2 1,-3-1-180,0 5-2789,-23 5 3626,-22-4 0,-9 4 0,-7-5 0</inkml:trace>
  <inkml:trace contextRef="#ctx0" brushRef="#br0" timeOffset="36353">10992 8168 21115,'2'6'3598,"15"20"-3148,5-5-270,18 21-180,3-7 0,-7-10-90,14-5 0,-22-13 90,11-3 0,-17-4-90,-2-4 90,-2-3 270,6-21-91,-8 3 181,7-23-270,-14 20 90,1-2-90,-6 17 450,-2 16-1,-6 43-359,-4 13-566,0-11 1,0 3 385,-2-5 0,-1 1 0,0-2 0,-2 3 0,0 1-780,-1 7 0,-1 2 1,0-3 239,2-9 0,0-2 1,2 0-1225,-5 21 0,3-11 1764,8-24 0,10-14 0,2-10 0</inkml:trace>
  <inkml:trace contextRef="#ctx0" brushRef="#br0" timeOffset="36586">11752 8187 23184,'0'-19'2428,"-4"19"-2068,-4 18-90,-5 27-90,-3 16-315,8-25 0,2 3 90,1 20 0,1 4-450,1 0 1,1 0-162,2-1 1,2-2 160,-2-10 1,2-5-586,2 2-359,0-13-630,2-15 2069,0-9 0,0-18 0,0-2 0</inkml:trace>
  <inkml:trace contextRef="#ctx0" brushRef="#br0" timeOffset="36854">11744 8304 11934,'0'-35'1199,"0"-1"0,-3 3 1,0-1 193,1-6 0,-1 1-1123,-1-16-1,6-10 1,12 31 1363,10 3-1454,9 10 1,28 11-180,-15 17 0,12 16 0,-25 15 45,-19-2 0,-5 4 0,-6 5 0,-3 0-45,-3 1 0,-6 0 0,-11 7 0,-8-5-135,-3-18 0,-3-4-45,2 2 1,-1-4 274,-29-1-1085,27-21 553,3-19 437,16-3 0,11-9 0,14 4 0</inkml:trace>
  <inkml:trace contextRef="#ctx0" brushRef="#br0" timeOffset="37243">12060 8313 23004,'14'0'630,"3"0"-630,7 0 0,4-4 0,11-3 0,4-4-90,4-5 90,1-2 0,1-5 0,-16 5 0,-1-1 90,14-13-588,-18 11 0,-2-2 588,-1-11 90,-6 0 179,-10 0 541,-9-7-450,-10 12 809,-22-1-719,1 31-181,-16 16-134,14 16 0,1 7-135,8-7 0,0 3-1591,-9 15 0,3 3 1501,12-12 0,4 0 0,1-2 0,3 2 173,5 12 0,5-1-173,3-17 0,3-1 0,4 9 0,7-4-225,9-12 0,4-7-225,22 3-453,-16-12 0,1-4-86,24-17-271,2-7 585,-31 3 1,-1-3-406,0-2 1,-1-3 1079,-1-3 0,-1-2 0,-1 0 0,-1-2 0,-1-2 0,0 1 0</inkml:trace>
  <inkml:trace contextRef="#ctx0" brushRef="#br0" timeOffset="39806">15134 7282 21115,'3'-14'2698,"-2"1"-2338,-1 1-180,0 1 0,0 6 0,0 1 90,2 14-90,1 13 0,2 20-368,-1-11 1,-1 3 322,1 8 0,0 3-616,-1 9 1,0 3 570,0 6 0,-2 2-459,0-19 0,0 2 0,-1-1 399,0 1 0,0 1 0,0-1-422,0 0 0,0 1 0,0-2 422,0 0 0,0-2 0,0 1-30,0 17 0,0-1 0,0-5 0,0-1 0,0-7 0,0-3-236,0-5 0,0-2 236,0 25 725,0-15-725,0-12 912,0-5-1092,0-17 1351,0-2-2250,0-14 1821,0-16-1821,0-4-720,0-19 1799,0 7 0,0-2 0,0-18 0,0 15 0,0 0 0</inkml:trace>
  <inkml:trace contextRef="#ctx0" brushRef="#br0" timeOffset="40240">15106 7499 12294,'10'-37'1079,"1"0"0,9-19-265,-4 20 1,2 1-545,14-11 1094,5 8-1094,4 6-90,3 11-90,3 10 1003,2 11-913,10 25-180,-16 6 0,-14 4 0,-3 5-180,-1 14 1338,-10-18 1,-3 0-1609,0 9-179,-3-6 557,-5-6-1996,-3-8 2186,-4-11 0,-7-6 0,-5-8 0</inkml:trace>
  <inkml:trace contextRef="#ctx0" brushRef="#br0" timeOffset="40530">14858 7979 22464,'24'0'810,"8"0"-540,11 0-180,14 0-1,-9 0 1,2 0-90,-11 0 0,-1 0-430,14-1 0,-2 2-20,11 3-294,-23-2 1,-1 1 743,20 2 0,-5-1 0,-19-4 0</inkml:trace>
  <inkml:trace contextRef="#ctx0" brushRef="#br0" timeOffset="40906">15524 7997 20845,'-8'0'3058,"4"0"-2608,0 0 180,4 0-360,0 4-1,0 23-179,0 3 0,0 26-180,4-4 90,2 3 0,4 1 0,0-22 0,0-2-90,6 14-89,12 1 179,-10-33-90,6-16 90,-1-35 0,-5-3 134,-3-5 1,-1-4 0,-4 9 0,0 0-45,1-9 0,0 2-90,1-13 90,2 28 0,-6 38-90,4 20 0,0 22 90,1 11-135,-8-26 0,0 2-481,0 15 1,0 0 120,-3-14 0,0 0-989,1 18 0,0-3-945,-1-6 2304,4 0 1,2-31 0,2-8-1</inkml:trace>
  <inkml:trace contextRef="#ctx0" brushRef="#br0" timeOffset="41287">16040 8173 22104,'4'-52'2519,"0"4"-2159,-2 9-180,-2 8 0,4 13-1,0 7 1,2 13-90,4 11-90,1 14 90,1 12-90,0 9 45,-5-11 0,-2 2-45,-1-3 0,-1 0 0,0 1 0,-1-2 0,-2 15 0,0-28 0,0-10 0,0-6-45,-4-32 0,-1-15 45,9 1 0,-2-17 0,2-1 90,13 7-90,6-7 90,2 33-90,-3 17 0,19 28 0,-16 10-315,-3 2 0,-2 1-494,1 10-270,4 11-541,-11-22-628,-2-7 2248,1-7 0,1-9 0,0-5 0</inkml:trace>
  <inkml:trace contextRef="#ctx0" brushRef="#br0" timeOffset="41627">16738 8033 21655,'0'-12'1979,"0"1"-1890,0 4 1,0 1-180,0 1-179,2 1-181,2-7 450,-1 1 90,1-8 90,-4 2 0,-8-2 179,-1 0-89,-9 2 0,0 4-90,-2 6 90,-3 12-90,3 10-90,1 14-90,9 10 45,7-4 0,4 2-45,7 23-114,-3-20 0,3-1 114,12 12-180,0-4-89,5-10-91,-1-4-90,0-9-180,-1-5 630,-3-10-1709,-2-6-312,-1-13 2021,-1-7 0,0-9 0,0-5 0</inkml:trace>
  <inkml:trace contextRef="#ctx0" brushRef="#br0" timeOffset="43204">17035 7603 24173,'0'-9'720,"0"-4"-630,0 3 0,0-3 0,0 6-90,0 0 0,0 5 0,0 0 0,0 0 0,0 1 0,0-3 90,0 4 359,0-2-359,2 8 0,0-1-90,2 10 90,0-5-180,-2 0 180,0-2-90,-2-7 90,0 3-90,0-10 0,0 0 90,0-7-90,0 1 0,-4-9 0,0 5 0,-1-3 0,2 8 0,3 2-90,0 3 90,0 2-270,0 4 540,0-2-180,0 12 180,0 11 0,2 24-180,-2-14 0,0 6-30,1 7 0,-1 6 0,1-2-243,-1 12 1,0 1 182,0-7 0,0 3 0,0 0-355,0-3 1,0 1-1,0-4 355,0 5 0,0-1-698,0-9 1,1 0-1,0-4 653,0-7 0,0-2 79,0 3 1,0-1-125,1 7 0,-2-1 154,0-24-783,2-5 646,2-5-467,0-5 2349,0-9-2708,-2-4-327,-2-7-753,0-7 1979,0-5 0,0-4 0,0-2 0</inkml:trace>
  <inkml:trace contextRef="#ctx0" brushRef="#br0" timeOffset="43622">16929 8114 20403,'-22'0'2339,"1"0"-1717,3 0-352,6 0-181,5-2 1,11 0-135,13-3-45,11 1 0,9-3-90,8 0 136,4-2-1,-17 3 0,1-1-45,13-3 90,5-3 90,-26 6 0,-7 2 90,-2 3 449,-7 2-359,-3 0 90,-5 0 539,-1 0-809,2 0 0,0 4 0,4 7-90,1 10 0,1 9 0,0 8-90,4 23-180,-8-27 1,1 0-541,4 30-269,-4-10-900,-4-29 1979,-1-7 0,0-9 0,0-5 0</inkml:trace>
  <inkml:trace contextRef="#ctx0" brushRef="#br0" timeOffset="43787">17392 7612 20316,'-10'-36'989,"4"2"-29,-2 9-1319,7 5 19,-2 8-1549,3 6 1938,0 8 0,0 7 0,0 5 0</inkml:trace>
  <inkml:trace contextRef="#ctx0" brushRef="#br0" timeOffset="44112">17551 7834 23454,'0'18'1439,"0"4"-1259,0 3-90,0 9 0,-4 7-90,3 6 0,-3 6 0,4-3-90,13 13-180,5-14 90,5-10 0,1-19 90,-8-26 0,2-24 90,-9-3 0,0-22 90,-9 5-90,-5 0-45,-1 17 0,-4 0-315,-20-18-359,1 4-451,-4 21-988,14 19 2158,3 3 0,7 4 0,4 0 0</inkml:trace>
  <inkml:trace contextRef="#ctx0" brushRef="#br0" timeOffset="44495">17766 7951 21835,'6'-9'2878,"-2"-2"-2608,0 2-90,-2 0 0,4 4-1,0 11-89,4 10-90,1 16 90,1 11-90,-4-5 0,-1 3 0,5 22-146,-7-22 0,0-1 146,-2 8 0,-3-2-180,0-35 180,0-12-90,0-37 90,6-17 0,2-10-952,1 27 1,0 1 996,2-2 0,1 0-45,0 2 0,1 1 44,0 4 0,0 1 46,11-15 0,1 19 90,-1 21-90,0 19-90,3 17 90,-3 13-90,1 11-90,-3 6-180,-4-1-540,-7-22 1,-2-2-900,2 15 1004,-1 4 705,-12-26 0,-4-10 0,-5-5 0</inkml:trace>
  <inkml:trace contextRef="#ctx0" brushRef="#br0" timeOffset="44940">18432 7413 21205,'0'-36'3148,"0"4"-2248,0-7-541,0 16-179,0-3 0,2 19 540,7 35-450,2 16-180,-2-2-1,0 4-1380,0 4 1,-1 2 1335,-1 7 0,0 2 0,-1 2 0,0 3-498,-1-6 0,-1 4 1,-1-4 422,-1-14 0,-1-2 0,1 2-330,0 19 0,0 4 0,-1-8-225,0-13 1,-2-3-136,1 8 1,0-5-1700,0-1 2419,0-15 0,0-13 0,0-11 0</inkml:trace>
  <inkml:trace contextRef="#ctx0" brushRef="#br0" timeOffset="45404">18480 7635 22554,'-4'-34'2339,"0"2"-1889,4 5-91,0 4 181,0-1-450,0 11 90,6 0-90,4 20 0,10 9 180,7 17-1,4 15-1205,-15-18 0,0 1 1026,1 6 0,-1 1-46,1 3 1,0 2 0,0 3 0,-1 1-45,1 1 0,0 1 0,-2-1 0,1 2-72,-3-9 0,1 2 0,0 0 72,6 15 0,0-2 0,-1-2 0,0-4 0,-3-12 0,-1-5 0,1-2 0,-2-10 89,-3-10 1887,1-4-1976,-4-14 0,2-10 0,-4-17 0,-2-25 0,-2 20 0,0-3-367,0-10 0,0-3 367,1-7 0,0-3-480,0 20 1,1-2 0,-1 1 479,1-1 0,-1 1 0,1 0 0,2-19 0,0 3 0,-1 5 0,0 3-57,0 9 0,0 2 12,-1-4 0,0 4-135,3-10-270,-2 0-899,1 29 1107,-3 13-1107,1 7 781,-4 14 568,0 8 0,0 4 0,0 3 0</inkml:trace>
  <inkml:trace contextRef="#ctx0" brushRef="#br0" timeOffset="45921">19285 7897 19946,'18'0'3688,"0"-2"-2969,0-6-179,-3 0-360,-3-4 0,-6 8-90,-4 2-1,-2 2 181,0 10-90,-7 9-90,-4 19 0,-8 12-90,5-5 0,-1 1 0,4-9 0,1 0 0,-5 22 0,1-2-90,5 3 0,4-25 0,1-3-90,4-2-179,3-14-1,6-8-180,19-24 450,0-8 0,13-22 180,-20 5 0,-4-4-255,-3 10 1,-3-1 299,3-14 0,-3 1 45,-3-17 0,-4 10 90,-2 6-90,-2 12 89,-4-4-179,0 17-90,-1-1 90,2 17-90,3 5 509,0 6-509,3 25 0,2 5 90,7 26-180,2 1 0,6 3-135,-9-29 0,-1-1-494,12 27-181,-3-4-629,-1-10-630,-4-9 2159,-2-9 0,-5-13 0,-4-6 0</inkml:trace>
  <inkml:trace contextRef="#ctx0" brushRef="#br0" timeOffset="46572">19634 7920 21025,'2'-30'2698,"0"3"-2338,0 2 450,0 3-630,0 7 449,16 41-539,-8 3-90,0 4 0,1 4 90,-1 20-388,-2 6 298,-2-1 0,-3-23 0,0-1 0,-1 12 0,0 6 90,-2-27-90,0-20-90,2-6 90,2-25-90,4-12 90,2-18-113,-3 20 1,0-2 112,2-4 0,1-1 0,0-2 0,0 0 0,1 1 0,1 0 45,1-4 0,0 2-45,-3 8 0,1 3 0,9-23 90,1 33 0,-5 27 0,2 19-90,-4 18 90,-4 14 68,-2 9-158,-5-31 0,-2 0 45,0 1 0,0-1-45,-1-1 0,0 0-1636,0 4 1,0-1 1635,0 13 0,0-1 0,0-31 0,0-9 0,0-11 154,0-9-154,0-14 0,4-9 0,4-11 1696,6-7 0,2-3-1696,-2 17 0,0 0 45,6-17 0,0 5 45,4 14 90,4 34-180,-7 20 90,5 17-90,7 20 0,-11-12 0,5 11-270,-13-22-270,-4-7-359,0-3-361,-6-6-449,0-2-629,-4-7 2338,0-3 0,0-4 0,0 0 0</inkml:trace>
  <inkml:trace contextRef="#ctx0" brushRef="#br0" timeOffset="47171">20401 7947 19856,'7'0'3148,"-3"0"-2698,1 0-270,0 6 89,4 1-179,4 7 0,3 0 0,6-3 0,3 0-90,5-6 0,1-1 0,-1-4 0,1-4 0,-3-3 0,-1-6 0,-1-5 90,-4-5-90,-1-4 90,-5-3 90,-2-2-90,-2-15 0,-5 11 0,-2-10 0,-5 17 90,-5-8-180,-2 11 90,-3-4 89,-2 17-89,3 2 90,0 6-90,-1 1 90,-1 4 0,-3 4-90,-2 5 0,-3 5 270,-10 20-270,7-4 90,-6 16-135,17-14 0,2 1 44,0 20-89,3-16 0,3-1 90,6 15-90,4-3 0,5-3 0,4-4 0,3-5 0,1-4 0,2-5 0,1-6 90,5-6-90,20-8-90,-7-3 90,18-4-45,-21-4 0,-1-2 45,11 0-45,-13-1 1,0-1-316,8-5 90,-11 3-630,14-10 181,-23 8-91,4-4-1438,-11 3 89,-7 4 2159,-2-2 0,-11 4 0,0 0 0</inkml:trace>
  <inkml:trace contextRef="#ctx0" brushRef="#br0" timeOffset="48673">23422 6726 22194,'0'-14'3149,"0"3"-2700,-3 2 1,-4 4 180,-19 21-181,-12 37-359,14-3 0,3 8-90,9-4 0,3 4 0,3-1-379,1-6 1,3 0 0,4 3 378,4-3 0,4 3 0,1-1 0,1-5 0,6 11 0,3-3 0,-3-9 0,3 0 0,-1-4 0,2-3 0,1-3 0,-1-5 0,1-1-90,16 19-90,-5-12-360,2-5-809,-7-17-990,-2-10 450,-13-16 1889,-7-12 0,-3-3 0,2-5 0</inkml:trace>
  <inkml:trace contextRef="#ctx0" brushRef="#br0" timeOffset="49611">27970 6699 18843,'0'-23'2159,"0"0"-1096,0 3-794,0 0 91,0 4 0,0 0 246,0 4-336,0 3 126,0 3-126,0 3 387,0 1-478,0 0 1,0 0 0,0-1-180,0 1 90,0 0 180,13 2-180,1-2 90,14 10-90,4 4 0,-2 9 0,1 5-45,-4-6 0,1 3-15,6 9 0,3 6 0,-3-2-847,-2 4 1,-2 1 816,-3-4 0,0 3 0,-3-1 0,-3 7 0,-5 1-320,-7-3 0,-2 3 0,-3-2 365,-1 4 0,-6 1-191,-7-1 1,-5 5-1,-6-6 191,-14 5 0,-5-6 0,-2 1 0,0-4-367,-1-8 1,3-4 411,-11 3 0,13-10-90,6-5 90,9-6 1138,7-7-1138,8 1 981,4-7-1071,4 3 628,0-4-718,0-10 745,4-4-1014,-2-6-271,4-1-180,-2 3-269,0-3-270,-1 1 1349,-5-9 0,-4 13 0,-5-5 0</inkml:trace>
  <inkml:trace contextRef="#ctx0" brushRef="#br0" timeOffset="51306">13778 10009 19856,'-16'-9'2428,"-2"0"-2158,-2 0-90,-3 2 0,-3 1 90,-3 1-90,-3 1 90,-3 1-1,-5 1 181,-25 16-270,11 2-1381,18-2 1,1 3 1290,-11 12 0,3 5 0,3 18 0,19-11-90,3 15 0,24-19 90,4 1-90,10-2 0,7-1 0,4-4 0,-1-4-90,1-2 90,-5-4 0,-2-3 2581,-5-3-2491,-5 13-90,-8-3 90,-22 29-90,-2-14 90,-17 12-46,15-23 1,1-1 45,-9 13-90,-5 11 0,17-23 0,7-2 0,4-2 0,7-2 0,2-1 90,6-1-180,2-3 90,14 3 90,-4 5-90,0 0 0,-10 4 90,-8 14-90,-12-9 0,-2 14 90,-9-16-90,-7 9 90,6-12-90,-3 7 0,9-7 90,5 1-90,4-1 0,5-4 90,1-8 0,7 5 180,1 0 180,1-8-1,-2 3 1,-6-17-180,0 11 0,-2-10-180,0 8 0,0-9 0,0 3-180,0 0 0,0-3-1170,7 17-359,1-6-899,6 14 2518,1-4 0,4 8 0,3 2 0</inkml:trace>
  <inkml:trace contextRef="#ctx0" brushRef="#br0" timeOffset="52506">14014 17549 22644,'-4'-14'1889,"3"1"-1709,-2-1-90,3 3-90,3-1 0,5 5 0,7 3 90,5 2-90,17 10 0,-9 0 90,11 10 90,-17-2 449,0 14 451,-10 7-271,-16 17-539,-8-9-180,-12 3 0,6-16-90,-1 0 0,5-5 0,5-4 0,4-3-90,5-4 90,2-2-180,4-1-360,19 4 450,-6-4 0,13 0 90,-16-9 0,-4-4 90,-4 4-90,-4 3 90,-2 5-90,-2 14 0,-4-4 90,3 11-180,-6-5 90,6-1 0,-2 2-180,12-4 91,0-4 89,9-10-90,0-1 90,-1-4 0,1 7 0,-2-2 0,-1 3 0,-1 1 269,-2 10-89,-5-5 0,-2 6 0,-9-8-180,-14 12-360,-18-3-179,-3 1-361,-6-13-359,12-11-720,3-10-719,0-4 2698,1-10 0,2-5 0,1-5 0</inkml:trace>
  <inkml:trace contextRef="#ctx0" brushRef="#br0" timeOffset="53367">14274 16169 19946,'-11'-11'3867,"5"2"-3147,-1-2-90,6 4-1,-3 0-179,4 5 449,0 0-629,0 10 0,0 6-180,4 13 0,2 9-90,4 9 0,3 9-337,1 8 337,2 2 0,2-1 0,-6-23 0,0-1 0,4 12 0,1 7 0,-12-33 0,-2-13 0,-3-4-90,-9-24 90,7-5 0,-7-21-90,9-10-614,0-13 704,0 26 0,0-2 0,1-3 0,2 0 0,-1-3 0,2 1 0,2 1 0,2-1-45,5-10 0,3 2 45,-3 15 0,1 3 45,10-10 0,4 6-45,20 10 90,1 18-167,-4 26 77,-14 16 0,-5 4 0,-1 0 393,-2 6-393,-7-15-90,-1 3-1349,-10-21-261,-2-5-279,-3-9-453,2-4 2432,2-3 0,4 3 0,3 0 0</inkml:trace>
  <inkml:trace contextRef="#ctx0" brushRef="#br0" timeOffset="53948">15049 16156 22914,'0'16'2069,"4"-7"-1709,7 1-271,7-9 1,8-1-90,2-7 0,5-6 0,1-5-90,19-15 90,-7-11 90,-2-1-90,-21-3 180,-25-2 90,-11 14 720,-20-9-541,2 30 181,-29 29-405,27 25 0,6 13-225,1 4 0,4 5-308,9-15 0,1 1 0,5-2 308,8 13 0,7-4 0,3-16 0,5-2-153,8 8 1,6-4-163,3-8 0,2-4 135,-1-3 0,2-6-45,-1-12 1,0-9-136,16-25-36,-24 6 1,-1-3 260,0-5 0,-1-3-712,1-6 0,-2-3 802,1-4 0,-1-3 45,0-5 0,-1-5 0,-3 1 0,0-5 0,-1 2 60,-5 12 0,0 1 0,-1-1 0,3-13 0,0-3 0,-2 1 239,-4 8 1,-1 2 0,-2 2-75,1-4 0,-2 0 44,-2 9 1,0-3 0,-1 8 727,-3-16-727,-4 3-239,0 52-31,-8 62 0,9-24 0,0 4-283,-1 22 1,1 2 282,3-8 0,2-1 0,0 2 0,2 0 0,0-2 0,2 1 234,1-9 0,0 1 0,1-3-459,0 3 0,0-2-810,5 19 1,1-4-2294,1-7 899,1-10 2429,-6-36 0,-6-22 0,-2-9 0</inkml:trace>
  <inkml:trace contextRef="#ctx0" brushRef="#br0" timeOffset="54457">15650 15780 21655,'-47'-11'3148,"4"2"-2878,7 2-90,9 3-180,13-1-360,23-3 0,15 2-180,24-4 1,11 5 10,-25 0 0,2 1 439,0 2 1,1 1 44,1-2 0,-1 0 135,-1 1 0,-1-1 44,0 0 1,-1-1 135,31-5 0,-6 0 180,-8 0-314,-8-2 404,-11 2 89,-9-2-89,-7 2 0,-6-1-90,-6 3 584,0 1-674,-4 3 426,0 1-786,1 12 0,2 9 0,3 17 0,0 12 0,2 9-355,2 6 355,0-1 0,-1-22 0,0-1 0,4 12 0,5 4 0,-6-32 0,9-14 0,21-53 0,-19 11 0,-2-3 0,3-8 0,-3-2 0,-5 4 0,-3 1 0,3-21 0,-9 25 355,2 4-355,-7 31 0,4 14 0,2 27-90,-1-6-720,3 16-449,-6-18-540,2-2-360,0-4-449,2-2 2608,6-5 0,6-4 0,5-3 0</inkml:trace>
  <inkml:trace contextRef="#ctx0" brushRef="#br0" timeOffset="54939">17010 15735 25343,'-5'-43'2968,"-2"0"-2878,-3-6 0,0 17 0,5-2-90,2 20 0,5 15 0,7 23 0,-1 9 0,5 18 0,-5-6 0,-3-11 0,0 2 0,4 17 0,-5-19 0,0-1 0,2 8 0,-4-7 0,0-5 0,-2-8 0,0-6 0,0-26 0,0-5 0,2-26 0,0-2 0,3 9 0,1-1 0,7-22-148,-2 20 0,1 1 148,12-12 0,3 5 0,3 6 0,0 11 0,3 6 0,-2 12 0,8 11 0,-14 6 0,4 6 0,-17-1 0,-5-1 0,-4-1-424,-3-2-2814,-3 0 809,2-4 2429,-3-1 0,4 0 0,0 1 0</inkml:trace>
  <inkml:trace contextRef="#ctx0" brushRef="#br0" timeOffset="55405">17522 15604 22914,'6'0'3328,"0"0"-2878,-2 0-1,0 0 181,2 0 0,1 6-450,1 8-180,2 11 0,0 13 0,2 10 0,0 10-743,1 4 743,-1 4 0,-2-7 0,0-5 0,-4-9 0,0-6 0,-2-12 0,-1-13 0,-2-18 0,-1-19 0,2-18 0,2-13 337,3-10-337,-3 27 0,2-1-728,-1 0 1,2-1 727,0 0 0,2 1 0,0 0 0,2 1-516,1 4 0,1 0 516,11-25 0,4 6 0,-8 23 0,3 3 303,24-8-303,12 31 0,-15 28 0,-21 18 0,-5 8 0,-7-16 0,-2 2 0,3 26 0,-1 1 0,-6-29 0,0-2 493,1 7 1,0-2-494,0 0-2050,-2-9 2050,-2-8-1349,-2-10-4947,0-29 6296,0-6 0,0-27 0,0 6 0</inkml:trace>
  <inkml:trace contextRef="#ctx0" brushRef="#br0" timeOffset="56030">19719 15351 18686,'12'-23'3238,"0"0"-2878,1 1 0,-3 1 90,0 1 719,-6-2 0,0 3-719,-4 3 540,-5 7-451,-4 7-89,-5 10 0,-6 6-180,-5 14-270,-4 8 0,7-1 0,-1 7 0,8-1 0,3 3 0,0 2 0,1 0 0,2 0 0,1 0-158,3 1 1,1 0 0,5-3 157,6 2 0,4-5 0,18 6 0,-5-20 0,5-5 0,4-9 0,2-5 0,0 1 0,1-4 0,1-9 0,-2-6 0,15-19-292,-6-10 292,-7-12 0,-22 21 0,-2-2 0,-2-3 0,-3-2 0,-2-1 0,-2-3 0,-9-19 0,-3-1 0,2 17 0,-3-1-233,-6-10 1,-2 2 232,-9-6 0,-1 12 354,-1 15-534,0 10-539,-3 13-361,0 5-1888,-4 20 1278,12 0-649,4 15 2339,13-4 0,10 0 0,1 0 0</inkml:trace>
  <inkml:trace contextRef="#ctx0" brushRef="#br0" timeOffset="56324">20677 15088 23723,'-14'0'2789,"0"0"-2429,-1 0 89,1 0 1,8 0-90,0 0-90,6-2-180,0 2-90,0-4 0,0 1-90,0-1-270,0-3-180,2 2-449,2-1-2339,4 3 629,3 7 2699,-1 6 0,2 10 0,-2 3 0</inkml:trace>
  <inkml:trace contextRef="#ctx0" brushRef="#br0" timeOffset="56541">20811 15835 27231,'8'6'1350,"-1"1"-1350,-1 9 0,-2 6 0,-2 10 0,0 9 0,-10-2 0,-4 4-905,-6 3 0,-3 0-444,-2 3 0,-3-1 1349,-4-4 0,-2-3 0,8-13 0,0-3 0,-1 0 0,0 0 0</inkml:trace>
  <inkml:trace contextRef="#ctx0" brushRef="#br0" timeOffset="85657">7200 9928 20935,'-14'-2'2968,"-1"-1"-2248,-1-3-90,0 1 179,1-4 1,1 6-181,2-3-179,5 6-180,-2-2 0,8 0-180,-2-1-90,5 1 0,7 0 0,15 2 0,23-4 0,-12 1 0,8-1-848,3-1 0,9-1 0,3 1 0,-2-1 848,-6 1 0,-2 0 0,3 0 0,6 0 0,-1 0 0,5-1 0,4 1 0,3-1 0,1 0 0,-1 0 0,-2 1-325,-3 0 1,0 1 0,0-1 0,0 1 0,0 0 0,0-1 0,0 1 324,1-1 0,1 1 0,-1-1 0,1 0 0,-1 1 0,1-1 0,-2 1-193,-2 0 1,0 0 0,0 1 0,-1-1 0,0 1-1,0 0 1,-1 0 192,8-1 0,0 1 0,-1 0 0,-1 0 0,-2 1 0,-2-1 0,-3 1 0,-3 0 0,-2 1 0,2 0 0,3-1 0,6 1 0,5-1 0,1 0 0,0 1 0,-5 0 0,-7 0 0,8 1 0,-7 0 0,0 0 0,9 0 0,1 0 0,-9 0-304,-10 0 0,-7 0 304,-7 0 0,-3 0 1301,18 0-1301,-15 0 1944,-10 0-1944,-8 0 2444,-5 0-2444,-6 0 1926,-3 0-1926,-1-2 0,-2 0 0,-1-5 0,0 2 0,0-2-1170,-3 3-719,-3 1-989,-5-1 2878,-5 2 0,0-1 0,-5 1 0</inkml:trace>
  <inkml:trace contextRef="#ctx0" brushRef="#br0" timeOffset="90214">15301 9421 23544,'-31'4'2428,"3"-3"-1978,3 3-90,5-4-1,4 0-89,7 0-180,4 0 90,14 0-90,15 0 0,26 0 0,-10 2 0,9 0-600,3-1 0,10-1 0,4 0 0,-3 0 532,-3 1 1,-2 0 0,2 1-1,4-2-440,-6 1 0,4-1 0,3 0 1,0 0-1,-1-1 0,-1 1 418,3 0 0,0 0 0,-1 0 0,0 0 0,1 0-290,-9 0 1,1 0-1,0 0 1,1 0 0,-1 0-1,1 0 290,0 1 0,1 0 0,0 0 0,0 0 0,0 0 0,0 0-194,1 0 1,0 0-1,0 0 1,0 0-1,0 0 1,0 0 193,1 0 0,-1 0 0,0 1 0,1-1 0,-1 0 0,0 0-50,0 0 1,-1 0-1,0-1 1,1 1-1,-1 0 1,0-1 49,-1 0 0,0 0 0,0 0 0,0 0 0,0 0 0,-1 0 0,-1 0 0,-1 0 0,0 1 0,1-1 0,1 0 0,3-1 0,-5 0 0,2 0 0,2-1 0,1 1 0,0-1 0,1-1 0,-1 1 0,0 0 0,-1-1 0,1 1 0,1-1 0,-1 0 0,0 0 0,0 0 0,0 0 0,-1-1 0,0 1 0,0 0 0,-1-1 0,1 1 0,-1-1 0,-1 0 0,0 0 0,-1 0 0,12-1 0,0 0 0,-1-1 0,-2 0 0,-4 1 0,-3 0 0,1-1 0,-4 0 0,-3 0 0,-1 1 35,14-2 1,-3 0-1,-1 0-35,-9 1 0,-1 0 0,1 0 226,5-1 1,0 0 0,-2 0-227,10-2 0,-2 1 662,-5-1 0,-3-1-662,-15 2 0,-7 1 0,-8 2 2060,-1-1-2060,-17 6 2622,-2 0-8109,-9-14 5788,-4-4 1,-11-22 0,-3-1 0</inkml:trace>
  <inkml:trace contextRef="#ctx0" brushRef="#br0" timeOffset="95243">14546 17300 20305,'-13'4'2609,"3"-3"-2249,4 3-90,-3-4 89,7 0 1,-3 4 90,5-3 0,-4 7 89,3-3-179,-2 0 0,3 5-90,0-4 0,3 5 89,6 0 1,7 0 0,8 3 90,10 0-360,11-1-90,14-1-224,-24-8 0,3-1 224,6-1 0,3 0-1551,7-2 1,3 0 1550,-13 0 0,0 0 0,2 0 0,6-1 0,2 1 0,1-1-561,5 0 0,3-1 1,0 0 560,-10 0 0,0 0 0,2 0 0,0-1-415,4 0 0,2 1 0,0-1 1,1 0 414,-9 0 0,0 0 0,1-1 0,0 1 0,1 0 0,2 0 0,1 0 0,1 0 0,0-1 0,0 1-202,2-1 1,1 0-1,0 0 1,0 0-1,0 0 202,3 0 0,0 0 0,0-1 0,1 1 0,0 0-9,-11 1 1,-1-1 0,0 1 0,2 0 0,1-1-1,3 1 9,-3-1 0,3 1 0,2-1 0,2 0 0,0 1 0,-2-1 0,0 1 0,-4-1-41,6 1 0,-4 0 1,-1-1-1,0 1 1,2 0-1,5-1 41,-6 1 0,5 0 0,3-1 0,1 1 0,1-1 0,-2 1 0,-1-1 0,-4 1 0,-5 0 11,10 0 0,-5 0 0,-3 0 0,0 0 1,3 0-12,-1 1 0,3-1 0,1 1 0,-1 0 0,-3 0 0,-5 0 181,2 1 0,-4 0 0,-3 0 0,0 0-181,10 1 0,-2 0 0,6 0 0,-4 0 0,6 0 0,2 0 0,-3 0 0,-9 0 0,-8 0 0,-7 0 0,5 0 144,13 0 0,8 1 0,-5-1 0,-20-1-144,-20-1 1687,-6 2-1687,-6-2 2320,-2 0-2320,-2 1 833,-1-1-833,-1 2 1996,-2 0-4245,-20-4-449,-3-3 2698,-25-5 0,-6-1 0,-8-1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5:55:46.938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7492 4794 22644,'0'-13'2609,"-4"1"-2160,4 1 91,-8 2-90,7 4-180,-2-1-91,3 4-179,0-1 360,0 1 90,16 26-180,13 27-225,-11-20 0,0 3-395,3 7 0,-1 2 350,-6-7 0,0 0 0,6 14 0,-1-1 0,-4-13 0,0-1 0,2 7 0,-1-2 90,8 11-90,-11-19 0,1 0 0,-10-18 0,-3-7 0,-1-3 0,0-4 0,0 4 700,0-3-700,0 3 0,0 0 90,0-3-6746,0 3 6656,2-10 0,-7-2 0,0-5 0</inkml:trace>
  <inkml:trace contextRef="#ctx0" brushRef="#br0" timeOffset="307">7789 3899 12743,'-13'-32'2609,"3"3"372,-2 12-2351,4 7 778,1 8-1408,4 2 860,3 0-4098,0-2 4086,0 9 0,0 5 0,0 11 0</inkml:trace>
  <inkml:trace contextRef="#ctx0" brushRef="#br0" timeOffset="1035">7967 4641 23993,'0'7'90,"2"5"180,2-2 90,6 14-180,6 12-90,5 20-45,-9-20 0,0 1-2171,1 6 0,-1 1 2171,-1 3 0,0 1-45,0-1 0,-1-1-630,-2 0 1,0-1 629,-2-5 0,0-1 90,2 27 0,-4-14 0,-2-8-90,-2-36 2252,0-13-2252,0-38 0,5-16-45,3 6 0,2-4 499,6-4 1,1 0-455,-2 0 0,1 2 0,2 7 0,-1 5-643,3-1 643,0 10 0,1 13 90,-1 9-90,2 10 90,15 34-90,-7 4 0,-9-1 0,-1 4 877,-5-3 0,-2 0-877,1 1 0,-1 2 0,6 12 0,-1-2 0,7 17 0,-8-25 0,1-4-90,5-1 616,10-13-706,-6-19 0,8-20 90,-7-26 0,-4-5 0,1-6-350,-5 8 1,1-2 439,-4 3 0,2-2 0,-2 0-550,3-10 1,-2 0 549,0 0 0,-1 0 90,-1 1 0,-1 0 0,-3 6 0,0 2 45,-3 4 0,-2 1-45,-2 8 0,-2 1 232,0 0 1,-2 1-233,-1-10 0,0 11 0,0 35 809,-4 25-809,1 17 0,0 6 0,-1-5 0,-1 3-92,3-2 1,0 4 0,0-2 46,-2 14 0,1-2-45,2 4 0,1 1 0,-2-2 0,0 3 0,2-11 0,1 2 0,0-3-45,1 5 0,0-1-135,1 11 0,1-4-450,5 2-359,0-11-450,1-15 1439,-4-22 0,-2-14 0,-2-17 0</inkml:trace>
  <inkml:trace contextRef="#ctx0" brushRef="#br0" timeOffset="1324">8718 4817 23094,'-12'-9'2428,"0"0"-2248,5 0-90,2 2 0,14-2 0,38-2-1786,-2 6 0,5 0 1696,0 0 0,3 1 0,9 2 0,0 0-230,-19 2 1,-1 0-41,13 0 0,-1 0 90,-17-1 1,0 0-226,13-1 0,-2 0-1034,2-5-450,-10-2 1889,-21 0 0,-15 2 0,-4 0 0</inkml:trace>
  <inkml:trace contextRef="#ctx0" brushRef="#br0" timeOffset="8325">13506 3885 20305,'16'-33'3688,"-1"1"-2968,-3-2-90,-4 6-1,-2 2 91,-4 7-91,0 3-179,-2 5-180,0 4-90,0 3-180,-5 6 90,-6 15-45,-8 17 0,-4 8-45,3-2 0,-1 4-1131,0-1 0,-2 4 1,0 0 1130,3-5 0,0-1 0,1 1 0,-2 2 0,0 0 0,0 1-627,-1 1 1,0-1-1,1 0 627,0 0 0,1 0 0,-1-1-208,2-2 1,-1 0 0,1-1 162,-7 15 0,1 1-145,6-15 0,-1 1 1,1-3-621,-4 9 1,1-3 224,3-3 0,1-3-764,-1 3 1598,16-32-249,3-21 0,7-14 0,2-17 0</inkml:trace>
  <inkml:trace contextRef="#ctx0" brushRef="#br0" timeOffset="8684">13486 3849 22914,'2'-22'2069,"0"3"-1889,-2 1 89,0 7 91,0 0-270,3 2-90,2 4 90,3 1 270,7 12-180,-1 8 0,9 18-90,-2 17-396,-8-17 0,0 5 336,1 5 0,1 5 0,-1-1-476,2 10 1,1 3 445,-4-11 0,3 6 0,-1 0 0,-2-6 0,2 12 0,0-2 0,-3-10 0,2 2 0,-1-3-90,3 11 0,-1-5-90,-3-15 1,1-3 140,0 6 1,1-4-772,2 1-179,-2-12-180,-5-8-630,-3-11-8032,-4-13 9477,-2-10 1,-8-13 0,-1-5 0</inkml:trace>
  <inkml:trace contextRef="#ctx0" brushRef="#br0" timeOffset="9293">13108 4591 22374,'-8'0'2699,"3"0"-1710,-4 0-539,4 0-90,-1 0-270,3 0 0,3 0-1,5 0-89,11 0 0,45 0 90,3 0-569,-14 0 1,3 0 478,-9 0 0,0 0 0,2 0 0,1 0-45,-2 0 0,0 0 45,-2 0 0,-1 0 0,-3 0 0,-1 0-45,-3 0 0,-1 0-14,7 0 1,-3 0 58,12 0-90,2 0-179,-34 0-1171,-15-4 91,-12-1-989,-13-6 2338,-11-1 0,-5 1 0,-5 0 0</inkml:trace>
  <inkml:trace contextRef="#ctx0" brushRef="#br0" timeOffset="10253">18712 3637 20935,'0'-18'2968,"-5"1"-2608,-4 2 0,-5 3 270,-15 1-361,4 6-179,-13 13 45,12 15 0,2 8-135,4-3 0,1 6-235,-3 13 0,1 8 0,4 2 235,5-2 0,5 1 0,0 0-458,0 3 0,2 0 0,2 0 458,3-3 0,4 0 0,5-2 0,6-3 0,5-2 0,1-2-260,4 5 0,4-1 200,-3-10 0,3 1 0,-1-4 60,5-2 0,0-5-540,-1-1 0,1-3-90,-4-3 1,1-3-1260,22 13 1867,-7-13 0,-7-10 0,-3-7 0</inkml:trace>
  <inkml:trace contextRef="#ctx0" brushRef="#br0" timeOffset="10753">20462 3641 21655,'-12'-31'2068,"2"1"-1618,3 5 0,-2 3 90,8 6-181,-8 2-89,8 3-180,-3 6 0,4-1-90,0 5 0,0-1 90,20 12 0,6 9 0,4 3-90,2 2 0,2 2-553,14 14 1,0 4 552,-10-5 0,-1 4 0,-4 0 0,0 6 0,-2 2-969,-3 3 0,-4 2 1,0 0 997,0-1 1,-1 1 0,-4 1-30,-5 10 0,-5 1 0,-4-6-264,-5-9 0,-4-2 309,-3 12 0,-3-3 0,-1-25 0,-2-4-45,-16 25-64,0-11 64,-1-7 721,-7 0-901,11-13 2700,-3-6-3600,21-13 435,2-6-2144,6 0 2819,0-4 0,0-3 0,0-4 0</inkml:trace>
  <inkml:trace contextRef="#ctx0" brushRef="#br0" timeOffset="11803">12064 6834 22734,'-15'-25'1889,"-4"-1"-1529,-3 2-90,-5 2 89,-1 4 1,-4 4-90,-5 5-90,-2 5-90,-3 2-45,10 9 0,-1 4 45,-13 7-90,15-1 0,2 2 0,-2 13 0,7 1 0,11-1 0,6 4-90,11-4 0,5 2 0,8-4-90,9-1 180,5-4-90,0-1 90,-1-1 0,-7-2-90,-9 1 180,-13 14-90,-14-5 0,-6-1 0,-5 0 90,-13 6-90,11-13 0,0-1 0,-7 5-90,-5 10 90,12 11-90,14-16 0,4 2-90,4 26 90,13-2 90,7-19 0,4-1 0,-1-4 0,-1 0 0,-6-2 90,-5-1 90,-7 17-90,-7-10 90,-3 12 0,-2-14-90,0 0 90,1-1-180,1-2 0,6-3 90,0-1-180,4 6-1349,4 2-360,2-1 1799,10 8 0,-3-14 0,5 10 0</inkml:trace>
  <inkml:trace contextRef="#ctx0" brushRef="#br0" timeOffset="12834">12446 16092 24713,'-12'-9'989,"5"2"-899,2-1-90,5 5 0,3-1 0,7 4 0,11 0 0,8 0 0,5 0 0,1 6 0,-4 3 90,0 44 0,-16-12-45,-9-5 0,-3 2 45,-12 16 90,-5 1-135,3-20 0,0 2 0,4 2 0,0-2-45,-6 24 0,14-8 0,10-31 0,7-1 0,8 3 0,20 16 0,-8-8 0,-7-5 0,0 0 0,1 3 90,4 5-90,-19-15 90,-5-4 0,-4-6-90,-2 2 90,0-7 0,0 8 89,13 11-89,8 7-90,1 2 0,3-1 90,-12-11-90,-3-1 0,-4-4 90,-5 2-90,-4-4 90,-12 1-90,-6-3 0,-17-5 0,-10 3 0,-12-4 0,-8 5-457,-4-2 277,32-4 1,-1 1-496,-13-3 0,0-1 180,13 2 1,0-2-1395,-22-2 0,3-4 1889,-5-7 0,23 3 0,2-2 0,-11-16 0</inkml:trace>
  <inkml:trace contextRef="#ctx0" brushRef="#br0" timeOffset="13593">12320 14613 19226,'-8'-6'4318,"4"1"-3509,-4-2-179,8 3-181,-4-1-89,4 3 90,0 0-360,0 8 90,4 5-90,11 36-1741,-2-12 0,1 2 1651,0 2 0,0 1 0,2 4 0,0-2-92,2 17 92,-2-7 0,-4-7 0,2 9 90,-9-26-90,3 3 0,-8-29 3347,0-12-3347,0-39 0,-1 2 0,2-6 0,1 1 0,1-2-316,1-11 0,2 1 316,2 20 0,3 2 0,6-10 0,1 3 0,-4 15 0,1 2-29,5-5 1,1 4 28,10 1 0,0 11 0,-1 10 90,8 21-90,-13 6 90,5 15 764,-11 13-854,-6-13 0,-2 8 0,-5-21-208,-4-3-1681,0-7 180,0-2-990,2-6 2699,2-4 0,6-5 0,1-5 0</inkml:trace>
  <inkml:trace contextRef="#ctx0" brushRef="#br0" timeOffset="14162">13145 14618 21655,'0'16'2338,"0"0"-2158,0-5-90,3 2-90,2-1 90,5-1-90,0-4 0,6-3-90,4-4 0,7-4 0,3-5 0,1-7 90,-2-6 90,-7-7 270,-6-22 0,-13 9 180,-8-13-91,-11 19 271,-19 0-540,7 18 0,-13 10-90,16 35 0,4 12-90,0 15 0,5-3 0,5 2 0,18-4 0,9-3-90,4-3 0,5-2-330,0-1 1,4-4 239,3-9 0,2-7-270,18-8 90,1-12-90,0-14 1,0-15-49,-26 8 1,-2-3 362,2-6 0,-1-2 90,0-4 0,-1-7 105,-3-2 0,-1-6 0,-1-2 150,0-3 0,-3-1 0,0-1-475,-1-1 0,0 0 0,-2 1 444,-3 4 1,-1 2 0,-3 4 45,-3-1 0,-2 5 0,1 4 0,-2 1 44,-4 4 1,-1 2 11,-5-21-11,-6 13 0,3 14 179,-3 29 162,5 24-611,0 40 0,8-20 0,1 7 0,1-1 422,-1 11 1,2 5-423,0-12 0,2 7 0,-1-1 0,1-5 0,-1-10 0,0-4 0,1 1-90,3 10 0,0 2 0,0-6-405,1-5 0,1-6-270,-1-4 1,2-2-945,5 16 113,-2-12 1596,-2-15 0,-2-11 0,1-7 0</inkml:trace>
  <inkml:trace contextRef="#ctx0" brushRef="#br0" timeOffset="14721">13624 14315 24353,'-34'-9'1619,"17"2"-1709,12-4 90,31 2-180,21 0 0,-15 3 1,5 1-826,25-5 1,5 0 824,-19 3 0,0-1 1,1-1 209,-1 1 0,0-1 0,-1-1 209,2-1 1,-1-1 0,-6 0 390,17-8 355,0-6-445,-39 14-1,-10 1-179,-4 2-90,-15 4-180,3 1-90,-4 8 90,6 7-90,4 12 843,4 15-843,2 10 0,8 13 0,5 3 0,-8-32 0,0 0-1296,14 29 1296,-3-9 0,0-5-320,-3-8 320,-1-8-180,-2-8 90,0-11-179,13-10 179,-4-11 0,23-34 90,-18 2-650,-10 7 0,-3-2 650,3-28 45,-11 31 0,-1-2 135,-2-13 0,-2 0 90,2-19-181,-5 27 1,0 3 1242,-1 3-1152,0 1 130,0 18-310,0 8 0,0 45 0,-1-2 0,2 4-121,0 1 0,1 3-239,3 18 0,2-1-225,-1-26 1,2-2-181,1 9 1,1-2-1575,7 3 2714,-1-7 0,-3-7 0,-2-4 0</inkml:trace>
  <inkml:trace contextRef="#ctx0" brushRef="#br0" timeOffset="15258">15350 14057 21835,'-27'-50'1709,"3"5"-1440,-1 9 1,5 6-90,4 10 90,7 2 360,4 11-361,5 13 91,2 17 0,2 22-45,1 2 0,1 3-180,-1-8 0,0 0-417,1 17 1,0 1 326,-4-18 0,0-1 45,-1 12 0,-1 0-45,1-8 0,-2-1-45,1-3 0,0-2 0,0 12 0,-3-30 0,2-10 0,-8-5 0,4-12 0,-7-9 0,4-15 0,1-11 90,4-11-90,3-3 0,3-2 0,4 1 90,7 4-180,4 4 922,19-3-832,-5 21 0,20 5 90,-14 29-90,-4 4 0,-9 8 0,-15-5 0,-2-6 0,-4 3 90,-2-7-90,-2 3-1169,0-4-1,2 0-539,0-6 1709,7-14 0,2-2 0,6-11 0</inkml:trace>
  <inkml:trace contextRef="#ctx0" brushRef="#br0" timeOffset="15687">15780 14048 25792,'0'-7'1170,"0"3"-991,0 2 1,0 2 0,0 8 0,5 10 0,6 18 0,6 16-45,-4-3 0,-1 6-1049,0 3 1,-2 1 958,1-1 0,-2-1-45,-2 1 0,-2-7 0,-1-6 0,-2-8-90,-2-53 90,0-17 0,2-32 0,2 7 0,1-2 507,1 12 0,1 0-507,3-18 0,1 1-45,-2 23 0,2 5 45,-3 3 0,2 2 0,19-26 0,-6 30 0,10 8 0,-4 35 90,1 13-90,3 17 0,-12-3 0,-1 3-254,-5-10 1,0-1 253,3 13 0,-2-2 0,3 9-1080,1 1-89,-9-20 313,-2-1 856,-7-24 0,-2-10 0,0-8 0</inkml:trace>
  <inkml:trace contextRef="#ctx0" brushRef="#br0" timeOffset="16224">17595 13560 21924,'23'-37'2879,"-3"3"-2339,-11 5-1,-4 4 91,-9 7 539,-14 4-629,-23 33-450,-5 10-519,16 3 1,3 5 473,4 1 0,3 3-45,-1 7 0,3 2 45,1 2 0,3 7-45,9-9 0,2 6 0,3 2 0,2-3 0,4 2 0,4-3 0,1 2-732,-3-6 1,1 3-1,1-3 1,5-6 686,15 11 0,5-15 0,-4-23 0,1-7-155,2-3 1,2-5 154,1-9 0,1-6 0,0-5 0,-1-5 45,-1-7 0,-2-8 0,-7-4 0,-1-8 0,-4 1-413,2-12 1,-5-1 472,-3 6 0,-3-2 0,-4 3 30,-6-7 0,-6 4-45,-2 1 0,-4 3 0,-2 4 0,-5 2-176,-9-7 1,-4 4 85,7 17 0,-2 3 651,-15-7 0,-1 6-2225,-3 12 1685,-15 24 1,39 17-1,1 17 1</inkml:trace>
  <inkml:trace contextRef="#ctx0" brushRef="#br0" timeOffset="16472">18696 13438 24083,'0'-24'2339,"0"4"-2249,0 7 0,0 4-90,0 4 90,0 1-270,2 4-989,2-4 179,2 3-3237,4-1 4227,-5 10 0,0 4 0,-5 9 0</inkml:trace>
  <inkml:trace contextRef="#ctx0" brushRef="#br0" timeOffset="16675">18809 14229 25522,'13'16'3059,"1"2"-3059,0 4 0,0 5 0,-1 9 0,-7 5 0,-2 11 0,-13 7 0,-8 5-900,-9-14 1,-4 0-1207,5-13 0,-2 0 2106,-12 11 0,-3-3 0,7-16 0,-1-4 0,-2 0 0,0 0 0</inkml:trace>
  <inkml:trace contextRef="#ctx0" brushRef="#br0" timeOffset="21953">7699 6034 20485,'-32'7'2699,"-1"3"-2339,3-9-1,1 7 181,5-7 90,3 3-1,5 0-89,2-3-180,7 3-90,2-4-180,5 0 89,0 0 1,7 0 90,17 0 0,24-1 0,10-2-180,0-1 0,5-1-893,-16 2 0,5-1 0,1 0 0,-2-1 803,14-1 0,-1-1 0,1 0 0,-13 2 0,-1-1 0,2 1 0,3 0-436,1 0 0,3-1 1,2 1-1,-2 0 0,-2 0 436,-2 1 0,-3 0 0,0 0 0,2 0-278,11 0 1,2-1 0,0 1 0,-7 0 277,-8 2 0,-4 0 0,-1 0-387,18-1 1,-2 1 386,-8 1 0,-2 0 467,-9 0 1,-3 0-468,-7 1 0,-3 0 0,16 0 0,-14 0 1800,-9 0-1890,-7 0 1107,-10 0-4525,-2 0 4021,-24 6 0,-3 3 1,-17 7-1</inkml:trace>
  <inkml:trace contextRef="#ctx0" brushRef="#br0" timeOffset="26182">12755 5622 22194,'-53'5'2249,"-2"-1"-1709,2 0-1,2-3-89,7 7-180,7-7 90,10 3-180,13-4 539,45 10-269,25-3-270,-1-1 0,6-1-892,-14-3 0,2-1 0,6 0 712,-1-1 0,7 0 0,2 0 0,1 0 0,-3 0-366,3 0 1,-3 0 0,2 0 0,7 0 365,-11 0 0,7 0 0,4 0 0,0 0 0,-1 0 0,-3 0 0,-6 0-467,10 0 1,-7 0-1,-1 0 1,3 0 466,-4 0 0,3 0 0,0 0 0,-2 0 0,-4 0 0,14 0 0,-5 0 0,-6 0-206,2 0 1,-3 0 205,4 0 0,-7 0 911,-9 0-911,-16 0 0,-9 0-2519,-9 0 945,-15 0 1574,-10 0 0,-19 0 0,-8 0 0</inkml:trace>
  <inkml:trace contextRef="#ctx0" brushRef="#br0" timeOffset="31605">13835 15726 21924,'-23'-21'2699,"3"3"-2159,2 3 89,4 5 91,0 2-91,3 5 1,5 1-90,2 2-270,4 0-270,6 0 0,6 6 0,16 4 0,20 8 0,-12-8 0,3-2-629,13 2 0,3-1 629,-10-4 0,2-1 0,5 0-349,0-1 0,4-2 0,4 1 0,2-1 1,1-1 348,-2 0 0,2 0 0,2-1 0,0 0 0,1 0 0,-1 0-343,-9 1 1,1 0-1,0-1 1,1 1-1,-1 0 1,0 0-1,1-1 343,1 0 0,0 0 0,1 0 0,0-1 0,-2 1 0,-1 0 0,-3 0-198,5 1 0,-4-1 0,-2 1 0,1 0 0,4 1 198,1 1 0,3 0 0,2 0 0,-1 1 0,-1 0 0,-3-1-176,9 1 1,-3-1-1,0 1 1,2 1 175,-4 0 0,4 1 0,0 0 0,-3 0 0,-5 0 0,8 0 0,-6 1 0,-2-1 0,-2 0 0,-2 1 0,0-2 0,-6-1 0,-1 0 0,-1-1 0,16 3 0,-2 0 0,-9-4 0,-3-1 379,-7 4 1,-3 0-380,1-3 0,-2-1 0,8 4 1935,-2-4-1935,-31-6 1501,-13-3-1951,-15-10 1278,-11-3-828,-4 1 0,-2-1 0,-23-14 0,16 11 0,-1 0 0</inkml:trace>
  <inkml:trace contextRef="#ctx0" brushRef="#br0" timeOffset="32753">18732 5925 23634,'-44'0'1439,"3"0"-1349,4 0 0,10 0 179,8 0 1,12 0 540,36-8-540,21 0-834,-3 0 0,6 1 654,8-1 0,4 2-699,-12 1 1,2 0-1,1-1 631,-7 2 1,0 0 0,1 0-1,2 0-588,5 0 0,2-1 0,0 1 0,1-1 566,5 1 0,0-1 0,1 0 0,1 1 0,-12 1 0,-1 0 0,1-1 0,1 1 0,3 0-263,3-1 1,4 1 0,1-1-1,0 0 1,-1 1 0,-4-1 280,-4 2 0,-2 0 0,-2 0 0,0 0 0,3-1-94,9 1 1,3-1-1,0 0 1,-3 1 0,-6 0 134,3 1 1,-6 0 0,-2 1 30,-7 0 0,-1 0 0,-2 0 90,10 0 0,-3 0 179,-1 0 1,-3 0-360,8 0 1610,1-2-2689,-44-3 1687,-2 2-608,-15-1 0,-4 4 0,-4 0 0</inkml:trace>
  <inkml:trace contextRef="#ctx0" brushRef="#br0" timeOffset="35254">10903 7861 21835,'-10'-7'1978,"-2"2"-1258,-17-11-360,7 7 0,-12-10 89,8 7-89,-3-1-90,-6-1-90,-5 0-90,-12 3-45,-5 5 0,-6 3-861,7 0 0,-2 1 846,2 1 0,-4 0 0,2 1 0,7 2 0,2 1 0,-4 0 15,-4 1 0,-4 0 0,-1 1 0,3 0-45,-4 2 0,3-1 0,-6 1 36,6-1 0,-5 1 0,-2-1 0,0 0 0,3 0 54,0-2 0,2 0 0,1-1 0,-3 1-37,7-1 1,-3 0 0,0-1 0,2 1 0,3-1-24,-14 0 0,4-1 0,2 0-30,5-1 0,2 0 0,9 0-138,-15 0 138,2 0 0,33 0 0,15 0 0,1 0 0,11 0 1693,0 14-1693,0 3 0,2 23 0,0 8-214,0-16 1,0 3 213,0 7 0,0 2 0,1 6 0,-2 5 30,0 6 0,0 6 0,0-1-790,-1-11 1,1-1 0,-1 3 759,0 1 0,-1 3 0,-1 1 0,0-2 0,0-9 0,0 0 0,0-1 0,-1 1 0,0 4 0,0 2 0,-1 0 0,0 0 0,0 5 0,-1 0 0,1 1 0,-1 0-481,0 1 0,1-1 0,-1 3 1,0 3 480,1-8 0,-1 4 0,1 1 0,-1 1 0,0-2 0,1-3-361,0-1 0,0-3 0,1-1 1,-1 1-1,0 3 361,1 0 0,-1 4 0,0 1 0,0-1 0,1-1 0,0-5 0,1 10 0,1-5 0,-1-1 0,1 1-23,-1 2 1,0-1 0,0 1-1,1-1-241,0 1 0,1 0 0,0 0 0,0-1 264,-1 1 0,0 0 0,0-1 0,0 1-37,1-2 0,0 0 0,0 0 1,0-1 36,0 0 0,0-2 0,0 1 0,0-1 0,1-1 0,-1-1 0,1-1 0,-1 0 0,0-3 0,0-1 0,0 0 0,0 3-47,1-2 1,-1 2 0,1 2-1,-1-2 1,0-3 46,0-2 0,0-3 0,0 0 0,0 2 0,0 10 0,0 2 0,0 0 0,0-5 184,0-6 1,1-3-1,-2-1-184,0 0 0,-1-1 0,0 0 504,-1 18 1,-1 2-505,-1-11 0,-2 2 0,1-2 0,1 6 0,-1 1 0,-1 0 0,0 6 0,0-3 0,2-12 0,2-2 0,-2 2 0,-2 10 0,-1 3 0,1-3 0,2-13 0,1-2 0,0 0 0,-2 6 0,1 0 0,0-2 0,3 10 0,0-2 0,0 0 0,0-1 0,2-3 0,0-5 0,0-13 0,0-3-45,0 0 0,0 0 45,1-2 0,0 0-90,1 32 705,0-28 1,0-1-616,2 15 0,0 6 0,-1-24 2475,-1 0-2475,-2 0 1463,1 18-1463,2-14 849,2 22-849,-2-26 0,3 0 454,-4-13-454,2-9 0,0 7 0,0 4 0,0 3 0,-2 19 0,0-14 0,0 12 0,0-11 0,0 18 0,0-14 0,-2 12 0,0-21 0,0-2 0,4 3 0,-1-6 90,2 4-90,1-3 0,1 0 0,4 18 0,-2-13 0,3 11 0,-2-18 0,0-3 0,1-5 0,-1-6 0,0 2 0,0-8 0,9 3 0,10-4 0,1 0 90,8 0-90,-2 0 45,0 0 0,3 0-45,-4 0 0,2 0-685,17 0 1,2 0 684,-7 0 0,2 0 0,2-2 0,6-1 0,-3 0-545,-11 0 0,-1 1 0,3-2 545,13 0 0,2-2 0,-2 1 0,7-1 0,-2 0 0,0 1 0,0-1 0,1 1 0,0-1 0,-1 0 0,0 1-45,0-1 0,0 0 45,-2 1 0,2-1-30,-7 1 0,4-1 0,-4 0 0,-13 2 0,-2-1 1,2 1 29,12-2 0,1-1 0,-3 0-45,2 1 0,-2-1 45,0-1 0,-1 0-45,-1 0 0,0 0 45,-2-1 0,-1 0 0,-1 2 0,0 0 0,-3 0 0,1 1-247,14 2 1,-2 1 246,-16 0 0,-2 1-45,9 1 0,-3 0 45,2 1 0,-12 0 0,1 0 0,-20 0 1055,2 0-1235,-18 0 1483,-2 0-2652,0-6 1138,-4-1-779,-2-7-1078,-17-9 449,2 2 1619,-25-17 0,11 13 0,-13-8 0</inkml:trace>
  <inkml:trace contextRef="#ctx0" brushRef="#br0" timeOffset="36338">4118 13166 20755,'-18'-16'2609,"-3"3"-2160,-1 3-89,-4 6-90,-3 2 270,-23 20-226,20 0 1,1 3-225,-2 2 0,2 2 0,-1 6 0,3 2-194,5 4 1,4 1 193,-7 17-90,14-18 0,3-2 0,8 8 0,12-2 0,11-5 0,9-4 90,11-3-90,9-4-90,10 1 90,-28-14 0,3 0 30,5 4 0,4 4 0,-3-2-30,-2 0 0,0 1-209,19 10 1,-4 2 208,-11 9 0,-25-10 0,-5 1-89,-2 20 147,-16 14-58,-18-24 0,-1-16 0,-3-2 0,-16 8-1478,14-14 1,-1-2 1477,-11-6 0,5-3 0,3-6 195,7 0-464,7 0-1058,9-4 158,12-1 2582,7-6-1413,7 0 0,4-3 0,3 1 0</inkml:trace>
  <inkml:trace contextRef="#ctx0" brushRef="#br0" timeOffset="36704">4564 13600 21295,'-16'-20'1709,"2"2"-1619,-2 4 0,3 5-90,5 3 0,2 3 0,6 1 180,0 2 719,-3 0-359,-2 0 0,-5 8-181,-2 4-89,-2 11-90,-3 8 0,3 8-90,5 10 0,6 10-543,10 7 453,0-32 0,3 0 0,2 0 0,2-2-45,2-2 0,5-1-379,12 1 0,4-4-296,20 2 180,-17-13 1,0-6-810,17-17-810,-2-6 2159,-4-15 0,-6-8 0,-5-6 0</inkml:trace>
  <inkml:trace contextRef="#ctx0" brushRef="#br0" timeOffset="37023">5043 13379 20935,'-19'-23'3148,"-4"5"-2878,-4 9-90,1 11-90,0 7 0,5 9-90,5 3 0,8 3 0,9 4 0,11-1-90,11 2 90,8-4-180,23-6 90,-12-8 90,11-9-90,-23-8 90,0-24 90,-16-1-90,1-17 90,-23 9-90,-3 3 90,-7 4-90,-4 7 0,-3 5 0,1 8-90,-1 6-90,5 4-270,2 8-269,5 1-271,5 7-988,5-1 1978,6 1 0,2-3 0,3 1 0</inkml:trace>
  <inkml:trace contextRef="#ctx0" brushRef="#br0" timeOffset="37440">5251 12922 20845,'-14'-21'2968,"1"3"-2518,-1 3-180,2 3 0,5 5 0,2 3 0,5 10-91,3 10-89,5 15 0,9 17-90,5 13-373,-8-26 1,1 1 372,0 2 0,2 1 0,1-1 0,1 1 0,-1 0 0,1-1-209,0-2 1,0 0 208,-3-2 0,1 0 0,3 5 0,-1-1-270,6 15-180,2 1-2158,-9-26 1079,-9-15-630,1-9 2337,-14-18 0,-5-11 1,-5-5-1</inkml:trace>
  <inkml:trace contextRef="#ctx0" brushRef="#br0" timeOffset="37779">5186 12904 22014,'-15'-30'1799,"1"1"-1619,7 2-90,2-2 0,18-15 0,4 9-90,19-7 0,27 22 0,-12 17 0,-18 6 0,0 6 90,7 18 90,-18-1 0,-5 5-90,-10 4 0,-5 1-45,0 1 0,-6 0-481,-11 2 0,-5-3 436,-21 13-135,12-18 0,0-2-585,-15 13-449,15-12-90,27-28-990,29-27 2249,8-7 0,5-6 0,3-3 0</inkml:trace>
  <inkml:trace contextRef="#ctx0" brushRef="#br0" timeOffset="38187">5778 12737 22824,'-18'0'2878,"-2"4"-2698,-1 1-90,1 4 0,6-4-270,5 3-90,11-7-89,10 3-1,11-8 90,6-5 90,3-9 90,1-8 90,-2-7-90,-5-6 180,-6-6 0,-13 10 0,-3 0 180,-4-18 89,-8 10 1,-7 4 450,-25 3-450,-5 8-90,-2 38-91,16 26-134,17 7 0,5 5 0,4-9 0,4 1-148,2 15 0,6 0 103,5-19 0,3-2-776,3-2 0,3-3 731,1-4 0,4-5-180,16 1 0,8-10-645,5-18 1,6-12 0,-3 2-33,2 7 1,-2-4 901,3-15 0,2-8 0,-15 6 0,-18 7 0,2-10 0</inkml:trace>
  <inkml:trace contextRef="#ctx0" brushRef="#br0" timeOffset="38760">4438 15138 22914,'-28'0'1439,"5"-4"-1259,14-9-90,19-16 90,26-21-45,-6 16 0,7-4-586,-1 2 0,5-3 0,4-3 0,1-1 576,1 2 1,2-1 0,3-1 0,-1-1 0,1 0-459,-9 7 0,1 0 0,0-1 0,0 1 0,1-1 0,0 1 348,3-2 0,1-1 0,1 1 0,-1 0 0,-2 2 0,-1 2-295,7-6 1,-3 4 0,0 0 0,2-2 279,0 1 0,2-2 0,1-1 0,-1 2 0,-3 2 22,-2 1 1,-4 3-1,0 0 1,2-1-23,-4 2 0,1 0 0,1-1 0,-2 1 0,-3 1 90,12-10 0,-4 2 0,-4 3-70,3-2 0,-2 2 114,6-8 1,-5 4 998,-2 4-953,-13 9-180,-8 5 2503,-4 6-2503,-5 4 2032,-2 6-2032,-2 4 744,-4 2-744,0 0 87,-3 0-447,-2 0-1889,-1 4 2249,-12 9 0,-4 2 0,-13 7 0</inkml:trace>
  <inkml:trace contextRef="#ctx0" brushRef="#br0" timeOffset="46604">2883 3239 21565,'0'7'2608,"-3"-1"-1888,2-6 1259,-3 0-1620,4-6-179,0-3 180,16-28-360,5 4 90,19-15-90,6 11 90,11 10-45,-5 20 0,3 6-548,-8 3 0,0 4 533,-3 2 0,3 4 0,-2 1-30,13 10 0,-2 4-486,-15-6 0,1 1 0,1 1 486,1 3 0,1 1 0,2 3 22,2 4 1,4 4-1,-1 1 1,-2-2-23,2 4 0,-2-1 0,0 3-644,-2-3 0,1 3 0,0 1 0,-6-3 644,-2 1 0,-5-2 0,-1 0 30,-2 0 0,-1-1 0,-1 0-220,-3-1 0,0-1 0,-1-1 190,8 15 0,-1-2 89,-4-6 1,-2-2-90,-4-5 0,-1-2 0,16 20 860,-9-13-860,-6-10 2809,-5-11-2809,-4-4 1044,-2-9-1044,-3-3 465,-4-4-915,0 0-286,-4 0-1873,0-4 810,0-3-719,-2-7 2518,0-4 0,-5-2 0,-2-3 0</inkml:trace>
  <inkml:trace contextRef="#ctx0" brushRef="#br0" timeOffset="47295">4386 4681 20755,'-21'19'2699,"3"-3"-2340,3-3 1,7-2-90,5-2 0,12-4 90,7 3-180,20-7-1,15 3-134,-19-3 0,4-2 45,22 3 0,6 0-60,-17 2 0,0 1 0,1-1-334,0 1 1,1-1-1,-2 1 304,21 4 0,-5 1 45,-21-3 0,-3 0-45,-3-1 0,-1-1-579,26 2 579,-12 1 0,-11-7 180,-11 3 0,-7-4-90,-8-8 854,-6-8-854,-6-15-90,-5-6 0,-3-4 0,1 7 0,0-1-1378,-5-15 0,0-1 1378,3 13 0,0 1 0,0 1 0,-1 0-71,1 2 1,0 0 70,-7-25 0,2 7 0,0-5 0,1 20 0,1-5 90,2 22-90,-2 5 3323,4 5-3323,-2 4 210,0 4-210,-2 8 0,-5 3 0,-17 29 0,-2 0-314,10-8 0,-1 2 314,0-4 0,1 1 0,-3 2 0,-1 1 0,-2 1 0,-1 0 0,1-1 0,-3 2 0,-3-2 0,-3 2 0,4-3 0,3-1 0,1-2-45,-16 10 0,4-5 45,17-10-360,9-14 360,43-39 0,-4-1 0,6-1 0,0 0 0</inkml:trace>
  <inkml:trace contextRef="#ctx0" brushRef="#br0" timeOffset="48093">5263 2990 15631,'6'-12'4767,"-2"3"-3716,2 5-781,0 0 242,4-5-242,4-7-57,3-3-123,1-1 560,-4 6-111,-1 7-359,-7 9 90,-3 14-90,-10 18-90,-5 16-45,-3 0 0,0 4-45,3-12 0,1 0-247,-3 17 0,3-2 292,5-19 0,3-3-45,2 30 0,7-13 0,8-9 0,6-11 0,9-10 0,5-6 0,1-9 0,4-3 0,-7-4 584,4 0-584,-14 0 0,-1 0 90,-9-6 0,-7-2-90,1-7 0,-14-5 0,-4-5 0,-11-11 0,-3-7 0,4 4 0,1-3 0,5 10 0,1-2-1696,-9-23 0,2-1 1696,14 23 0,1 2 0,-2-9 0,2 1-453,7-11 453,4 7 90,2 6-90,6 10 0,5 9 0,3 11 0,4 11 3168,3 7-3168,1 9 677,1 7-677,-6 3 0,-2 2 0,3 1 90,7 25-3149,-32-66 2211,-6-2 0,0-23 0,0 2 0</inkml:trace>
  <inkml:trace contextRef="#ctx0" brushRef="#br0" timeOffset="48532">5669 2700 20575,'30'48'392,"1"-1"1,-1 1-1,1-1 1,-1 1-1,1-1 1,1 5-1,2 2 1,0 0 0,-2-2-1,-3-5 1,-7-7-393,-1 8 0,-3-7 45,14 19 0,-6-25-45,-22-49 0,-9-29 0,-8-24 0,-5-7 0,2 18 0,-4-5 0,-2-4 0,-1-1 0,0 1 0,2 3-404,0 0 0,2 1 0,-1 1 0,-1 0 0,-4-3 416,1 6 1,-2-5 0,-3-1 0,0 0 0,0 5 0,0 6 0,2 10-13,-5 2 0,1 10 0,-3 1 0,-8-5 0,-2 1 0,1 9 0,-5 12 0,2 9 0,1 5 0,0 5 0,3 5 0,1 6 87,3 3 0,3 5-87,3 3 0,5 4 0,3 3 0,5 2 0,4 1 0,4 2 44,4 3 1,4 0-45,4-2 0,4 0 0,1-1 0,4 0 0,3-4 0,3-2 45,0-3 0,4-3-45,12 0 0,3-6 90,23 4-90,-17-20 0,0-6 0,-8-6 0,0-5 0,14-9 0,2-5-44,-5-1 1,0-2-47,5-4 1,-4-2-91,-14 7 0,-5 1-360,5-12-180,-21 17-449,-6 6-900,-3 3 2069,-1 4 0,0 3 0,0 2 0</inkml:trace>
  <inkml:trace contextRef="#ctx0" brushRef="#br0" timeOffset="49173">6830 2158 22554,'0'-5'1529,"-25"19"-1439,8 8-60,-9 26 0,-7 18 0,6-4-2156,11-7 1,1 0 2125,-5 6 0,-3 5 0,7-8 413,10-13 1,10-9-414,26-9 90,-6-4-90,20-19-90,-15-4 90,12 0 0,-10 0 0,9 0 0,-14 0 3376,-2-4-3376,-1-3 48,-3-6-48,-4-5 0,-7-3 90,-4-4-180,-5-2 180,-5-6-90,-5-8 0,-9-7 0,0 8 0,-1-2-210,4 9 0,0 0 255,-6-11 0,1 1 45,-9-16 0,5 6-45,13 21 0,2 1-45,-1-10 90,7-4-90,12 29 90,10 8-90,7 20 510,8 9-510,0 25 0,-1 7 0,-12-20 0,-1 1-447,12 22 1,-3-1 536,-8-1-90,-4-10 0,-4-9 0,-4-12 0,-2-5-90,-3-11 90,-2-35 0,-1 2 0,0-29 0</inkml:trace>
  <inkml:trace contextRef="#ctx0" brushRef="#br0" timeOffset="49689">7188 1986 21924,'4'-19'1889,"-2"2"-1709,0 5 0,-2 5-90,3 3 180,9 26-180,3 4-90,7 25 90,-1 1-90,-1 7 0,2 0 45,-8-20 0,0-1-45,6 13 90,2 5 90,-14-34 0,-2-6-90,-4-9-90,0-9 0,-8-12 0,-4-15 0,-9-18 0,6 16 0,-2-2-561,-1-7 0,-2-3 606,-5-6 0,-1-2-730,-3-4 0,-1-1 685,8 16 0,-1 0 0,-1 0 30,-1 0 0,0 2 0,-2 0-143,-10-17 0,-5 3 143,2 13 0,-4 0 0,1 4-30,-5 0 0,-2 5-485,8 6 0,-3 2 0,3 6 485,1 10 0,3 5 45,1 5 0,3 4 701,-19 22-656,14 17-90,19 12 283,15-24 1,4 0-284,4 2 0,6 1 0,12 15 0,5-1 0,-5-13 0,3-2 0,8 10 0,2-5 0,-10-17 0,1-5 310,20 14-310,-9-9 1843,2-9-2023,-12-9-269,-4-10-181,-9-10-913,-5-26-705,-3 5 2248,-1-14 0,-4 18 0,-2 4 0</inkml:trace>
  <inkml:trace contextRef="#ctx0" brushRef="#br0" timeOffset="50057">6319 2289 22914,'-25'0'1709,"6"-2"-1619,7-5 0,10-4 0,19-9-90,18-9 45,-6 10 0,5-1-623,8-5 1,3 0 577,8-3 0,3-1 0,-16 8 0,2 0 0,0 0 30,0 0 0,1-1 0,0 1-30,0 0 0,0 0 0,-1 0-694,18-8 1,-1 1 693,-6 2 0,-3 0 45,-6 5 0,-2 1-342,-7 2 0,-2 0 387,20-9-1,-12 7-89,-11 4 903,-6 7-1082,-11 5 1261,-4 1-2071,-7 10 989,-13 14 0,-2 2 0,-12 12 0</inkml:trace>
  <inkml:trace contextRef="#ctx0" brushRef="#br0" timeOffset="53001">25075 1647 21655,'-3'-18'1709,"2"1"-1529,-7 4-1,8 6 91,-4 9 90,4 11 90,0 15 0,4 16 89,0 18-239,0-18 0,0 8 0,0-1-1032,-2-4 1,0 0 0,-1 4 798,1 2 1,1 5-1,-2 2 1,0-2-660,-1-4 0,-1 0 1,-1 0-1,0 1 592,0 6 0,0 1 0,0 1 0,-1 1 18,1-11 0,-1 1 0,0 0 0,0 0 0,0 0-298,0 2 1,-1 0 0,0 0 0,1-1 0,-1 1 297,0 0 0,1 1 0,-1-1 0,0 0 0,0 0-248,1-1 0,-1 0 0,0 1 0,0-1 0,1 0 266,0-1 0,0 0 0,0 1 0,0-1 0,0 0 5,1-1 0,1 0 0,-1 0 1,1 2-1,-1 2-11,1 4 0,1 4 0,-1 3 0,0-1 0,1-1 0,0-3-12,0-1 0,0-3 0,0 0 0,0 0 0,0 3-3,0 2 0,0 2 0,0 2 0,0-1 0,0-1 0,0-5 64,0-4 0,0-5 1,0 0-1,0 1 1,0 3-80,0 4 0,0 4 0,0 2 0,0 1 0,0-3 0,0-2 26,-1-1 0,0-3 1,0-2-1,0 2 1,-1 3-27,1 0 0,0 2 0,1 3 0,-2-1 0,1-3 0,0-2-91,-2 7 0,0-3 0,0-2 0,-1 0 91,1 0 0,0 0 0,0 0 0,0-1 0,0-3 0,0 0 0,0 0 0,0 3 88,1-1 1,1 4 0,0 0 0,-1-1 0,1-4-89,0 0 0,-1-4 0,1 0 0,0 2-109,0-2 0,1 2 1,1 0-1,-1 0 0,0-1 109,0 10 0,0-1 0,0-1 0,0-3 0,-2 4 0,0-4 0,0 4-27,1-6 0,0 4 0,-1-2 0,0-3 27,-2-4 0,0-3 0,-1 2 91,1-1 1,-1 2 0,0 1 0,0-4-92,0 2 0,0-4 0,-1 5 31,0 4 0,-2 6 1,0-1-1,1-7-31,-1 11 0,0-4 0,1-9 0,0 3 0,2-5 0,1 4 0,1-3 0,-1 0 0,1 0 0,3 1 0,-1 0 0,-1-3 0,1 5 188,0-7 0,1 6 0,0 2 0,1-3-188,0 8 0,0-1 0,0 1 0,0-6 0,-1 1 0,0 1 0,0-5 0,1 2 0,1-4 0,-1-3 0,-1 1 0,0-1 358,0-1 1,0 2-1,0-2-358,0 6 0,0 1 400,0 3 0,0 4 0,0-2-400,-1-12 0,-1-2 0,1 0 453,1 20 1,-1 1-454,0-16 0,0 2 0,0-5 0,-1-6 0,0-1 0,0 24 0,-2 0 0,-4-17 0,0-2 0,1 1 0,0 0 0,-2-2 0,-1-3 0,3-6 0,0-2 0,-2 5 0,1 1 0,1 4 0,0 0 319,-1 4 1,2 1-320,2 3 0,1 0 0,-2 1 0,1 1 111,3-1 0,1 0-111,-1-3 0,-1-1 0,0-2 0,0-1 0,2-4 0,-1-1 0,-1-2 0,1-2 0,1 30 0,0-5-355,0-9 355,0-5 420,1-8-420,2-7 0,-1-8 659,1-5-659,2 2 1017,-1-4-1017,2 1 793,0-9-793,0-5 22,4-4-22,13 0 0,0-4 0,16-3 0,1-6 0,8-3 0,4-2-773,-5 2 0,3-1 773,-1 1 0,5-1 0,-1 1-609,-3 1 0,-1 1 1,2 0 608,7 0 0,1-1 0,3 1-569,-11 3 0,1-1 0,1 1 1,1 0 568,6-1 0,0 1 0,2 0 0,0 0-305,-8 2 1,1 0 0,1 0-1,1 1 1,-1 0 304,5-1 0,0 0 0,0 0 0,1 1 0,1 0-109,-8 1 0,0 0 1,1 1-1,0 0 1,0-1-1,1 1 109,1 0 0,1-1 0,1 1 0,0-1 0,0 1 0,0 0-62,2 0 0,0 0 0,1 0 0,0 0 1,0 0-1,0 0 62,2 0 0,1-1 0,-1 1 0,1 0 0,0-1 0,0 1 0,-9 0 0,1 0 0,-1 0 0,0 1 0,1-1 0,0 0 0,0 0 0,0 0 0,1 0 0,0 0 0,0-1 0,-1 1 0,1 0 0,0 0 0,1-1 0,-1 1 0,1 0 0,-1 0 0,1 0 0,-1-1 0,1 1 0,0 0 0,0 0 0,1 0 0,-1 1 0,0-1 0,1 0 0,-1 1 0,1-1 0,-1 1 0,0 0 0,1 1 0,-1-1 0,1 0 0,-1 1 0,0-1 0,0 1 0,0-1 0,0 1 0,-1 0 0,1 0 0,0 0 0,-2 1 0,1 0 0,-1 0 0,1 0 0,-1 0 0,0 0 0,0 1 0,8-1 0,0 0 0,0 0 0,0 1 0,-1-1 0,0 1 0,-2 1 0,0-1 0,0 1 0,0 0 0,-1 0 0,0 0 0,-2 0 0,-1 1 0,1-1 0,-1 0 0,0 1 0,-1-1 0,-1 1 0,-1 0 0,0 0 0,0 0 0,-1 0 0,0 0 0,7 0 0,0 0 0,-1 0 0,1 0 0,2 0 48,-1 0 1,1 0 0,2 0-1,0 1 1,0-2 0,-2 1-49,-3 0 0,-1-1 0,-1 1 0,0-1 0,-1 0 0,-2 0 0,2 0 0,-1 0 0,-1-1 0,-2 1 0,-4-1 0,18 3 0,-5-1 0,-21-8-2440,-28-17-6736</inkml:trace>
  <inkml:trace contextRef="#ctx0" brushRef="#br0" timeOffset="53975">26829 3953 23813,'3'-23'2879,"-2"-3"-2250,-1 11 91,0 2-270,0 9-360,-5 12-90,-4 8 0,-1 15 0,-1 6 0,2-6 0,2 4-469,-1 14 0,0 9 1,2-5 468,2 2 0,2 1 0,-1 5 0,1 7 0,1-5-1066,1-15 1,0-4 0,0 1 615,0 20 0,0-3-225,0-14 1,0-6-3014,0 11-6143,-3-29 8960,-2 0 1,-3-32 0,0-2 0</inkml:trace>
  <inkml:trace contextRef="#ctx0" brushRef="#br0" timeOffset="54293">26752 3257 23903,'-12'-51'1529,"0"6"-1259,-2 16 270,-8 13-450,6 14 0,0 11-90,11 9 0,8 5 90,9 4-270,22 13 90,-1-12 0,13-2-270,12-40 360,-34-2 0,13-18 0,-42 13 0,-5 3-539,-39 4-181,16 13-359,-24 11-3059,25 35 4138,10 0 0,12-11 0,2 1 0,3 21 0</inkml:trace>
  <inkml:trace contextRef="#ctx0" brushRef="#br0" timeOffset="54689">27146 4112 23094,'12'0'2788,"-1"0"-2608,-3 0 90,-2 0 0,-4 0-90,2 10 0,0 6-90,2 16-1,2 11-89,-1-3 0,0 4 0,-3-10 0,1 1 0,1 13 0,0 0 0,-1-6 0,-1-4-89,1 12-1,3 4-90,-6-40 90,0-22 0,-2-16 135,-2-13 0,0-4-45,1-23 0,0 5 0,2-2 45,4 18 0,2 3-433,-1 1 1,2 3 477,13-9-1,-2 34 91,16 27-90,-6 9-45,-2 9 0,0 5-45,-9-10 0,-2 1-45,5 9 0,-1 1-135,4 14-359,-5-4-1980,-2 5 270,-9-20 2249,-1-5 0,-7-22 0,0-8 0</inkml:trace>
  <inkml:trace contextRef="#ctx0" brushRef="#br0" timeOffset="54943">27792 3533 22941,'5'-44'899,"0"1"1,0 4-1,-2 3-449,1-22 270,-2 19-1,-2 18-159,0 21-560,4 25 0,0 27-468,1-14 0,0 3 468,1 11 0,0 3-1347,1 7 1,-1 3 1346,-1-20 0,1 1 0,-1-1 0,-1 2 0,0-1 0,0 0-462,3 18 1,0-1 461,0-5 0,-1-1 0,-1-7 0,0-3 0,-1-5 0,0 0-720,0 0 1,0 0-2159,-2 20 539,-2-10 2458,-6-29 1,-4-19-1,-2-6 1</inkml:trace>
  <inkml:trace contextRef="#ctx0" brushRef="#br0" timeOffset="55157">27658 4112 24533,'-15'-30'1529,"7"-17"-1439,10 8-45,8 4 0,7 0-405,18-8-504,-7 14 1,3 2 188,0 7 1,2 3-351,4-1 1,3 2 1024,4 3 0,1 1 0,3 1 0,2 2 0,2 1 0,0 0 0</inkml:trace>
  <inkml:trace contextRef="#ctx0" brushRef="#br0" timeOffset="55512">29197 3610 23544,'-4'-19'2878,"3"5"-2338,-2-1 359,8 10-539,4 7-180,9 12-90,6 15-45,-4 0 0,2 5-45,-1 3 0,-1 2 0,-1-1 0,-1 0 0,-4-4 0,-3-2 0,-5 5 0,-2-6 0,-4-6 0,2-5 0,0-10 0,2-4-270,7-12-180,11-32 0,6-7-534,0-7 1,2-6-367,-1 4 1,0-1 1349,-6 14 0,0 0 0,-1 3 0,2-5 0,-2 4 0,8-12 0</inkml:trace>
  <inkml:trace contextRef="#ctx0" brushRef="#br0" timeOffset="56224">29298 3524 20126,'-46'0'1259,"-1"0"0,-14-4-1079,-1-3 90,46-9 180,16-5-1,13-2 1,13 1 0,9 6-90,9 6-91,9 13 1,4 12-376,-25-2 0,-1 4 151,1 3 0,-1 5 0,12 20 0,-1 5-45,-10-10 0,-1 1-520,-6-3 0,1 2 0,-3-2 520,0 5 0,-2-2 0,-1 0 0,-1 0-512,-1-4 1,-2-1 511,-2-4 0,-1-1 0,9 21 90,-6-14-90,-2-6 0,-5-12 379,-3-2-289,-4-11 1422,-2-1-1422,0-6 2163,0 0-2253,0 4 90,0 3-90,0 7 0,0 6 0,0 5 0,0 5 0,0 1 0,7 11 0,-4-14 0,7 5-180,-8-20 0,0-6-179,-2-3 179,-5-14 180,-15-11 0,-19-7 90,-2 4 90,-10 10-91,12 24 1,11 7 0,-1 7-45,1 12 0,1 4-45,-1-1 0,3 2-174,4 4 1,4-1 263,-1 15-90,14 8 0,31-21-90,6-10 90,26-22 0,-10-16 0,2 1 45,-18 1 0,1 4 45,-3 7 0,0 6-45,5 8 0,-3 7-45,-4 12 0,-5 3-1021,-5-7 0,-4 0 526,-2 2 0,-4-4-854,1 1-720,-6-10-7762,-2-15 9185,-2-14 1,0-16 0,0-7-1</inkml:trace>
  <inkml:trace contextRef="#ctx0" brushRef="#br0" timeOffset="56739">30098 4306 23544,'-3'-25'1888,"2"4"-1618,-8 4 90,7 5-180,-8 1-90,8 2-90,-7 0 0,8 0 0,-2 0 0,3-2 0,0-3 0,0-6 0,3-5 0,4-5 90,5 1 0,2 2 0,1 4 0,-1 7-90,-4 7 0,9 13 0,-3 8 0,8 13-180,-2 0-450,13 14-89,-2-9 359,2-5 180,-10-17 180,-11-17 0,0-7 360,-1-9 89,-3-4-89,0-5 180,-6-3 90,2 1-1,-6 2 1,2 4-270,-2 6-360,0 6 0,0 58 0,0-1 0,0 6 0,0 5-200,0-11 0,0 1 200,-1 18 0,-2 0-180,1-16 0,0-2-405,0 10 1,-1-3-945,0 0-262,3-13-8,0-9-629,0-13 2428,0-18 0,0-18 0,0-13 0</inkml:trace>
  <inkml:trace contextRef="#ctx0" brushRef="#br0" timeOffset="56923">30273 3121 23274,'-14'-43'584,"1"-1"1,-1 1 0,-4-17-1,-1 2-494,2 8 0,0 3-813,3 9 0,1 1 903,-9-21 421,8 17-601,6 16 267,4 20-1796,4 62 674,0-25 1,0 4 703,-1 18 0,0 8 0,0-3 0,0 3 0,1 0 0,-2-5 0,1 0 0,0-1 1</inkml:trace>
  <inkml:trace contextRef="#ctx0" brushRef="#br0" timeOffset="57240">30439 3745 20665,'39'0'2969,"1"0"-2430,5 4 1,2 7-90,2 12-181,-22 11 1,0 12 0,-4-3-225,-3-6 0,-4 3-1438,4 8 0,-1 5 0,-7-5 1393,-12-10 0,-5-3-135,1-2 0,-3-1 221,-13 27-1255,-1-9-3149,-8-3 4318,10-20 0,2-6 0,11-17 0</inkml:trace>
  <inkml:trace contextRef="#ctx0" brushRef="#br0" timeOffset="57879">30910 4125 21475,'9'-16'2698,"-1"4"-2248,0 6-90,4 4 0,4 8-91,6 4-89,7 10-90,3 5-90,3 4 0,2 3 0,-3 0 0,-3-5 0,-5-2 0,-7-7 0,-5-8 0,-6-4 0,-4-6 0,-2-6 0,-8-8 0,-2-13 0,-9-12 0,1 1 0,-2-4 0,3 9 0,0 0-381,-7-14 0,-1 0 381,4 14 0,-1 2 0,-1 1 0,-2 1 0,-3 3 0,-1 3 45,-2 1 0,-1 3-45,0 3 0,-2 2 0,-8 0 0,0 2 0,-20-4 0,9 4-90,37 6 90,30 6-270,45-2 180,1-3 7,-15 2 1,3-1-8,-11-1 0,2-3 90,15-4 0,1-2 0,-15 2 0,-2-1 45,10-5 0,-3-1 45,6-11 89,-27 7 1,-4-1-90,3-10 0,-5-7 0,-31 19 0,-5 17-90,-5 11 838,7 21-838,9 12-45,10-5 0,6 4-45,3-1 0,3 0 45,0 0 0,4-4-45,7-3 0,1-10 0,5-23 90,-3-7 0,-24-25 0,-18 1-90,-9-3-179,-8 1-631,-5 6-449,-4 6-990,2 6 2339,3 4 0,4 7 0,1 3 0</inkml:trace>
  <inkml:trace contextRef="#ctx0" brushRef="#br0" timeOffset="58105">31345 3994 21295,'40'12'2698,"5"-5"-2158,8 3-90,2-1-90,2 9-181,-22 1 1,-1 3-90,12 18-45,-20-12 0,-2 3-45,-2 22-225,-13-16 0,-2 2-585,-2-5 1,-1 0-540,1 32 1349,-5-23 0,-5-28 0,-2-7 0</inkml:trace>
  <inkml:trace contextRef="#ctx0" brushRef="#br0" timeOffset="59014">31974 3754 21745,'0'-29'1978,"0"1"-1798,0 6-90,0 4-90,0 2 90,0 5-90,0 0 0,0 2 0,2-3 90,-1 5 90,0-4 0,-1 6 90,0 1 270,-7 0-271,2 3-89,-9-1 0,4 8 90,-2 30-270,5-5 0,3 25 0,16-1 0,-1-17 0,11 10-90,-2-28 90,3-8-90,1-6 0,1-10 90,1-5 0,20-37 180,-9-5-135,-15 20 0,-2 0 45,1-17 0,-14 21 0,-4 4 0,-3 5-90,0 5 0,0 4 90,2 4-90,0 9 0,8 22 0,-1 26 0,-1 6-240,-4-21 1,-2-1 329,-2 23-90,-7 2 0,-1 2 0,-6-1 0,4-4 0,0-5-12,6 4 12,4-20 0,6 0-90,8-26 90,4-5 0,9-6 0,1 0 0,5 0 0,-1-4 568,-1-3-568,8-14 0,-12 1-77,5-13 77,-14 5 0,3-29 0,-5 8-66,-6 14 1,-2-2-25,0-20 180,-2-2-90,-4 3-1660,-1 19 1,0 1 1749,-1-14-90,0-6 90,0 26 90,5-2-90,2 11 147,5-2-147,4 16 3392,2 3-3392,7 12 0,1 8-90,3 15 90,-3 17-350,-13-18 0,-1 3 305,-3 3 0,-2 3 0,-2 25 0,-5 2-45,-2-15 0,-3 0-608,0-6 0,-2 2 0,-1-4 608,-4 3 0,-1-3 0,-1-3 0,0-1-332,0-3 0,-1-2-478,-11 21-449,1-11-360,5-12-810,4-15 2530,4-7 1,2-20 0,1-3-1</inkml:trace>
  <inkml:trace contextRef="#ctx0" brushRef="#br0" timeOffset="59400">32705 3691 21025,'10'-48'1529,"2"3"-1439,5 2 0,3 5-90,3 1 0,3 4 0,0 3 90,3 3 270,12-6 539,-4 5 810,7-14-1259,-21 19 0,-8-2 539,-11 16-629,-4 2-90,2 2 0,-2 3-270,0 14 0,0 15 0,-5 28 0,2-16 0,-1 5-565,-2 7 1,-2 7 564,2-11 0,0 5 0,-1 2 0,1-3-587,-1 5 1,1-3 0,0 3 586,-1-2 0,0 4 0,0-2 0,1-3 0,0-2 0,2-4 0,-1 0 0,1-2 0,0-1 0,0 0 0,1 16 0,0-2 0,1-5 0,0-2 0,2-8 0,0-2 0,0-6 0,0-3-180,0 18-1169,0-12 1349,0-19 0,0-17 0,0-14 0</inkml:trace>
  <inkml:trace contextRef="#ctx0" brushRef="#br0" timeOffset="61374">26375 6816 20395,'0'-20'2159,"0"-5"-1799,0-4 0,-8-5 89,-1-5 1,-9 1-90,-2-3 0,-4 2 0,-3 5-91,0 5 1,-1 8 360,-9 16-360,6 16-90,5 26 0,4 11-135,8-5-1,4 7-366,2 2 1,2 9-1,0 4 1,3-1 321,3 0 0,2 1 0,1 1 0,-1 0-421,0-12 0,0 1 1,0 0-1,0-1 1,1 0 397,1 12 1,2 0-1,0-2 1,-1-5-98,1-4 0,-1-3 0,1-3-60,-1-3 0,1-1 0,1-2-225,1 15 1,0-3-772,0-10 1,1-2 455,-2-7 1,0-2-1619,-1 16 2338,0-19 0,-12-15 0,0-10 0</inkml:trace>
  <inkml:trace contextRef="#ctx0" brushRef="#br0" timeOffset="61555">25705 7847 22464,'-7'-13'1080,"5"-1"-1080,17 1 0,16-3 0,24 0-826,3 2 1,6 0 780,-11 4 0,3-1-180,-8 3 0,6-2 0,1 1 1,-4 0-946,3 0 1,-2 1 0,0-1 1169,-1 0 0,0 0 0,-3-1 0,7-2 0,-6 0 0,-2-6 0</inkml:trace>
  <inkml:trace contextRef="#ctx0" brushRef="#br0" timeOffset="61808">26704 6943 21745,'2'-52'3148,"0"-10"-2249,-2 16 91,-6 15-631,5 33-179,-8 38-135,8-8 0,1 4-541,-2 11 0,0 3 496,2 10 0,0 3-1011,0-16 0,0 0 0,0 2 1011,1 1 0,0 0 0,1 0 0,-1 0 0,0 0 0,1 2-654,2 10 0,0 2 1,0-3 158,1 3 0,-1-2-494,-1-14 1,1 1-1,-1-6-630,3 20-450,-2-16 2123,0-17 1,2-19 0,0-10 0</inkml:trace>
  <inkml:trace contextRef="#ctx0" brushRef="#br0" timeOffset="62096">27162 7314 22374,'0'-12'1529,"-7"3"-1259,-4 13 0,-7 6 0,-2 10-180,3 5 0,3 7-90,11 14-3572,17-1 3392,4-5 0,14-17 0,-7-17 0,-1-10 90,-4-5 0,-4-19 180,-12 1-180,-9-13 90,-30-4 0,3 13 841,-4 7 1,-3 4-842,0 6 0,-8-2 0,35 16 0</inkml:trace>
  <inkml:trace contextRef="#ctx0" brushRef="#br0" timeOffset="62815">27698 7309 21835,'-22'-16'2878,"-4"1"-2518,-5 7-180,-5 2-90,-1 16-90,2 7 0,7 14-45,15 0 0,5 3-315,7 2 0,3 0 135,-1 2 0,4-1-270,11-1 1,5-5 134,15-8 360,2-9 90,-7-26 90,-16-12 629,-7-29-359,-5 8-180,-6-17 0,-2 24-180,-3 4 0,4 9-90,0 5 0,4 6 0,0 7 0,0 7 90,6 9-90,2 11 0,8 8-90,3 8 90,1 3 90,-1 2-180,10 9 0,-7-13 0,10 3 0,-8-22 0,11-9 0,0-23 90,9-27 0,-14-12-102,-16 17 0,-1-1 102,-5 2 0,-2 0 0,1-4 0,0-1 0,-1-5 0,0-1 44,0 0 1,0-3 135,-1 6 0,0-3 0,-1 1 135,0-16 0,0 2-180,0 1 0,-1 3 0,-3 15 0,0 5 44,0 1-179,0 12 90,0 6 0,2 9 180,0 13 0,2 15 0,2 19 0,0 21-544,-2-21 0,0 2 318,1 5 1,0 6-15,0 1 0,0 5 0,-1-3-30,2 10 0,-1-1 0,0-9 0,1 2 0,-1-5-829,0-2 0,0-5 829,0-4 0,1-2 0,3 25-61,-2-13-119,0-11 180,-4-12-1709,3-7 630,-6-12 670,2-4-1120,-2-10 1180,0-5 349,0-11 0,-6-10 0,0-6 0</inkml:trace>
  <inkml:trace contextRef="#ctx0" brushRef="#br0" timeOffset="63168">27926 7106 21655,'-29'-5'2788,"3"1"-2428,3 1 0,5 1-91,10 0-89,2 0-180,10-5 90,7 2-90,14-4 0,15 4 0,2 0 0,4-2 0,3 0 0,1 0 0,2-1 0,-1-1 0,-7 1 0,-4 1 0,8-4 90,0 2-90,-17 1-90,0 4 0,-19 2-269,-6 2-361,-2 0-1978,-4 0 2698,-6 0 0,-2 0 0,-7 0 0</inkml:trace>
  <inkml:trace contextRef="#ctx0" brushRef="#br0" timeOffset="64955">29676 6929 23723,'-9'-2'540,"2"0"-630,9 6 0,21-7 90,-9 2 0,14-10 90,-22-1 0,-2-1 630,-37 1-360,5 13-91,-31 9-89,14 17-90,1 7 0,5 5-90,10 4 0,13 0 90,10 2-135,14-14 0,6 2 0,5-1 0,4-1 45,9 8 0,2-1-138,-4-8 1,0-2 137,-3-3 0,-2-2 0,6 11 0,-5 12 0,-16-1 0,-11-1 0,-20-11 0,-13-22 0,-7-5 0,-6-14 0,-2-8 29,2-15-29,1-15 0,25 19 0,1-2-45,0-4 0,1 0 45,3-2 0,2-1 0,0 0 0,1 0-45,3 1 0,0 0-539,2 1 1,0 0 493,-4-31-473,5 5 563,4 6-90,3 7 90,0 8 0,0 5 0,2 7 206,-2 5-206,4 3 1132,0 4-1132,4 1 548,4 3-548,30-2 0,-9 5 0,30 0-696,-9 3 651,-20 4 0,1 0 0,7-1 0,2 0-45,5-1 0,1 1 45,6 0 0,2-1-641,2 0 0,0-1 641,2 2 0,-1 0 0,-3 0 0,0-1-162,-6 2 1,-2 0 161,-7-1 0,-1 0 90,-7 2 0,-1-1-139,17-1 184,-11 2 663,-14-2-574,-8 0 1293,-10-5-1112,-22-2-180,-7 4 0,-17-1 410,1 6-590,3 0 211,3 0-211,5 0 0,7 4 90,9 11-90,10 19 0,10 4-90,9 11 180,5-6-90,3 0 0,-2 0 0,-3-2 0,-8-5 0,-6-4 0,-10-3 0,-6-4 0,-8-2 0,-5-3-180,-10-6-1079,1-5 89,-1-5-269,9-6-719,8-7 2158,4-5 0,3-8 0,4-4 0</inkml:trace>
  <inkml:trace contextRef="#ctx0" brushRef="#br0" timeOffset="65438">30439 6843 21390,'13'-18'1709,"1"0"-1353,2 0-86,6 0 0,6 0-180,9 0 89,6 0-89,4 2 119,-15 9 1,2 2 690,31-1-540,-5 12 89,-14 10-89,-21 15-1622,-8 23 1,-3 8 1351,-5-22 0,-1 2-90,0 5 0,0 4 0,-1-4 38,-2-5 0,0-3-38,0 0 0,0-1 0,1-3 0,0-2 0,6 26 90,1-9-90,0-2 0,-2-18-90,-3 0 3446,-4-23-3536,-4-1-70,0-6 70,-7-20 180,-6 5 0,-11-16 90,-7 15-90,-5 7 90,-5 5 0,-2 12 0,0 6 90,3 14-180,3 6 90,5 6-90,5 4 0,7-1 90,4-2-90,9-7-90,2-5-180,5-6-359,0-7-361,0-7-359,2-5-2699,14-22 4048,3-7 0,16-24 0,-2-4 0</inkml:trace>
  <inkml:trace contextRef="#ctx0" brushRef="#br0" timeOffset="65678">31134 6943 21115,'22'-52'2968,"-1"4"-2158,2-1-271,-7 21 91,3 5-180,-7 29-180,1 17-90,-1 18-90,-5 5-1,0 5-44,-1-9 0,-1 2-552,0 17 0,0 1 507,-1-15 0,-1-3-45,0-1 0,1 0-560,1 7 1,1-1-296,2 16 218,-3-28 1,-1-5-1298,-2-3 1979,0-15 0,-2-11 0,0-11 0</inkml:trace>
  <inkml:trace contextRef="#ctx0" brushRef="#br0" timeOffset="66151">30996 6952 21385,'-41'-23'1619,"4"3"-1349,10 2-180,13 2 0,7 0-90,16 0 0,35-6 0,-4 10 0,6 1 0,0 1 0,4 1-370,-2 1 0,3 0 0,-3 1 370,-5 1 0,-2 1 45,10-2 0,-3-1 225,3 1-90,-15 1 90,-10 1-90,-8 1 0,-5-1-91,-5 3 1,-4 0 1110,-2 2-1200,-2 0 0,0 4 0,3 3 0,0 6 0,5 3 0,0 2-90,2 0 90,2-1 0,2-8 0,-1-3-90,1-6 180,-2 0-180,-3-10 180,-3 0-90,-5-11 0,-1 1 0,-5 2 0,-4-2 0,-9 2 0,-4 1 0,-3 6-90,-1 4-450,1 5-449,1 6-990,1 7 1979,0 8 0,2 10 0,-1 3 0</inkml:trace>
  <inkml:trace contextRef="#ctx0" brushRef="#br0" timeOffset="66373">31580 7300 23813,'9'5'1709,"1"-1"-1169,2-4-90,4 4-90,1 1-91,2 8-179,2 3-90,1 11 90,3 7-135,-7-1 0,-1 2-314,8 18-763,-8-15 1,-1-2-408,1 10-720,-3-3 2249,-8-9 0,-2-5 0,-4-4 0</inkml:trace>
  <inkml:trace contextRef="#ctx0" brushRef="#br0" timeOffset="67441">32092 6979 13823,'12'-39'1799,"2"5"1002,1 5-2441,3 6 1318,0 5-1498,3 3 770,-3 7-860,0 2 0,-2 10 3392,2 5-3392,8 27-1,-6-2-89,2 21 90,-14-12 0,-8 18-90,-19-7 90,-1-4-90,-13-20 0,7-21 0,4-5-90,1-10-90,7-28 180,11 6-89,10-21 89,13 19-90,5 5 90,5 7 0,1 9 0,0 5 90,-1 12-90,-3 2 89,4 20 1,-5 1 0,-2 6 0,-12-16 0,-6-11-90,-6-17 90,-7-4-90,-2-9 0,-9-24 0,8 6 0,1-15 0,9 17 0,0 5 0,4 1 0,2 7 0,6 1 0,3 6 0,3 3 0,2 6 0,10 3 0,-6 4 90,4 0 0,-10 0 270,3 6 180,1-5-181,-2 11-89,-4-6 360,-1 15-360,-5-2-180,3 17-90,-6 2 0,-3 14 0,-2 11-1379,-1-27 1,-1 1 1378,1 3 0,-1 2 0,1-1 0,0 4-289,0 3 1,0 5-1,0-4 289,0-3 0,1 0-115,1 3 1,0 4 0,1-10 114,-1 5 0,4-1 0,-7-51 2311,2-13-2311,-1-36 0,-2-13 0,1 9 0,0-1-698,-1 11 1,-1-3 0,0 3 697,-1-10 0,-1 6 0,-8-13 352,1 3-352,6 25 0,0 0 0,-3-14 0,4-9 0,0 30 0,4 2 0,0 6 0,0 3 3391,0 1-3391,15 1 0,1 2 4,20 1-4,2 4 0,9-1 0,6 5 0,-14 3 0,1 0 0,19 2 0,-15 0 0,-2 0 0,-1 0 0,1 0 0,-24 0 0,-5 0-1440,-13 0-808,-6 0-721,-15 0 2969,-5 8 0,-9 3 0,-2 7 0</inkml:trace>
  <inkml:trace contextRef="#ctx0" brushRef="#br0" timeOffset="68757">26387 9987 23454,'-7'-5'1889,"-2"1"-1620,8 1 91,-6-1-90,6 2-90,-3-3-90,4-1 0,0-6 0,0-2 0,0-6 0,-5-2 90,-5-5-91,-9-1 271,-25-9-180,3 18 0,1 13 0,-3 9 0,4 18 0,2 9-135,-1 0 0,4 4-420,1 13 1,8 3 419,12-8 0,7 3-45,3 0 0,4 4 0,2-2 0,4 6 0,6 1-30,3 1 0,4 4 0,6-6-1258,0-16 0,4-4 1,1-2 972,12 16 0,3-5-135,1-12 0,-1-9-1351,14-7 632,-8-14-181,-7-14-808,-12-13 2158,-9-11 0,-14-10 0,-4-4 0</inkml:trace>
  <inkml:trace contextRef="#ctx0" brushRef="#br0" timeOffset="69199">26590 9620 23062,'0'-40'2698,"0"1"-1962,0 5-107,0 5 1,0 6-360,0 5-85,2 4-95,2 7 93,11 23-93,1 14-90,10 30-374,-15-25 1,0 5 373,-1 6 0,1 5 0,-2-1-775,2 10 0,-2 2 775,-1-7 0,-1 4 0,-1-5 0,0 6 0,-2-4 0,1-2 0,-2-1 0,1-5 0,-1-2 0,0-5 0,0-2 0,-2-5 0,0-1-169,1 20 169,-2-13 0,0-13-90,0-9 618,3-11-708,11-25 1818,2-6-1638,4-7 0,3-5 0,0 4 0,3 0 90,9-3 0,1 3 64,-8 8 0,0 7-64,33 15-90,-31 20 0,4 18-648,-15 0 648,-3 3-1123,2 11-136,-7-14-360,2 2-630,-4-20 2249,-1-8 0,3-4 0,2-6 0</inkml:trace>
  <inkml:trace contextRef="#ctx0" brushRef="#br0" timeOffset="69606">27662 10145 21924,'-6'-36'3688,"-2"0"-2968,-7 1-90,-4 4-1,-4 4-269,-2 6-90,-1 9-180,3 12 0,3 16-90,4 14 0,10 5 0,3 5-180,-2 24-117,6-17 1,2-2-64,5 17-89,4-6 89,5-10-360,6-2 540,-7-23 0,9-13 90,-14-23 503,3-16-413,-6-8 90,0-9 180,2-4 0,-4 17 0,0 0-90,3-13 0,1-4-1,-4 30-179,-2 12 90,7 18-90,-5 8-539,10 35-271,-8-10-449,7 16-450,-2-16-720,1-7 2429,2-5 0,1-6 0,-1-3 0</inkml:trace>
  <inkml:trace contextRef="#ctx0" brushRef="#br0" timeOffset="70097">27979 10086 17703,'0'-20'2789,"0"1"38,0 4-2288,0 3 936,1 3-1115,2 5 423,3 2-604,0 10 1747,4 6-1926,0 15 0,2 8 0,0 8 0,1 5 0,-3-2 0,4 13 0,-7-21 0,0 4 0,-5-24 0,-2-23 0,0-8 0,2-25 0,3-2 0,3-5 0,3-8 0,1-2 0,2-1 0,0 1-265,1 1 0,0 6 265,9-6 0,-3 14 0,3 10 0,-2 15 0,2 7 0,3 14 0,5 18 0,-3 12 530,-4 10-530,-11-11 0,-11-11 0,-3-12-180,0-11-810,0-14-449,0-7-360,0-10-899,0 2 2698,-3-3 0,2 0 0,-3-3 0</inkml:trace>
  <inkml:trace contextRef="#ctx0" brushRef="#br0" timeOffset="71390">30021 9562 22194,'-4'-17'2519,"0"4"-1979,0 2-91,4 2 1,-4 2 0,4 2-90,0 11-181,0 14 1,0 21-90,0 20-45,0 0 0,0 6-486,0-20 1,0 1 0,0 0 440,0 1 0,0-1 0,0-1 0,0 15 0,0-7 90,0 1 90,0-15-90,0-14 0,0-14-90,2-19 90,4-21-90,3-23 0,1-8-467,0 4 0,0-4 467,0 3 0,1-6 0,0 3-27,-1 7 0,-1 2 0,2-3 27,0 0 0,1-2 0,1-1 0,-2 3 0,2-1 0,0 3 0,0-1 0,2-11 0,1-1 0,0 6 0,-2 7 0,2 5 0,5-5 0,4 4 0,6 11 0,2 6-45,0 0 0,3 6-474,3 12 0,1 8 69,23 15 135,-31-1 0,-1 3 191,-1 2 0,-1 2-1135,22 23 0,-10 4-540,-13-2-540,-10 0 2662,-10-6 0,-15-3 1,-7-5-1</inkml:trace>
  <inkml:trace contextRef="#ctx0" brushRef="#br0" timeOffset="71745">30598 9295 22914,'-16'0'2249,"1"0"-1890,7 0 1,2 0 0,6 6-90,0 5-180,0 14 0,0 13 0,0 14-90,1-19 0,0 2-197,1 3 1,0 2 196,1 0 0,2 1-136,5 11 1,3 0 135,5-6 0,3-2 0,-2-2 0,3-5 0,2-8 0,2-7 0,8-8 0,-1-6 0,-5-10 90,-3-6 380,-7-10-380,-8-30-90,-13 3 0,-12-17 0,-12 17-90,-3 4 194,-1 7-734,-12 3 90,10 15-89,-9 4-181,14 12-1708,-4 4 359,14 1 2159,1 0 0,13-1 0,4-4 0</inkml:trace>
  <inkml:trace contextRef="#ctx0" brushRef="#br0" timeOffset="72475">30391 9439 21565,'-37'-22'2428,"4"-1"-2068,7 3-90,8 1 0,13-2-270,15 6 0,24-5 0,25 9-1208,-21 5 1,4 1 1162,7 0 0,1 1 90,6 0 0,0 1-142,2-1 1,3 1 126,-7 2 0,3 0 0,-3 0-419,5 0 1,0 0 418,-11 1 0,1 0 0,-4 0 60,-7 0 0,-3 0 84,26 0 6,-17 8 0,-11 3 2131,-11 9-2221,-8 0 132,-8 5-132,-2 2-90,-11 1 1160,-4 1-1160,-10-4 147,-3-2-147,-4-11 0,-3-4 0,0-12 0,3-3 0,5-9 0,5-21 90,20-12-90,7-1 90,9 21 0,4 4 0,12 0 90,15 6-1,12 27-89,-12 9-90,-16 1 0,-1 2 0,13 21 90,-4 9-90,-7 2-268,-7 1 358,-11-2-90,-12-1 0,-14-2 45,-10-15 0,-6-1-45,-16 14 0,9-17 0,-1-2 0,-11 3 90,4-8 0,9-6-1,8-9-89,5-3 90,11-4 269,8 0-269,8 0 90,12 6 0,7 4-90,9 10 0,11 9-387,4 8 297,-23-16 0,1 3-1647,7 7 0,0 0 1647,-11-8 0,-1-1-90,4 4 0,-2-2-359,-1 0-1440,-7-8 630,-10-9-271,-2-9-430,-12-12 1960,-2-10 0,-7-8 0,-1-7 0</inkml:trace>
  <inkml:trace contextRef="#ctx0" brushRef="#br0" timeOffset="72823">31633 9575 22194,'-18'-18'1799,"2"-2"-1439,7-1 0,4-1-90,8 1-90,7 1-90,12 2 0,13 2-1,15 0 91,12 5-90,-12 6 0,2 3-45,-15 2 0,0 2 45,10 1 0,-3 3 0,2 10 0,-11 2 0,-9 2 0,-8-1 0,-7-1-90,-5-4 0,-5-1 0,-1-8-90,-5 1-180,4-6-360,-8 0-359,2 0-270,-1 0 1259,-4-16 0,3 2 0,-1-14 0</inkml:trace>
  <inkml:trace contextRef="#ctx0" brushRef="#br0" timeOffset="73079">31597 9145 22176,'-54'-13'2338,"8"-1"-2104,15-1 36,15-1-72,19-4-18,20-1-45,15 5 0,8 1-135,-4 3 0,2 2-441,0 0 1,3 0 0,0 2 440,14-1 0,3 1-30,-3 3 0,4-1 0,-1 2-424,-4 1 1,-2 0 0,2 1-147,6 0 1,1 0-1,-5 0-120,0 2 1,-8 0 719,-12 0 0,-9 0 0,-13 4 0,-6 1 0</inkml:trace>
  <inkml:trace contextRef="#ctx0" brushRef="#br0" timeOffset="74178">26265 12524 22464,'-16'-20'3238,"-1"-1"-2608,3 1 0,5 2-181,0 2-89,9 4-90,-4 5-180,4 3 0,4 12 90,13 27-180,-3-2 0,1 4 45,1-1 0,0 2-90,7 17 0,1-1-1606,-7-15 0,0-3 1651,-1-2 0,-1-1 0,8 11 0,-14-28 90,-4-7-90,-2-5 0,0-4 0,-1 0 3392,4-8-3392,8-30 0,1-9 0,1-11 0,1-4-528,-4 17 0,1 0 528,2-15 0,2-2-90,-1 9 0,-1 4 0,-5 16 1,1 1-91,1-4 0,-1 4-540,0 4-269,-6 8-271,-2 9-538,-4 4-811,2 5 2609,0 8 0,4 4 0,0 6 0</inkml:trace>
  <inkml:trace contextRef="#ctx0" brushRef="#br0" timeOffset="74506">26882 12420 25163,'-12'0'1259,"0"0"-989,0 8-90,1 6-90,5 15 0,2 10-90,6-4 0,2 2 0,4 21-45,4-12 0,3-2-135,19 8 90,4-12 0,-2-25 90,-12-27 0,-4-30 45,-15 8 0,-4-4-187,0 0 0,-4-1 142,-4-5 0,-4 3 0,-13-14 90,-7 8-243,-3 10-27,-3 10-359,4 9-451,5 9-449,6 5-900,11 4 2339,4 6 0,14 2 0,2 5 0</inkml:trace>
  <inkml:trace contextRef="#ctx0" brushRef="#br0" timeOffset="74725">27333 12334 21880,'10'-18'3688,"0"0"-2305,-5 0-933,0 2 176,-3 4-626,4 6 135,1 10-135,3 9 0,11 40 0,-5-3-173,-3-11 0,0 1 173,-1 19 0,-2 0-719,-6-5-451,-2-4-359,-6-9-629,0-5 2158,-6-11 0,-2-11 0,-3-6 0</inkml:trace>
  <inkml:trace contextRef="#ctx0" brushRef="#br0" timeOffset="74890">27264 11850 23004,'-12'-36'659,"0"-1"1,0 3 0,1 0-480,-8-22-180,9 8 0,5 10-270,5 8-450,1 8-629,7 8-1080,7 8 2429,9 4 0,8 8 0,5 1 0</inkml:trace>
  <inkml:trace contextRef="#ctx0" brushRef="#br0" timeOffset="75346">27897 11692 25792,'0'11'1260,"0"4"-811,4 8-179,0 11 0,5 13-90,-1 18-1841,-4-24 1,0 2 1660,1 6 0,0 2 0,1 4 0,0 1 108,0 1 1,1 0-109,0 0 0,0-1 0,-1-2 0,0-2 0,0-3 0,0-2 0,0-5 0,0-3-326,5 25 326,-3-15 0,-4-15 0,-3-11 2354,-1-12-2354,-5-15 777,-5-12-777,-15-19 0,-7-6-1382,-7 2 1,-2 1 1381,0-4 0,0 2 0,0 11 0,2 11 90,-11 28-90,18 6 90,-2 37-90,29-12 0,13 16 0,19-16 0,13-5 0,13-6-1429,-7-17 0,2-4 1114,-10-3 1,-1-2-91,13-3 0,-2-5 1493,11-12-2662,-27-3 0,-4-3-944,6-14 2518,-6-14 0,-31 18 0,-9 1 0</inkml:trace>
  <inkml:trace contextRef="#ctx0" brushRef="#br0" timeOffset="76230">29574 11986 22914,'-14'-18'2159,"4"2"-1620,2 2-89,4 5-90,4 4-90,5 3-90,8 8-90,11 8-90,11 11 90,4 11-449,0 12 359,-7 6 0,-19-23 0,-3 2 0,-2-1 0,-4 1 45,-8 13 0,-5 0-45,1-11 0,-3-2-45,-6 9 0,-4-3 135,-10 6-180,-6-1 180,21-11-90,8-4 0,25-11 0,11-11 0,9 3 0,4-2-90,5 7 180,3 5-180,2 5 180,0 3-90,-2 1 0,-8-4 90,-7-2-90,-10-11 448,-9-4-448,-8-16 0,-12-6 0,-13-37 0,-1 0 0,5-1 0,1-5 0,7 4 0,3 0-457,-1 1 1,2 2 501,4 4 0,3 5-45,7 1 89,4 13 91,3 13-90,3 16-90,0 14 90,10 34-90,-10-6 0,1 5 0,-2 1 0,-8-10-90,10 18-180,-23-52 195,0-6-2264,0-24 2339,0-18 0,-5-11 0,-2-9 0</inkml:trace>
  <inkml:trace contextRef="#ctx0" brushRef="#br0" timeOffset="76691">29623 11959 21295,'-11'-32'1349,"7"0"-1259,22 1-90,17 1 90,20 3-90,-21 14 0,3 1-1220,4 1 0,1 2 1220,2-2 0,0 2 45,2-1 0,0 1 131,-5 1 0,0 0 49,-3 1 0,0-1 299,2-1 0,-2 0 106,13-3-90,-3-3-91,-28 5 2188,-10-7-2008,-4 0 109,-2-1-558,-2 7 184,2 7-274,0 4-90,0 0 0,2 6 0,1 9 0,3 19 0,2 18-279,-6-17 1,0 3 278,1 6 0,0 2-1126,0 5 1,-2 3 1125,1 2 0,-1 1 0,0 2 0,0 0-431,-1-1 1,0-1 430,0-2 0,0-1-1089,0-3 1,0-2 1088,0-5 0,0-2 0,0-6 0,0-2 232,3 22-232,-3-13-1118,3-13-681,-2-16-20,7-17 1819,0-21 0,4-20 0,3-11 0</inkml:trace>
  <inkml:trace contextRef="#ctx0" brushRef="#br0" timeOffset="77325">31178 11769 21745,'17'-25'2878,"-5"4"-2338,-6 5-91,-11 9 271,-28 15-630,-1 9 0,-22 15-90,13 6 0,18-7 0,2 2 0,-4 19 0,12-17 0,5 0 0,12 17-45,9-14 0,5 2 45,2 2 0,3 1-45,6 7 0,1-1 45,-6-13 0,-2-3 0,13 16 90,-18-28-90,-2-3 0,-8-11 0,0-5 0,-5-13 0,0-12 0,0-13 90,0-3 0,0-6 90,0-8 0,0-2-571,0-1 0,0 0 526,0 1 0,0 4 45,0-13-90,0 28 0,0 0 0,0-22 0,2 4-90,2 19 0,6 17 0,5 7 0,9 4 1051,4 5-1051,9 10 0,0 6 0,1 11 90,-5 7-90,5 20 0,-17-13 0,-1 13 90,-16-17-90,-2-10 0,-5-1 0,-4-17 0,-3-3 0,-4-8 0,-1-3 0,-1-7-90,0-4 0,1-5-90,1-2-90,8 0-269,0 2-1260,6-7 539,0 10-449,4-8-809,2 10 2518,5-3 0,-1 1 0,0-3 0</inkml:trace>
  <inkml:trace contextRef="#ctx0" brushRef="#br0" timeOffset="77690">30744 11565 21295,'-35'-2'764,"0"0"1,-24-1-675,16 1 0,23 2-90,18 0 90,24 0-180,23 0 90,-12 0 0,5 0-571,8 0 1,3 0 570,8-1 0,3 0-1416,4-1 0,0 0 1506,1-2 0,-1 1 45,-3-3 0,-2 0-106,-6 1 1,-2-1 284,-9 0 1,-1-2 257,1-2 0,-3-1 147,6-7 526,-1-4-615,-30 8 3068,-3 1-3698,-2 8 771,1 11-771,0 19 0,0 25 0,1 9 0,1 6 0,-3-10 0,1 0-1063,-1-2 1,0 2 0,0-2 1062,1 6 0,-1-3 0,-1-3 0,-2-1-488,-1-6 1,-2 0-1627,-3 3 0,-3-3 2114,-12 12 0,-15-1 0,-7-35 0</inkml:trace>
  <inkml:trace contextRef="#ctx0" brushRef="#br0" timeOffset="78324">29648 11357 21835,'0'-9'2698,"0"2"-2158,0 0 89,0 3-179,0-1 90,0 1-360,5 1-180,5 7 0,11 6 0,16 10 0,5 0-353,5-4 398,-3 2 0,0-4-45,-6-14 0,-3 0 0,-5-6 0,-2-1 0,-7-9 0,-3 0-180,-8-10 90,-4 6-7,-4-4-533,-5 8-2248,-4 1 180,-5 3 2698,-6-1 0,-5 5 0,-3 2 0</inkml:trace>
  <inkml:trace contextRef="#ctx0" brushRef="#br0" timeOffset="78492">29798 11244 24083,'0'-11'540,"0"-1"-540,2-1-180,2-1-360,2 1-269,4 1-720,-2 3-990,1 3 2519,-5 3 0,-3 1 0,-1 2 0</inkml:trace>
  <inkml:trace contextRef="#ctx0" brushRef="#br0" timeOffset="82490">19825 15857 22824,'-13'-18'2429,"7"2"-2160,0 3 91,6 3 0,7 6 0,13 8 0,19 8-226,-9 0 1,3 2-650,10 4 1,3 3 604,11 7 0,3 2-1034,-12-6 0,2 2 1,1 1 973,5 4 0,2 2 0,1 1-30,-11-7 0,0 0 0,1 2 0,-1-1-210,1 1 0,-1 0 0,3 1 1,3 2 183,-8-5 0,3 3 0,3 1 1,1 0-1,-1 0 0,-1-1 1,-3-1-47,5 1 0,-3-1 0,-2 0 0,1-1 0,2 1 12,-2 0 0,2 1 0,1 1 0,-1-1 0,-3-2 0,-5-3-540,10 6 1,-5-4-1,-10-6-749,5 2-810,-16-9 2159,-39-27 0,-14-8 0,-10-9 0</inkml:trace>
  <inkml:trace contextRef="#ctx0" brushRef="#br0" timeOffset="83592">19861 15817 17967,'0'-5'4677,"0"0"-3957,0 3 1259,0 2-1530,0 4-179,2 8-90,0 12-90,4 10 0,2 12-90,3 8 0,1 7 0,-4-16 0,1 4 45,3 6 0,1-1-90,-3-9 0,0-1 45,4 2 0,-1-6 0,-4-16 0,1 0 0,-9-17-180,-1-3 0,0-24 0,-5-5 90,-2-29 90,-7-7 0,7 25 0,0-1-962,-2-2 1,0-1 961,-1-1 0,-1 0 0,1 2 0,0 1-56,-1 2 1,0 2 145,-10-29-45,9 28 0,0 1-45,-3-11 90,1-2-90,10 27 90,17 4 0,6 9 1807,20 1-1897,8 12 0,10 1 0,4 7-1830,4-1 1830,0-1 0,-4 1-161,-2-3 161,-8-3 0,-6 1 0,-11-7 0,-6 3 0,-9 0 90,-5-3 270,-12 7-180,-8-1 0,-14 6-45,-7 6 0,-2 3-45,-22 18-690,13-8 1,0 4 599,9-3 0,2 2 0,0 2 0,0 3 18,-5 16 1,2 2-19,5-5 0,1-2 0,1-2 0,3-2-90,6-11 0,3-5-450,5-2-1529,2 0 270,4-12 2607,0-4 1,5-9 0,2-4 0</inkml:trace>
  <inkml:trace contextRef="#ctx0" brushRef="#br0" timeOffset="84324">22517 16970 19835,'0'-39'2788,"0"1"-2248,0 4 276,0 4 173,0-1-265,0 8-634,2 6 180,2 7-43,2 20 43,11 39-3429,-3 5 3159,-2-10 0,0 4 0,0 12 0,1 2-286,1-1 0,0-1 286,-1 0 0,1-2 0,-3-13 0,1-6 0,6-3 90,1-17-90,27-51 0,-16-9 45,-3 0 0,-1-4-222,-8 6 1,-3-1 176,4-4 0,-1-1 608,0 0 0,0-1-608,1 2 0,-1 2-45,-2 3 0,1 1 42,2-2 1,-1 2-808,5-9-2428,5 3 3238,-16 32 0,-2 16 0,-7 9 0</inkml:trace>
  <inkml:trace contextRef="#ctx0" brushRef="#br0" timeOffset="84674">23341 16943 22914,'0'-25'2698,"0"2"-2338,0 7-90,0 7-90,0 5 0,-3 10-90,-7 17-90,4 7 0,-3 19 0,9-3-253,3 3 163,6-3 0,7-3-90,21-5 91,-5-18 89,26-16 0,-30-21 89,4-39 1,-29 10-45,-8 1 0,-6 0-45,-11-4 0,5 17 0,-2 4-180,-12 0-269,1 10-361,1 7-179,5 7-270,6 2-720,7 8 2042,8 1 0,8 7 0,4-1 0</inkml:trace>
  <inkml:trace contextRef="#ctx0" brushRef="#br0" timeOffset="84883">23735 16789 22284,'21'-14'3868,"-5"3"-3328,-4 2-91,-6 4 1,-2 9-270,0 10 0,0 11-180,2 11 90,2 9-180,2 8-180,1 3-585,-4-18 1,1-1-585,4 16-540,-1 7 1979,-5-22 0,-3-19 0,-2-1 0</inkml:trace>
  <inkml:trace contextRef="#ctx0" brushRef="#br0" timeOffset="85047">23828 16332 18826,'-6'-35'719,"0"-1"1,-6-29 1091,0 13-1811,5 9 581,2 11-941,5 10-3,0 6-716,0 9 170,2 3 909,2 10 0,2 2 0,2 5 0</inkml:trace>
  <inkml:trace contextRef="#ctx0" brushRef="#br0" timeOffset="85665">24369 16160 16955,'16'-5'3598,"2"1"-789,-9 4-2359,2 8-610,-12 22 1,-12 23 0,-6 17 0,-6 8-1,1 0 1,2-8 0,6-15 189,4-6 0,3-9 0,-2 10 53,-2-3 0,-4 12 0,-2 6 0,-1 3 0,1-1 0,3-5 0,3-10 1,6-13-84,7 23 0,8-17 1279,8 5-1279,17-19 0,9-11-90,23-7 90,-13-16 1582,-17-4 1,-1-2-1673,0-6 90,9-4-90,-25 7 775,-4 3-685,-4 3-90,-5 3 90,-2 1 0,-3 2 0,0-4-90,0-1 90,0-2 0,0 1-90,0 1-90,0 0-180,0 1-89,-5-3-361,4 0-1619,-17-6 2429,0 3 0,-7-1 0,-1 5 0</inkml:trace>
  <inkml:trace contextRef="#ctx0" brushRef="#br0" timeOffset="86724">24198 15898 19946,'-4'-9'3148,"4"0"-2608,-8 0-1,7 2 1,-2 0-90,3 5 449,0 0-809,2 16 90,2 3 90,2 45-180,0-9-1259,-2-11 0,-2 0 1214,-1-8 0,0 0-45,0 1 0,0 3 0,-1 14 0,0 2 0,1-15 0,0 3-271,2 11 0,0 7 0,0-6 316,0-12 0,0-1-75,2 8 0,1 4 0,0-5 75,-1-3 0,1-3-45,2 9 0,0 0-117,-2-12 1,1-2 116,-1-3 0,1-2 2028,4 11-2028,-1 0 1018,0-3-928,0 21-90,-3-15 90,2 13-180,-4-25 518,1-3-428,-1-8 0,0-1 0,1-6 0,-4-2 0,0-7 0,-2 1 0,0-3 0,0 0 0,2 3 0,0-7-90,2 3-360,-2-4-1979,0 0-1708,-2-10 4137,0-3 0,0-13 0,0-2 0</inkml:trace>
  <inkml:trace contextRef="#ctx0" brushRef="#br0" timeOffset="87636">25331 16766 23004,'24'-17'2518,"-7"8"-2158,-5-1-90,-8 10-90,-4 4-90,0 7-90,0 2 0,-6 2 90,0-8-90,-12-3-90,6-6 90,1-4-90,3-6 90,7-6-90,0-2 180,8-5-90,8-2 90,7 1-90,9 0 0,1 7 90,5 5 180,0 8-90,-1 16 89,8 35-179,-17 8-482,-12-12 1,-5 2 436,-7-6 0,-4 1-45,-3 1 0,-4 1 0,-1 0 0,-4 0 0,-13 12 0,-5-1 0,8-16 0,-2-2 0,-8 9 0,-1-4 0,-9-4-90,1-9 90,22-26 0,5-6 0,25-20 0,7 2 0,9 0-90,3 3 873,16 5-693,-9 14-180,11 13-179,-11 13-181,1 9-450,3 2-269,-1 2-450,2-2 1619,17-4 0,-16-13 0,12-7 0</inkml:trace>
  <inkml:trace contextRef="#ctx0" brushRef="#br0" timeOffset="87865">26123 16721 22104,'2'-66'2879,"0"7"-2160,-2 14 1,-7 13-1,-2 16-179,-9 16-270,-1 18 0,-1 20-180,1 19-483,11-21 0,2 3 393,1 3 0,2 2 0,0 4 0,2-1 45,3 1 0,2 0-90,0-1 0,2-1 0,3-2 0,2-2-180,2-4 1,3-1-181,-1-5 0,3-1-764,16 21-450,-1-14-720,-5-10 2373,-2-15 1,-3-9-1,-1-6 1</inkml:trace>
  <inkml:trace contextRef="#ctx0" brushRef="#br0" timeOffset="88558">26464 16771 22014,'0'-21'2969,"0"3"-2520,-5 9 1,3 3-180,-9 12-90,6 5-90,-5 10 0,6 8-90,-5 1 0,0 12 90,2-17-90,-4 5 0,10-22 0,-2-2 0,3-22 0,2-3 0,3-20 0,8-2 0,7-9 0,3 2 90,1 4-90,-2 11 0,-3 12 0,-3 10 90,4 25-90,-9 7 0,5 17 90,-10-2-90,-2-2 0,-2-4 0,-2 1 0,2-18 0,2 1 90,6-16-90,6-4 0,6-6 0,19-12 0,-10 6 0,18-4 90,-17 31-1,-1 3 1,-7 24 0,-10-4 180,4 18-180,-7-14 90,3 5-90,-10-21 180,-2-6-270,-2-7 180,0-3-180,0-4 0,0-10 0,0-5 0,0-16 90,0-12-90,0 4 0,0-5-45,0-4 0,0-1-193,0 0 1,0 2 192,0 4 0,0 3-135,0-23 0,0 22-90,0-14 0,0 32-90,0-2-179,-4 15 24,0 2-654,-6 3-360,-1 3-810,-3 0 2339,-2 2 0,-2 4 0,-3 1 0</inkml:trace>
  <inkml:trace contextRef="#ctx0" brushRef="#br0" timeOffset="88943">25278 16477 16362,'-51'0'2068,"6"0"373,13 0-2172,17 0 829,21 0-873,27-2 0,11 0-135,-2-1 0,5-1-203,0 0 0,5-1 0,3 0 270,2 0 1,4-1-1,1 0 1,-3 1-318,-8 1 1,-2 0 0,0 0-1,3 1 196,1-1 0,3 0 0,2-1 0,-2 2 0,-4-1-36,14 1 0,-4 0 0,0 0 30,-5 0 0,0 0 0,-2 0-30,-6 1 0,-2-1 0,1 1-202,0 1 0,0-1 0,-4 1 202,1 0 0,-3 0 0,2 1 0,-5 0-89,-7 0-1,-14 0 517,-8 0-5644,-44 18 5698,4-2 1,-1 1-1,-2 2 1,-14 10 0</inkml:trace>
  <inkml:trace contextRef="#ctx0" brushRef="#br0" timeOffset="90167">27865 16278 19676,'8'-7'3508,"-2"-2"-2879,0 2-89,-2-2-90,0-2 0,0 2-91,0-2-89,-1 6 90,-2 0-90,1 5 0,1 9-90,2 9-90,-2 18-1,1 18-284,-4-21 1,0 2 194,0 5 0,0 2 45,-1 16 0,2 0-45,0-14 0,1-2 0,0 10 0,1-4 0,5 2 0,2-12 0,0-13-90,2-11 90,4-14 0,1-12-90,5-13 90,2-11 0,3-10 0,3-8-1819,1-3 1909,0 1 0,-1 5-26,-5 11 26,-1 12 90,-6 15-1,-2 15-89,-2 16 0,-2 20-90,-1 4 0,0 3 0,-4-6 0,0 1-90,4 12 0,-1 3-495,-1-2 1,0-3 89,-2-15 1,-1-1 965,3 7 0,-2-3-2180,0-1-810,-4-10 2527,-3-13 1,0-8-1,0-9 1</inkml:trace>
  <inkml:trace contextRef="#ctx0" brushRef="#br0" timeOffset="90724">27792 16264 21475,'-23'-11'1619,"7"2"-1529,6 0 0,15 4-90,15-3 90,21 3-90,18-2-402,-21 5 0,1-1 402,6 0 0,2 0 0,2-1 0,2 1 45,1-1 0,2 1 15,-9 0 0,3 0 0,-3 0 30,5 2 0,-1-1-45,9 0 0,-2 0 15,-9 2 1,-6 0 119,8-2 89,11-2-89,-45 1 0,-5-1 0,-7 4-180,-3-2 865,0 1-775,0 5 267,0 6-357,0 10 0,4 5 90,0 5-90,6 1 0,2 1 0,5-4 0,1-2 0,2-7 0,1-8 0,-3-5 0,0-6 0,-3-6 0,-3-3 0,-4-11 0,-4-5 90,-2-19-90,-9 11 0,-20-16 0,-3 26 0,-16 1-180,8 16-269,3 4-271,0 6-1709,0 9 271,18 4 2158,-1 8 0,21 1 0,2 2 0</inkml:trace>
  <inkml:trace contextRef="#ctx0" brushRef="#br0" timeOffset="90907">28848 17151 23094,'-9'36'1709,"5"-6"-1529,-3-8-90,6-8-180,-3-7-360,4-3-270,0-4-179,4-2-810,2-7 1709,15-29 0,0-1 0,-6 8 0,-1 1 0</inkml:trace>
  <inkml:trace contextRef="#ctx0" brushRef="#br0" timeOffset="91543">29380 16432 21295,'30'-44'2518,"0"6"-2158,-3 2 180,-3 8 0,-3 4-181,-5 6 1,-6 4-90,-4 7 90,-20 11-270,-5 12-45,-8 11 0,-2 4-45,-9 23-266,12-13 0,2 1 266,10-10 0,4 0-219,0 11 0,3-1 219,5 19-45,3-25 0,4-3 45,14 5-3161,5-8 3161,3-7 0,12-6 0,-6-9 401,0-2-311,-14-6 158,-13-4-248,-2-7 3392,-4-8-3392,0-10 0,-6-29 0,1 7-112,2 15 1,0-1 111,0-17 0,2 17 0,2 0 0,-1-18 0,0-11-10,0 26 10,0 8 0,3 1 0,3 6 90,8 4-180,18 7 90,-5 16 0,14 10 222,-10 15-222,-2 7 11,-3 5-11,-6 0 90,-4-3-90,-5-7 0,-5-4 0,-5-7 0,-1-4 0,0-7-90,-5-3-270,4-8-1079,-10-15 359,6 0-89,-1-14-900,2 6-7762,6-6 9410,4-4 1,6-2-1,5 1 1</inkml:trace>
  <inkml:trace contextRef="#ctx0" brushRef="#br0" timeOffset="91766">29916 16129 21475,'8'0'2698,"-2"0"-2068,-2 0-1,-2 6 1,-2 3-180,2 13 0,-2 34-316,2-14 1,0 4-135,-1-1 0,0 1-1601,1 6 1,0-3 1645,0-14 0,0-2-45,4 28-11,-2-7-79,2-8-180,-2-10-270,-1-9-269,-2-7-541,-1-10 2838,0-4-4006,0-8 2522,0-9 0,0-8 0,0-8 0</inkml:trace>
  <inkml:trace contextRef="#ctx0" brushRef="#br0" timeOffset="92409">29189 16287 18327,'-25'-4'3777,"5"-1"-9077,9-6 5480,6-1 1408,12-3-1408,11 1 770,19-4-950,19 4 45,5 2 0,6 0-562,-10 4 1,2 1 516,-4 0 0,3 0 0,-2 1 0,12 0 0,-3 1 0,1 0 0,0 1 0,-3-1 0,-2 1 0,-5 0 0,-2 1 0,-4 0 0,-3-1 1282,-7 2 1,-2 0-1013,26-5 90,-17 2-91,-12-1 91,-13-1-90,-10 2 1579,-6-1-1579,-4 3 370,-10 1-370,-11 2-90,-4 0 0,-10 8-90,8 4 0,-1 13 0,3 5-90,3 6 0,9 4 0,4 6 0,8-1 0,7 1 0,7-8 0,9-4 0,23-11 0,-8-9 0,13-18 0,-4-35 0,-12-2-852,-16 10 0,-1-2 942,-1-17-90,-17-12 0,-25 10-90,-7 4-180,-17 20-360,11 19-269,-1 5-270,1 12 1253,1 4-2512,-1 12 2428,3 6 0,1 8 0,3 3 0</inkml:trace>
  <inkml:trace contextRef="#ctx0" brushRef="#br0" timeOffset="92708">30496 16956 21385,'-14'0'2428,"2"0"-1978,5 0-90,0 0-90,6 0 90,-2 0-360,3 4 0,0-3-720,0 3-179,-6-10-2699,-2-9 3598,-3-5 0,3-9 0,4 4 0</inkml:trace>
  <inkml:trace contextRef="#ctx0" brushRef="#br0" timeOffset="93048">30577 16187 21115,'-4'-11'2878,"0"0"-2608,4 4-90,4 0-90,8 5-90,12-2 90,15-1-90,14 0 0,-7 1 0,1 0-158,-10 1 0,0 1 158,11-2 0,-2 1 0,8-1 0,-11 1 0,-8 1-360,-13 2-269,-6 0-2160,-10 0-7042,-8 0 9343,-6 6 0,-8 2 0,-3 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5:57:30.684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10294 2520 22014,'0'-30'3149,"0"1"-2790,0 4-89,0 4 0,0 5 450,0 9-361,0 40-89,0 12-679,0 0 0,0 5 454,0 5 0,0 1-1048,0-12 0,0 2 1,0 1 1002,-1 3 0,-1 0 0,0 2 0,0 1 0,-1 0 0,1 0-689,-2-1 1,1 0 0,-1 0 628,2-4 0,0 0 0,0 1-390,1 8 0,-1 2 1,2-4-278,-1 3 1,2-2 51,-1 7 1,0-6-1134,0-5 1808,0-26 0,0-18 0,0-16 0</inkml:trace>
  <inkml:trace contextRef="#ctx0" brushRef="#br0" timeOffset="216">10314 2198 22644,'0'-59'1349,"4"5"-1259,28 1-45,6 35 0,7 5 0,3-1 0,3 3-548,-6 10 0,3 4 0,-2 1 503,13 3 0,-1 3-90,0 4 0,0 4-45,-4 1 1,-2 2-136,-4 1 0,-3 2-225,-5 0 0,-3 2 45,3 7 1,-4 2-1,1 15 1,-19-19-1,0 1 1</inkml:trace>
  <inkml:trace contextRef="#ctx0" brushRef="#br0" timeOffset="447">10107 2823 22284,'-31'-2'1799,"7"-5"-1619,12-3-90,57-9-270,0 6-90,1 4 1,4 3-1869,-9 3 0,0 1 1418,2 1 1,0 0-361,0 1 1,-1 0 1134,-2 3 1,-1 0 0,-3 0 0,0 2 0,-3 2 0,0-1 0</inkml:trace>
  <inkml:trace contextRef="#ctx0" brushRef="#br0" timeOffset="847">10887 2827 23094,'-11'-13'2069,"0"-1"-1620,2 2-89,3 1-180,2 6 0,8 27-180,2 11 45,0-1 0,0 3-225,1 2 1,1 3 179,1 2 0,1 4 0,0-1-343,1 8 0,1 1 343,-2-9 0,2 3 0,-1-4 0,1-1 0,0-2 0,0-5 0,1-2 0,11 22-90,-1-15 0,-1-16-89,-4-16 89,0-20 90,-1-19 0,-1-21 0,-8 17 0,0-5-306,-1-3 0,-1-5 1,-1 1 349,1-7 1,-1-1 75,-1-3 0,0-4 0,-2 5-193,-1 2 0,0 4 73,-2 1 0,2 7 676,4 11-676,11 89-45,-8-22 0,0 3-305,4 20 1,0 3 34,-4-11 0,0 0-445,-1 0 0,0 0 220,0-1 1,0-2-1,0-3 0,0-2-135,0-6 1,1-1-945,8 24-270,0-14 499,0-19 1390,3-14 0,-3-19 0,2-9 0</inkml:trace>
  <inkml:trace contextRef="#ctx0" brushRef="#br0" timeOffset="1164">11504 3515 19856,'9'-40'1559,"1"1"0,1-14 0,-1 0-1379,-3 16 0,0 0-90,0-7 0,-1 2 90,0 4-1,-2 10-89,2 15 360,9 45-360,-7 3 0,-2 4-90,5 5 0,-2 2-283,-2 10 0,-2-2 283,1-14 0,-2-3 0,0-2 0,-1-1 90,1 24-90,-2-11 0,-2-26-90,1-16 90,2-32 0,3-21 0,-2 16 0,1-3-225,2-6 1,3-3 224,2 0 0,2-4 0,2 1 0,0 3 0,2 2 0,1 1 30,4-1 0,2 2 0,1 6-30,2 4 0,1 15 0,3 35 0,-3 15-90,-11-1 0,-4 6-511,5 15 1,-1 2 60,-7-12 0,0 1-1484,2 12 1,0 0 2023,-4-17 0,1-1 0,2 6 0,0-3 0,4 1 0</inkml:trace>
  <inkml:trace contextRef="#ctx0" brushRef="#br0" timeOffset="1656">12584 2981 22914,'8'-57'1079,"1"5"-989,-1 5-90,2 4 0,0 4 90,2 3-90,0 4 90,-1 5 0,-5 7 0,-2 4 90,-10 9 0,-4 3 0,-12 12 90,-9 10-136,3 11 1,-1 6-135,7-4 0,0 2 45,-6 14 0,2 3-45,10-10 0,5 1 0,3 16 0,7 2-180,7-5 1,9-2-211,9-10 0,7 0 0,1-7 9,1-1 1,6-8 170,5-14 0,6-6 0,-5-6 165,-9-9 1,-2-5-1,14-9 0,-2-5-1124,-12 0 0,-3-5 1259,1-7 0,-1-3 135,0-6 0,-1-2-406,-2-5 0,-1-4 571,-4 3 0,0-5 0,-2 2-211,-5 14 1,-2 2 0,1-3-60,3-10 0,0-2 0,-2 4 150,-2 1 0,-1 4-169,1-7 1,-1 3-12,-4 19 0,-2 2 287,7-27-198,-9 58 1,-4 63-135,0-25 0,-1 4 317,1 21 0,-2 4-362,1-4 0,0 0-45,0 3 0,0 0-135,0 2 0,0-1-225,0-2 1,0-1-226,0-4 1,0-1-136,0-5 0,0-2-404,0-5 0,0-2 1231,1-7 1,-2-3 0,-4 18 0,-2-11-1</inkml:trace>
  <inkml:trace contextRef="#ctx0" brushRef="#br0" timeOffset="1963">13177 2786 22644,'-21'-41'1439,"3"3"-1349,10 8-90,24 0 0,9 12-225,15 7 0,5 3 180,-12 5 1,2 1-519,16 0 1,1 0 607,-14 2 0,-1 0 179,11 0 1,-1 0 48,15 0 87,3 0 0,-39 0 90,-4 0-271,-7 0-89,-3 8-90,-3 10 1026,-2 14-1026,1 15 0,2 8-466,0 9-253,0-1-630,-1 1-1170,-5-8 2519,-3-6 0,-1-11 0,0-6 0</inkml:trace>
  <inkml:trace contextRef="#ctx0" brushRef="#br0" timeOffset="2112">13851 2298 23094,'-16'-48'809,"2"5"-1078,0 13-271,7 10-9291,1 11 9050,6 15 1,8 9 0,1 10-1</inkml:trace>
  <inkml:trace contextRef="#ctx0" brushRef="#br0" timeOffset="2416">14209 2574 22824,'-13'0'2519,"1"0"-2340,2 0 1,0 4 90,5 7-180,2 14 0,3 15-90,2 15 0,5 11-207,0-30 1,2 0 206,4 0 0,1-1-45,2 0 0,1-2-45,2-4 0,0-1 0,18 15 90,-2-16 0,-5-20 0,-7-19 0,-9-21 90,-6-19-45,-11 19 0,-3-1-433,0-3 0,-3-1 388,-5 1 0,-3-1 0,2 3 0,-2 0 53,-7-5 1,-2 1-1134,6 9 1,1 1 1079,-14-18 0,20 27 0,18 18 0</inkml:trace>
  <inkml:trace contextRef="#ctx0" brushRef="#br0" timeOffset="2779">14574 2520 22464,'23'-17'2699,"-3"2"-2430,-4 3 1,-2 5 0,-2 13-90,0 15-90,2 20-90,-1 21-338,-6-23 0,0 2 338,-1 7 0,-2 2 0,1 1 0,-1 2 30,-3-7 0,1 2 0,-1-3-30,0 3 0,-1-2 0,1 9 0,-2-5 0,1-7 0,-5-20 0,0-15 0,-1-23 0,2-16 0,4-24 45,2 18 0,2-2-500,1-9 0,2-2 500,3-5 0,2-2 45,2 0 0,3-2 0,-2 12 0,3-2 0,2 4 89,9-4 1,3 5-135,-3 2 0,3 10-45,29 27 90,-20 44-90,-20-11 0,0 3 224,-1 4 1,-1 3-585,2 17 0,-2 2-135,-6-15 1,-2 1-1755,1 21 0,-5-1 2249,-9 2 0,-1-29 0,-2-1 0,-10 5 0</inkml:trace>
  <inkml:trace contextRef="#ctx0" brushRef="#br0" timeOffset="3785">17482 2452 23634,'10'-23'2248,"-2"2"-2068,-2 3-90,-4 5-90,0 4 90,-2 4-90,0 7 0,0 5 0,-4 5 0,3-1 90,-6-4-90,6-7 0,0-9 0,6-11 90,8-5 0,5-9 0,6 2-90,-1 2 90,1 8 0,-5 10 90,1 16-90,-4 17-1,-1 12 1,-1 9-45,-1 13 0,-1 5-45,1 1 0,-2 1-287,-5-17 0,-1 1 0,-2-4 287,-1 3 0,0-3 0,-2-3 0,0-1 0,0 25-90,0-11 90,0-9-90,0-11-179,-6-6-1,-19-30 202,-10-21 1,-13-17-1,-3-6 1,4 6-336,9 12 0,2 2 0,-4-4 403,-2-4 0,-6-7 0,-2-2 0,3 4 0,5 7 0,-10-4 0,2 6 0,10 5 0,-2 0 0,4-1 420,-8-6 0,7-3-420,12-2 0,13 0-90,34-12-346,20 27 0,11 7 436,5 2 0,4 4-487,-15 4 1,1 0 0,2 1 486,2 0 0,2 2 0,0 0-30,2 1 0,1 1 0,-1 1 30,1 0 0,-1 0 0,0 1 0,-1 0 0,-1 0 0,0 0 0,-4 0 0,0 0 0,-2 0 0,18 0 0,-2 0 90,4 0 0,-3-2 487,-17-4 0,-4-1-397,16 2-90,-54-1-90,-27 18 820,-7 22-730,30 13-90,8 1-90,23-2 90,25-17 0,-12-14-90,15-7 1947,-27-19-1857,-9-32 0,-18 0 0,-7 10 0,-5-1-90,-22-18-557,-11 4-163,-9 8-674,9 22 0,-2 6 1484,1 5 0,2 4 0,1 4 0,2 4 0,-19 16 0</inkml:trace>
  <inkml:trace contextRef="#ctx0" brushRef="#br0" timeOffset="3915">18200 2637 21745,'0'44'839,"0"-1"1,0-3-1,0-1-389,4 26 0,0-14-181,3-13-179,-1-12-1619,-2-14-989,0-8 2518,2-17 0,0-10 0,2-9 0</inkml:trace>
  <inkml:trace contextRef="#ctx0" brushRef="#br0" timeOffset="4430">19796 1945 23094,'31'-48'2518,"-5"5"-1888,-3 5-90,-7 8-91,-2 6-269,-4 6 0,-2 8 0,-2 8 90,0 19 0,2 19-90,6 28-362,-6-22 1,1 6 181,0 6 0,2 6 0,0 2-574,-2-10 0,0 2 0,0 0 0,0 0 574,0-1 0,0 0 0,1 0 0,0-1 0,1 14 0,1-1 0,0-5-307,4 8 0,0-8 307,-6-19 0,-2-6 0,2-6 0,-17-55 0,-2-10 0,-2-7 0,-9-16 0,-3-1-223,6 14 1,-2 2 222,-8-17 0,-3 5 0,8 22 0,-3 6 999,-13-1 1,-4 9-1000,-1 13 0,-1 8 0,0 0 0,1 7-481,4 11 0,4 6 481,-3 23 90,7 2-90,11 0 0,15 7 690,8-21-960,13 0-1259,16-33-1619,4-28 450,2-11 2698,-20 9 0,-1-3 0,7-23 0,0-1 0</inkml:trace>
  <inkml:trace contextRef="#ctx0" brushRef="#br0" timeOffset="4699">20198 2063 22284,'31'-46'2609,"-3"3"-1980,-2 3 1,-3 3-270,-1 8-180,-3 4 0,-3 11 179,3 20-89,-3 17 0,5 27-135,-11-17 0,-1 2-709,0 6 1,0 2 618,0 4 0,-1 1-45,-1 4 0,-1 0 0,0 1 0,-1 1 0,1-1 0,0 0 0,-2-1 0,0-2-90,1-2 0,0-3-186,-1-4 0,0-2-443,6 26-271,-1-15-539,1-14-630,0-17 2159,2-15 0,0-20 0,2-8 0</inkml:trace>
  <inkml:trace contextRef="#ctx0" brushRef="#br0" timeOffset="5864">19605 1837 21565,'-41'-19'1619,"10"1"-1529,21 2 0,24 3 0,25 4-90,14 5 0,7 3 0,-3 0 0,2 0-1131,-1 1 0,4 0 1,-1 0 1100,-6 1 0,0 1 0,0-1 30,4 1 0,0 0 0,0-1-150,-1 1 0,-1-1 0,2 1 150,-8 0 0,3 1 0,-1-1 0,-2-1 0,5 0 0,-3-1 0,-1 0 30,-2 2 0,0-1 0,-6 0-30,-2 0 0,-8-2 0,-7-1 0,-15-2 0,-14-3 0,-9-2 3214,-11 2-3214,-3 2 628,-18 3-538,11 2 0,-11 8-1,17 2 91,1 10 0,5 3 90,9 4-90,6 5 0,13 6-90,4 5 90,10 5-348,5 6 168,5-2 90,1 5-90,-12-21 0,0 0 90,6 15-90,-12-14 0,-3-2 0,-4-4 0,-11 3 0,-12-24 0,-13-4 0,-7-6 0,-4-4 0,2-1 0,6-7 348,7 1-348,8-5 0,8 0 0,8-4 0,8 0-90,8-3 90,8 2 90,9 3-1,6 7-89,5 4 90,5 5-90,2 12 180,4 7-341,0 12 206,-28-11 0,1 3 90,16 20 0,-1 5-91,-14-13 1,-1 1 90,10 12 0,-6-2-45,-10-4 90,-13-22-180,-9-28 90,0-8-90,0-40 0,0 10-113,0 12 0,0 0 113,0-28 0,0 31 0,0-2-1632,-1-16 0,-1-1 1632,0 15 0,-1 1 0,-1-12 0,0 3 0,-4-8 0,3 6 0,-2 8 0,6-2 0,-2 12 260,3 6-260,0 13 3302,0 10-3212,-4 0-180,0 0 90,-1 0 0,-4 0 0,4 4 0,-5-3 0,0 3 0,0-4 0,-4 0 0,-6 0 0,-7 0 0,-11 0 0,-11 4 0,-12-3-45,12 1 0,-2 0 90,13-2 0,0 0-45,-10 0 0,3 0 0,-4 0 0,15 4 0,10-3 0,35 15 0,20-7 0,2 1 0,4 0-442,7-3 0,2-1 442,7-2 0,2 0 0,4 1 0,2 0-660,2-4 1,0-1 659,1 4 0,-1 0 0,-3-3 0,-2-1 0,-4 2 0,-2 0-147,-7-2 0,-3 0-123,-7 0 0,-3 0-989,13-4 1259,-41-5 0,-34 3 0,-31-2 0</inkml:trace>
  <inkml:trace contextRef="#ctx0" brushRef="#br0" timeOffset="6697">9762 4776 20935,'-35'0'1619,"1"-2"-1259,-11-4 0,9-2 629,-22-1-539,28 1 0,-4 5-181,25-1 181,42 4-225,16-3 0,25-2-160,-36 2 1,8 0 0,8-1 0,5-1 0,5 0 0,4 0 0,4 0 0,1-1 0,2 0 0,0 1 0,-1-1 0,-2 1 0,-3-1 0,-4 2 0,-4-1-397,7 0 1,-3 1 0,-3 0 0,-1 0 0,-2 0 0,2 0 0,1 0 0,2-1-1,4 1 1,5-1 330,-18 1 0,3 0 0,2-1 0,2 1 0,1-1 0,2 0 0,1 1 0,1-1 0,1 0 0,1 0 0,1 0 0,-1 0 0,1 0 0,-1 0 0,0 0 0,0 0 0,-1 0 0,-2 1 0,0 0 0,-2 0-121,2 0 0,-1 0 0,1 0 0,-1 0 0,0 0 0,0 1 0,-1-1 0,0 1 0,0-1 0,0 1 0,0-1 0,-1 1 0,-1 0 0,0 0 0,0-1 0,0 1 0,-2 0 0,1 0 121,7-1 0,-1 1 0,-2-1 0,-2 1 0,0-1 0,0 1 0,0 0 0,0-1 0,1 1 0,1 0 0,2-1 0,1 1 0,3-1 0,3 1-32,-16 0 0,1 0 0,3 0 0,1 0 0,1 0 0,2 0 0,1 0 0,1 0 1,1-1-1,0 1 0,1 0 0,0 0 0,1 0 0,-1-1 0,0 1 0,0 0 1,-1 0-1,-1 0 0,0 0 0,-2 1 0,-1-1 0,-1 0 0,-2 1 0,-2-1 1,-1 1 54,13-1 1,-1 1 0,-3-1 0,-2 1 0,-1 0 0,-1 0 0,-1 0 0,-1 0 0,0 0 0,1 0 0,0 0 0,1 1 0,1-1 0,2 0 0,1 0-78,-5 0 1,1 0-1,2 1 1,0-1 0,1 0-1,1 0 1,1 0 0,0 0-1,-1 0 1,1 1 0,0-1-1,-1 0 1,-1 1 0,0-1-1,-2 1 1,0 0 0,-2 0-1,-2 0 1,-1 1 53,7-1 0,-1 1 0,-3 0 0,-1 0 0,-1 0 0,-1 1 0,0-1 0,-1 1 0,1 0 0,1 0 0,0 0 0,2 0 0,1 0 0,0 0 0,1 1 0,1-1 0,2 1 0,0-1 0,0 1 0,1 0 0,0 0 0,-1 1 0,0-1 0,-1 0 0,-1 0 0,-2 0 0,-1 0 0,-2 1 0,6-1 0,-3 0 0,-1 1 0,-2-1 0,0 1 0,-2-1 0,1 1 0,0 0 0,1-1 0,0 1 0,2 0 0,1 0 0,1 0 0,2 1 0,1-1 0,0 0 0,0 1 0,-1-1 0,-1 1 0,-2-1 0,-3 0 0,-2 0 0,-4 0 0,17 1 0,-4 0 0,-4 0 0,-3 0 0,-1 0 0,0-1 0,3 1 0,-2-1 0,-2 0 0,-2 0 0,-1 0 0,2 0 0,-1-1 0,-3 0 0,-3 0 0,5 0 0,-2-1 0,-4 0 409,8 0 1,-5-2-410,-12 0 0,-5-2 0,12-6 1419,-22-5-1419,-14-2 2124,-8 0-2124,-4 5 3175,0 0-3175,0 4 655,3 2-655,-7-1-900,-5-1-2158,-17-6 3058,-16-6 0,-21-1 0,26 9 0,-1-1 0</inkml:trace>
  <inkml:trace contextRef="#ctx0" brushRef="#br0" timeOffset="10411">9234 7599 24803,'-3'-5'2249,"2"1"-2070,-3 4-89,4 0 180,4 4 0,7 9-90,14 12-90,15 15-45,3 0 0,4 3-90,-10-9 0,1 1-389,-3-4 0,2 2 0,-2-1 74,1 1 1,-1 0-946,6 8 1,-1-1 255,-13-13 0,-2-1-3867,4 5 1,-4-4 4292,-7-4 0,-8-12 0,-6-5 1</inkml:trace>
  <inkml:trace contextRef="#ctx0" brushRef="#br0" timeOffset="10599">9807 7454 17515,'-6'-41'1349,"-2"5"1343,-9 8-2512,-3 14 1295,-6 16-1295,-6 23-90,-7 23 13,17-15 0,1 6-223,0 5 0,1 5 0,0-1-60,-3 9 0,1 1-203,5-12 1,0 4 0,0 1 0,1-5-548,1-1 1,1-3 0,0 0 929,-2 4 0,1-1 0,-1-4 0,0-1 0,0-5 0,-10 7 0</inkml:trace>
  <inkml:trace contextRef="#ctx0" brushRef="#br0" timeOffset="10740">9039 8042 23544,'-7'-30'2248,"2"1"-2158,7 4 0,9 2-90,12 1-180,14 7 0,8 2-360,-7 1 1,2 1-1195,21-3 0,2 2 1734,-9 3 0,-2 2 0,3 1 0,0 1 0,2-1 0,0 1 0</inkml:trace>
  <inkml:trace contextRef="#ctx0" brushRef="#br0" timeOffset="11166">10960 7427 23364,'14'-34'1889,"0"2"-1440,-3 7 271,-3 5-360,0 14-90,0 15-91,4 23-89,4 24-45,-7-20 0,1 6-231,-1 4 0,1 6 0,0 1 186,0 3 0,-1 2 0,0-1-450,0 1 0,0 0 0,0-2 450,-1-5 0,-1-1 0,-1-6 0,0-3 0,0-5-140,5 23-40,-3-16 0,-4-16-90,-2-14 563,-8-15-473,-13-36 180,-4-3 0,6 8 0,-1 0 263,-15-20-173,-3 6 0,-3 10-90,-4 12 89,1 14 62,-3 15-61,-14 24-90,18 1 0,-4 15 0,25-15-539,12 9-1710,2-7 90,10-4 2472,4-11 0,8-21 0,5-5 0</inkml:trace>
  <inkml:trace contextRef="#ctx0" brushRef="#br0" timeOffset="11399">11569 7386 19925,'6'-28'1709,"-2"8"253,-2 9-1872,-2 19 748,2 17-748,2 25-90,0-16 0,2 2 109,1 6 1,2 4-80,2 2 0,1 5 0,0-3-22,3 8 1,0 1-9,-1-9 0,0 2 0,-1-4-180,0-1 0,-1-3-45,0-6 1,-2-2-496,5 25-1349,-7-3-179,-5-28 2248,-8-7 0,-4-32 0,-5-10 0</inkml:trace>
  <inkml:trace contextRef="#ctx0" brushRef="#br0" timeOffset="11798">10956 7296 21924,'-44'-11'570,"0"1"0,3 0 0,1 0-570,3 2 0,2 0 0,-21-6 0,15 5 0,20 5 89,43 2-89,27 2-917,-1-1 0,5 2 872,8 1 0,6 0-23,-10-2 1,5 0 0,3 0-1,-3 1-468,-10 0 1,-2 0 0,1 0 0,2 0 535,1-1 0,3 0 0,1 0 0,1 0 0,-2 0 18,-1 0 0,0 0 0,0 0 0,-2 0 0,-2 0 42,13-1 0,-4 0 0,2 1 142,-1 0 0,3 0 1,-3 0-1,-9-1 158,-5 0 0,-6 0 224,0-1 1,-14 4-45,-28 4 0,-26 6-180,-17 12-91,-6 17 114,23-15 1,1 6-325,4 8 1,2 5 0,1 0 692,0 11 1,4 2-753,3-5 0,1 4 0,5-3 0,6 7 0,10-1-120,5-7 0,6 3 0,1-5-195,7 5 1,4-3-106,-3-9 0,3-1 0,0-5-513,5-5 1,2-7 932,14-2 0,1-7 0,-17-11 0,0-4 0,11-4 0,1-1 0</inkml:trace>
  <inkml:trace contextRef="#ctx0" brushRef="#br0" timeOffset="12364">12873 7481 16258,'0'-64'1439,"5"5"-1349,2 10 2639,5 10-2009,7 6 692,-3 18-1232,6 11 739,-4 20-649,2 19-135,-6 6 0,-2 3-90,-2-7 0,-2 2 1045,2 16 1,-4 2-1091,-5-1 0,-6 0 0,-13 5 0,-5-1 0,6-10 0,-3-3-665,-12-4 0,-3-10 665,-12-18-102,0-15 102,3-15 0,18-7 0,2-4 0,-7-16 0,15 11 0,4 0 90,5-11-90,11 2 0,6 4 194,26-2-149,-4 24 0,4 3 0,0 1 0,2 5 390,7 5 1,0 7-392,-8 2 1,-2 5-45,1 3 0,1 4 0,-1 2 0,1 2 45,-1 1 0,-1 0-45,0 3 0,-1-1 0,-3-3 0,-1 0 0,-1-2 0,-1-1 0,17 14 0,-7-6 104,-9-10-104,-9-8 90,-6-14-90,-6-16 0,-4-19 90,-2-17-90,-2 20 0,0-2 34,0-6 1,0 0 10,-2-2 0,-1-1-1220,0 0 1,1 2 1174,-3 1 0,0 2-45,1 6 0,0 0-90,0-2 0,-1 1-494,-3-13 269,4 8 0,0 21 90,4 14-899,0 3 520,-3 2-1150,-4 0-7558,-1 4 9357,-4-3 0,-2 9 0,-3-2 0</inkml:trace>
  <inkml:trace contextRef="#ctx0" brushRef="#br0" timeOffset="12864">12564 7377 22914,'-35'-25'1259,"8"-2"-1079,29-12 90,49-4-225,-18 23 0,5 3-756,13 2 0,9 2 0,-3 2 711,5 2 0,5 3 0,-10 1 0,7 0 0,2 1 0,-3 1-580,-9 1 1,-1 1 0,0 0 0,0 0 579,0 1 0,1-1 0,-1 1 0,-1-1 0,10 1 0,-1 0 0,-5 0-86,-3 0 0,-2-2 221,5 0 0,-1 0 0,-20 0 0,-1-1-1,3-1 1,-5-1 225,-6-4 1293,-10-4-1383,-15 2 3110,-8 3-3380,-13 10 90,-5 9-90,1 10 0,-2 10 0,3 8-292,4 8 292,9 3 0,5 5 0,10-1 0,5-2-41,11-4 41,7-7 0,5-10 0,4-14 0,1-7 0,-1-18 0,0-8 0,-7-18 0,-4-12 0,-9-12 45,-12 12 0,-4 0 31,-2 10 0,-2 1-76,-4-10 0,-2 3 0,-14-8-179,-5 9-181,-5 12-540,-2 9-587,-3 11-1031,-1 13 2518,-3 12 0,1 19 0,-2 10 0</inkml:trace>
  <inkml:trace contextRef="#ctx0" brushRef="#br0" timeOffset="13033">14140 8381 24533,'0'44'1169,"0"-8"-1079,0-11-90,0-14-180,0-5-449,-8-10-451,1-7-719,-5-9-809,6-12 2608,2-11 0,4-9 0,0-7 0</inkml:trace>
  <inkml:trace contextRef="#ctx0" brushRef="#br0" timeOffset="13232">14123 7006 23184,'-27'-30'2159,"3"3"-2070,13 5 1,8 4-90,16 2-179,12 5-586,11 5 0,5 2-135,-7 2 1,1 0 640,18-1 1,0 0 0,-11 1 0,-2-1 0,2-2 0,-1 1 0</inkml:trace>
  <inkml:trace contextRef="#ctx0" brushRef="#br0" timeOffset="14492">16089 6771 14310,'-15'-23'2788,"1"3"835,-2 14-3353,9 13-180,-2 25 90,14 18-135,-2-19 0,1 5-505,2 22 1,0 9 0,0-3 459,-2-1 0,0 2 0,-2-15 0,1 6 0,-1-1 0,-2-6 314,-3 7 1,-2-6-315,-2-1 0,-2-3 808,-1-5 1,-3-2-809,-6 0 0,-5-5 0,-28 2 0,-1-14 0,3-38 0,22-14-90,6-13 90,11-5-45,10 7 0,4 0 2879,12-19-2834,-2 21 0,4 2 90,22-5-180,8 10 90,5 7 45,-10 17 0,0 4-45,-8 5 0,0 2 0,12 4 0,0 3 45,-11 4 0,-3 2-45,2 1 0,0 2 0,10 9 0,0 3 0,-5-4 0,0-1 0,-2 1 0,-2-1 938,13 8-848,-28-24 70,-6-4 20,-6-10-180,-3-9 0,-4-12 90,-1-16-90,-5-13 0,2 20 0,-1-2-186,-1-4 1,0-2 185,1-3 0,1-3 0,2 4 0,0-3 0,0 2 0,-1-6 0,0 1-1008,2-13 0,-1 3 1008,-2 23 0,-1 3-458,2-5 0,0 1 458,-3-11 0,-4-3 0,8 29 0,-10 6 446,2 5-446,-5 3 1892,-6 5-1982,-3 2 90,-30 2 0,3 0-281,12-1 1,-1 2 280,4 1 0,-1 2-45,-2-2 0,-1 1 90,-4 3 0,0-1-45,-1-2 0,1-1 0,2 2 0,-2 0-45,-16-3 0,1-1 0,23 2 0,2 0 45,-6 0 0,9 0-90,26-1 0,32 7-90,19-7-167,-13 1 1,4 0 256,9-1 0,4-2 224,8 1 1,4 0-165,-17 0 0,1 0 0,4 0 7,6 0 1,5 0 0,1-1 0,-3 0-551,4 1 1,-3-1 0,4 0 572,-5 0 0,4 0 0,0 0 0,-2-1 0,-6 1 0,0-1 0,-2 1 0,-3-1-167,0 0 1,-3-1 0,2 1 233,0 0 1,4-1-1,-2 1 1,-7 0-23,2-2 0,-4 1 90,12 0 0,-3 1 415,-6 0-460,-1 8 90,-23 6 939,-6 10-1029,-4 8-90,-5 8 2068,-4 5-2068,-8 3 879,-15 11-879,-11-13 0,-5-10 0,-2-18 0,12-18 0,1-4 0,7-8 0,7-8-90,11-28 90,11 5 0,-2 13 0,2 0 0,16-16 0,7 5 0,3 7-291,5 11 291,1 11 0,0 16 0,-2 16 0,-7 14 45,-15 3 0,-4 4-45,2 24 45,-11-4 0,-5 4-45,-10-12 0,-4-2-202,2 1 0,-3-2 202,-2-6 0,-3-4 11,-3-9 1,-5-7-12,-7-7 0,-3-6 0,1 1 0,-2-6-201,-6-11 0,1-7 201,10-1 0,1-4 0,2-2 0,-1-3-45,-11-15 0,2-2-45,11 7 0,1 0-627,-7-13 1,2 0 221,12 11 0,4 1-270,1 0 1,1 0-1784,2 2 0,2 0 2548,-2-28 0,6 11 0,7 3 0</inkml:trace>
  <inkml:trace contextRef="#ctx0" brushRef="#br0" timeOffset="15183">18326 6825 23903,'15'0'1529,"-1"0"-1349,-2 0-90,-5 4 90,-2-3-90,-5 3-90,0 0 90,-4-3-90,-2 9 0,-6-8 0,-4 4 0,-3-6 90,-1 0-90,1 0 90,5-14-90,6-2 0,10-15 0,8-1 0,25-12 90,18 8-90,4 4 0,7 17 0,-19 17 90,0 9 90,-6 14-90,-7 14 90,-9 15-135,-15-21 0,-4 2-333,-5 4 0,-3 1 333,-4 4 0,-5 3-45,-8-3 0,-5 3 0,0-3 0,-6 8 0,-3 0 30,-5-1 0,-5 2 0,2-7-30,6-9 0,1-4 44,-8 6 1,3-5 45,0-7-90,13-13 0,14-8 0,12-14 0,12-8 0,12-16 0,11-7 0,10-6 60,9 6-60,-24 21 0,3 4 0,17 6 0,2 8 0,-12 3 0,1 6-30,6 8 0,4 5 0,-5 2-60,-4 3 0,-4 3 0,14 9 0,-3 1-798,-19-15 0,-5-1 438,18 19-89,-11-11-271,-8-7-179,-9-14-91,-5-9-539,-12-17-98,-5-12 1717,-7-23 0,6 19 0,0-1 0,-1-6 0,-1 0 0</inkml:trace>
  <inkml:trace contextRef="#ctx0" brushRef="#br0" timeOffset="15453">18582 6269 21924,'-17'-52'510,"-1"-1"0,3 4 0,1 1-997,2 4 1,2 2 576,4 4 0,2 2 180,-2-26-90,10 11-1,8 10 343,9 13-432,11 13 0,7 25 89,4 18-179,-21-4 0,-1 4-86,0 4 0,-2 2 86,0 3 0,-3 1 45,-2 1 0,-1 1 0,-3 0 0,-2 0-45,-3-4 0,-2 0 90,-7 30-90,-9-12 90,-11-9-90,-5-9 0,-5-8 0,1-8-90,-1-11-270,5 1-360,4-9 162,9 3-1511,8-4 2069,5-2 0,3 0 0,0-3 0</inkml:trace>
  <inkml:trace contextRef="#ctx0" brushRef="#br0" timeOffset="15648">18172 6653 23094,'-23'8'1079,"8"-2"-899,14-6-90,13 0 90,14-4-90,15-3-90,15-5-253,-20 6 1,3-1-78,6 0 0,4 1 1,1-1-2948,3-1 0,1 0 0,0-1 2758,1 0 1,-1 0 0,-1-1 0,-5 0 0,-2-2 0,-4 1 0,-3-4 0,1 0 0</inkml:trace>
  <inkml:trace contextRef="#ctx0" brushRef="#br0" timeOffset="16284">20450 6486 21924,'18'-18'1979,"-1"2"-1529,-5 2 180,-4 3-181,-2 6-89,-4 13-90,0 13-90,-2 20 0,-5 9-90,-6-10 0,-2 1-364,-10 20 274,5-23 0,-1-2 90,-10 5-90,1-12 0,1-13 0,-1-8 0,-6-28 0,9-23 0,4-11-45,19 9 0,7-2-1514,8 8 0,4 1 1559,0 2 0,4 2 0,5 5 0,3 7-970,24 8 1060,6 12-257,6 15 167,-32-1 0,-1 1 0,2 4 0,-3 3 0,-1 2 0,-2 3 45,-2 3 0,-4 3-45,-2 2 0,-5 2 44,-4 2 1,-3 1-45,-4-1 0,-5 1 45,-4-1 0,-5 0-45,-5-1 0,-3-2 0,-4 1 0,-5-2 0,-20 9 0,-4-2-230,14-12 0,-2-1 275,-13 5 0,1-4-45,19-12 0,2-3 0,-22 8 2645,11-9-2645,5-20 1177,24-6-1177,7-13 0,26 5 265,9 1-265,11 3 0,8 9 0,6 2 0,6 20 275,2 8-275,-30-3 0,0 4 0,13 15 0,-1 3-135,-11-10 0,0 1-135,7 9 0,-2-2-629,5 10-271,-7-10-449,-9-6-989,-6-15 2608,-5-7 0,-5-18 0,-2-2 0</inkml:trace>
  <inkml:trace contextRef="#ctx0" brushRef="#br0" timeOffset="16632">21205 6680 20277,'15'-61'2428,"-3"6"-2248,-2 15 0,-4 9 1078,2 10-1168,-2 9 465,4 6-465,4 16 241,5 7-286,0 9 0,2 4 45,13 19-90,-3-2 0,-2 2 0,5 7 0,-14-20 0,-1-2 853,0 2-853,-5-9 180,-5-7 0,0-10-90,-1-4 90,0-12-91,0-8-89,2-13 90,4-14-90,4-15-1245,-6 23 0,1 0 1245,0-4 0,0 1 0,1 0 0,-1 1-278,11-26 98,-3 9-270,-7 16-359,-2 9-541,-8 15-808,0 14 2158,-4 10 0,-4 15 0,0 3 0</inkml:trace>
  <inkml:trace contextRef="#ctx0" brushRef="#br0" timeOffset="16822">21591 7635 22824,'-12'53'1799,"5"-6"-1529,2-1-180,5-18-450,0-5-540,0-17-539,0-10-899,0-7 2338,0-13 0,0-11 0,0-8 0</inkml:trace>
  <inkml:trace contextRef="#ctx0" brushRef="#br0" timeOffset="17081">20941 6500 23903,'-37'-35'1440,"8"4"-1261,19 6 1,18 7 0,24 8 0,25 6-135,-18 6 0,4 0-1243,9 2 0,3 0 1198,6 2 0,1 1 30,-17-2 0,1 1 0,1-1-30,0 1 0,0-1 0,0 0-30,-1 1 0,1-1 0,-2 0-105,19-1 0,-1-1-90,-8 3 1,-3-2-136,-7-3 0,-3-1-706,23 4-283,-20-4-1170,-21 0 2519,-20 4 0,-23 4 0,-13 3 0</inkml:trace>
  <inkml:trace contextRef="#ctx0" brushRef="#br0" timeOffset="17972">8991 10425 23274,'-7'0'1349,"1"0"-899,24 16-1,27 23-404,-19-15 0,3 2-477,9 9 1,1 1 431,-7-4 0,1 2 30,-2-1 0,0 2 0,0 0-30,3 4 0,-1 0 0,8 10 0,-2-2 0,-15-17 0,-3-2-180,17 18 50,-7-8-1219,1-3 539,-13-19-89,1 1-990,-12-17 1889,-4-17 0,-8-5 0,-2-16 0</inkml:trace>
  <inkml:trace contextRef="#ctx0" brushRef="#br0" timeOffset="18214">9600 10321 20665,'-9'-29'3238,"0"10"-3148,0 4 360,-10 31-180,1 15-135,5-2 0,-2 5-240,1 4 1,0 5 134,-1 4 0,-2 5 0,0 1-643,-1 5 1,0 0-1,-1 1 613,2-1 0,-1 0 0,0 1-30,-2 3 0,-1 0 0,3-7-252,5-10 0,0-5 12,-3 9 0,2-5-450,0-1-269,7-9-1080,-2-14 2112,8-9 0,-6-13 1,2-5-1</inkml:trace>
  <inkml:trace contextRef="#ctx0" brushRef="#br0" timeOffset="18508">8869 10891 20305,'-7'-9'2789,"1"0"-2429,23-10-180,7-1 269,26-9-269,-22 15 0,9-1-54,12-1 0,15-3 0,6-2 0,0 2 0,-11 2-126,-3 1 0,-6 2 0,5-1-301,3-1 0,10-3 0,0 0 1,-5 2-1,-14 5 211,-9 1 0,-9 4-899,7 2-1710,-16-1 2699,-5 0 0,-11-4 0,-6-3 0</inkml:trace>
  <inkml:trace contextRef="#ctx0" brushRef="#br0" timeOffset="19298">11760 10276 20755,'12'-20'3148,"0"-3"-2338,-1 0-180,-5-1-181,-2 5-89,-4 3 90,-22 22-270,2 13 0,-21 28-135,22-16 0,3 4-394,-1 5 1,1 4 348,0 2 0,3 5 0,6-1 0,2 5 0,3-3-90,1 8 1,3-1-802,2-7 1,2 2-1,3-5 306,7 0 1,5-3-1755,12 10 1,4-2 2338,-9-18 0,2-1 0,8 5 0,2-3 0,12-2 0</inkml:trace>
  <inkml:trace contextRef="#ctx0" brushRef="#br0" timeOffset="20172">11922 10480 21949,'8'-48'390,"1"0"0,-1 12 0,4 1-345,7-10 0,4 3 45,0 15 0,3 4 44,0 2 1,5 3-45,16 1 0,2 5-45,-13 8 0,1 4-160,12 4 1,-3 7 159,-14 7 0,-5 7-1,8 20 1,-6 8 0,-8 3 0,-5 4 0,0-2 0,-6 2 0,-14 4 0,-9-6 45,-14-3-90,6-24 0,-2-4 90,-16-6 0,2-10 292,4-11-382,9-26 197,13-4-197,14-21 0,15 3 0,13-1 0,8 3 194,3 5-194,14 5 89,-5 25 1,-2 8 0,-1 46-90,-21-4 0,-10-10 0,-2 1 90,-1 13 332,-2-4-422,-6-5 0,-2-9 90,-2-11-90,-8-30 0,-6-41-45,8 24 0,0-2-203,-2-11 0,1-1 248,5 9 0,2 1 0,1 0 0,0-1-45,1 4 0,2 0 45,12-13 0,2 3 0,6-3 0,-5 16 0,2 8 0,2 21 90,-1 17 0,0 19 0,1 20-46,-13-20 1,0 3 0,0 5 0,0 2-399,1 2 1,-1 1 353,-1 0 0,0-1 0,0 0 0,0-1 45,0-4 0,-1-1-126,0 4 0,0-1 171,5 11 90,-3 0-90,-8-36 443,-2-13-533,-6-14 0,-2-47-45,1 7 0,1-6 45,3-2 0,1-3-128,1 13 0,0-2 0,2 3 128,4-8 0,4 1 0,-1 7 0,2 0 0,5 1-140,6 7 0,4 1 0,1 3 230,3-9 0,3 9 33,9 14 1,1 18 191,-8 35 0,-6 13-181,-5-9 1,-2 5-550,2 10 1,-1 7 0,-2-5 414,-3 0 0,-2-1 0,-3-7 0,1 2 0,-1-3-815,0 2 1,0-3 814,1-3 0,2 0 0,-1-3 0,5 0-18,14 7 1,5-2 17,-9-13 0,2-2-180,13 7 0,0-5-225,-13-15 1,0-3-1170,6-3 0,-1-4-855,12-5 2432,0-18 1,-32-15 0,-6-8-1</inkml:trace>
  <inkml:trace contextRef="#ctx0" brushRef="#br0" timeOffset="20615">14188 10045 23274,'10'-34'2338,"1"3"-1978,3 8 90,4 9-90,4 14-90,7 11-91,1 14-89,3 13 0,-14 1 0,-2 5-45,-6-8 0,-3 1-358,0 15 1,-4 1 312,-7-14 0,-4 0 0,-6 13 0,-3 1-1593,1-8 1,-1-1 1637,0-1 0,1-4 45,-3 15-326,9-34 326,8-4-90,-2-9 0,8-3 403,9-4-403,16-4 0,11-3 0,5-1 0,-7 0 0,2 0 973,11-1 1,5-1 0,0 1-944,-10 4 0,-1 0 0,2 2-321,6 0 1,1 0 0,-2 3 290,6 1 0,-5 3 0,-12 2 0,-6 2 0,0 3 0,-8-4 0,-2-3-90,-10-4-180,-3 0-360,-9 0 136,-4 0-586,0-4-250,-13-21 1330,-1-18 0,-2-6 0,1 9 0,0-1 0,1-2 0,1 1 0,-1-1 0</inkml:trace>
  <inkml:trace contextRef="#ctx0" brushRef="#br0" timeOffset="20814">15106 10041 20665,'-5'-61'3418,"2"4"-2518,3-5-540,0 24 179,0 2 1,0 33-90,3 15-91,4 19-3571,3 17 3302,2 15-90,-6-26 0,-1 1-817,0 4 0,0 0 817,-1 1 0,0 1-113,-1-1 0,0 0 68,0-4 0,0 1-315,-1 8 0,0-2-450,0 17 270,-1-27 1,0-3-720,-1 1-450,0-9-720,0-11 3035,-5-6 1,-4-12-1,-5-1 1</inkml:trace>
  <inkml:trace contextRef="#ctx0" brushRef="#br0" timeOffset="21068">14696 10254 21565,'-35'-28'2518,"4"5"-2068,5 3-90,8 5 0,7 3-181,6 3 1,27 2-90,30 11-45,-5 5 0,4 4-235,-3-2 0,0 3 130,-6 3 0,2 3 0,-5-1-165,-6-2 0,-2 0-540,10 9 1,-3-1-2114,-2-2 539,-12-4 2339,-11-13 0,-20-10 0,-2-1 0</inkml:trace>
  <inkml:trace contextRef="#ctx0" brushRef="#br0" timeOffset="21232">14558 10091 21115,'-37'-7'1529,"0"0"0,-28-6-1259,16-3-180,18 0 0,34-12-360,46-5-45,-16 17 0,3 1-1058,14-1 0,3 2 69,-6 3 0,0 2 1304,2-2 0,0-1 0,-1 0 0,0-1 0,-2-1 0,1 1 0</inkml:trace>
  <inkml:trace contextRef="#ctx0" brushRef="#br0" timeOffset="21651">16905 9702 20575,'-12'-7'3238,"0"2"-2698,-2 1 270,-14 2-541,7 6-89,-8 3 0,13 8 0,7 20-90,13 0-90,13 2 0,6 3 0,-3-12 0,2-1 45,11 14 0,1-1-1173,-9-9 1,-1 0 1127,-1 0 0,-1 1 0,-3-1 0,-3 3-40,-1 13 0,-6 2 40,-13 1 0,-7 0 0,2 0 0,-5-2-361,-12-5 0,-6-6 136,6-13 0,-1-3-315,0-1 1,-1-2-1080,-23 12-8212,8-9 8825,7-10 1,10-9 0,2-5 0</inkml:trace>
  <inkml:trace contextRef="#ctx0" brushRef="#br0" timeOffset="22381">16990 10371 23634,'11'-23'1978,"0"3"-1798,3 2-90,8 8 90,11 4 0,4 16 0,3 6-180,-6-3 0,2 3-92,9 8 1,5 5 0,-2 0 91,-9-3 0,-1 0 0,0 1-205,0-1 0,0 0 0,-2-1 205,7 7 0,-7-4 90,0 0 0,-13-10-90,-16-17 0,-12-13 0,-14-18 0,-5-13 0,-1-9 45,12 20 0,2-1-90,0-4 0,1-1 29,2-2 0,0-2 16,-1-20 0,1-2 0,2 15 0,0 0 0,-1-14 0,-1-1-192,-2 5 1,-1 2 191,2 15 0,-3-1 0,-10-19 0,-7 2 0,-1 23 0,-4 4 0,1-1 0,-3 4 0,-3 10 0,-1 6 0,-17 5 0,19 6 0,-1 2 0,-11 1 0,-8 4 0,36 1 354,9 6-354,15 1 0,16 1 0,19-5 0,18 2 0,-19-9 0,3-1-639,6 2 0,1 0 639,7-3 0,0-2 0,4 1 0,1-1 0,-2-2 0,0-1 0,-3 0 0,-2 0 0,-6 0 0,-1-1-1297,4-1 0,-3 0 1297,11 0 0,0 0 0,-36 8 0,-6 6 0,-8 16 0,3 5 0,0 13 0,5-4-90,8 0 0,7-3 0,5-8-90,5-12 180,4-7-90,-2-12 90,-1-7 0,-5-14 1610,-8-10-1520,-9-8-90,-10-1 3482,-10 1-3482,-8 4 0,-9 5 0,-5 6 0,-3 8-90,-1 8-270,-1 7-1529,-10 24 0,10 5-7942,-8 23 9275,12 3 1,1 4 0,0 2-1</inkml:trace>
  <inkml:trace contextRef="#ctx0" brushRef="#br0" timeOffset="22600">18018 10023 24623,'7'9'1619,"7"4"-1079,11 3-91,8 9-269,7 6-1383,5 10 1203,0 7 44,-22-22 1,0 0-90,-1 0 1,-1 0-226,18 24-270,-6-9-356,-9-5-94,-6-9-89,-6-6-1530,-6-6 451,-2-8 2158,-4-9 0,0-11 0,0-8 0</inkml:trace>
  <inkml:trace contextRef="#ctx0" brushRef="#br0" timeOffset="23725">18493 10082 16977,'10'-57'5667,"-2"7"-4318,0-9-719,-4 23 629,-2-13-449,-2 23-540,2 1-91,2 6-179,-1 11 90,2 2-90,-3 6 0,4 0 0,6 4 0,6 1 90,2 0-90,2-1 0,-6-4 0,0 0 0,0-4 0,1-1 0,2-14 0,-5-7 0,-2-4 90,-9-4 0,-3 7 0,-5-6-90,-2 11 90,-5-4-90,-2 14 0,1 5 0,-1 3 0,-5 12 90,3 4-90,-6 11 0,8 4 0,0 5 0,4 2 90,3 2-90,4-2 0,3 0 0,7 8 0,2-12 0,9 5 0,2-15 0,5-4 0,3-7 0,3 1-90,1-9 0,1 3-180,10-8 180,-10-5-90,8-9 91,-3-29 89,-9 2-548,-11 11 1,-1-1 547,7-25 0,-12 29 0,-1-2 45,5-15 0,-1 0-45,-4 13 0,-1 1 45,3-11 0,-1 1-45,2-6 0,-4 5 90,0 9-90,-1 3 0,-5 17 180,5 12-90,1 39 0,4 5-90,1 24 0,-3-7 45,-5-10 0,-1 3-379,-2-11 1,-2 0 333,0 15 0,-2-1 45,-3-12 0,-2-3-45,-2 2 0,-2 0 45,-3 1 0,-2-1-45,-3-1 0,-3 0 0,-1-2 0,-3 0 0,-1-4 0,-1 0 507,-6 5 1,0-1-508,7-9 0,2-1 0,-15 21 0,29-27 0,23-17 0,15-10 0,11-4 0,11-4 0,10-1 746,3 5-701,-4 13 0,1 6-45,-24-2 0,1 2 0,19 8 0,-2 4 45,-18 1 0,-5 2 0,-4-3 0,-1-1 135,22 19-180,-23-19 90,-19-20-90,-9-32 0,-5-34-30,4 19 0,1-8 0,0-1 30,1 0 0,0 0 0,2-1-383,0-3 0,1-1 0,1 3 383,-1 11 0,1 3 0,2 2 0,5-10 0,1 5 0,9-11 45,8 30 0,5 10-45,6 24 0,-5 8 0,-2 6-150,-10 5 1,-3 4 149,2 6 0,-1 3-1024,-1 3 1,0 2 1023,0 5 0,-1 1 0,-3-1 0,-1 2-21,-6-6 0,-1 2 0,-2-2 21,-1 4 0,-3-1-127,-2 10 1,-3-3 36,-13 7-540,-5-12-539,-3-8-2789,-17 1 3958,10-23 0,-8 1 0,16-20 0</inkml:trace>
  <inkml:trace contextRef="#ctx0" brushRef="#br0" timeOffset="23971">20369 9747 23813,'16'-31'1034,"0"1"1,13-27-315,-1 5-1,-7 11-89,-1 7-270,-6 10-180,-2 6-90,-2 8-90,-2 18 0,0 20 0,-2 17 0,-2 8 0,0-7 0,-1 2-666,0-1 1,0 3-1,-1-2 666,-1 10 0,0 0 0,0-6 0,-1 3 0,1-4-435,-1 5 0,0-1-465,0-5 1,0 2 0,0-6 899,0-9 0,0-4 0,-4 21 0,0-32 0</inkml:trace>
  <inkml:trace contextRef="#ctx0" brushRef="#br0" timeOffset="24167">19942 9666 25522,'-49'-41'1709,"10"2"-7189,19 1 5570,23 4 1409,24 0-1499,27 6 0,-16 15 0,4 2 33,9 2 1,3 2-259,8 1 0,3 3-704,-19 1 1,0 1 0,1 0 538,-1 0 0,1 2 1,-1-1-421,19-1 1,-2 2-171,-6 1 0,-3 0 980,-8-2 0,-2 1 0,-8 3 0,-1 2 0,23 1 0</inkml:trace>
  <inkml:trace contextRef="#ctx0" brushRef="#br0" timeOffset="25051">22216 9448 22464,'8'-7'2159,"-3"-1"-1889,-1 3-90,-4 0 0,0 3-90,0 2 89,-6 4-179,-2 3 90,-18 15-90,4-6 0,-8 8 0,10-13 0,3-4 0,13-19 0,10-4 90,36-33 0,0 15 0,-11 11 0,3 0-45,0 6 0,-1 3 45,18-1-45,-11 8 0,-1 8 45,15 33 0,-4 8-289,-31-9 0,-5 3 199,-7-3 0,-4 2-346,-5 2 0,-4 1 391,-2 0 0,-3 1-45,-3 0 0,-5-1 0,-8 7 0,-2-2 45,3-8 0,1-2 0,0-1 0,3-3 45,-3 3-90,19-23 370,28-3-370,34-6 0,9 0 0,-4 5 0,1 0-135,-23-4 0,-2 1 5,13 6 0,-1 0-950,9-3-2428,7 2 3508,-27-5 0,2-10 0,-24-4 0</inkml:trace>
  <inkml:trace contextRef="#ctx0" brushRef="#br0" timeOffset="26266">23106 9457 21924,'10'-41'2969,"4"-7"-2519,-7 18-181,2 0-89,-5 21 90,0 9 0,2 17-135,-1 17 0,-2 6-90,1-3 0,-1 5-1116,0 15 0,-1 7 1,-1-3 1115,0 2 0,0-1-45,-1-8 0,0 3 0,0-4-610,0 0 1,0-4 609,0-5 0,0-2 0,-2-7 0,0 0 90,1 27-180,-8-31-90,-3-39 90,5-28 0,2-11 45,-1-1 0,1-5 614,4-8 1,2-8 0,2 2-570,1 6 0,1 1 0,1 0-30,-1 0 0,1 0 0,2-1 30,2-1 0,1 1 0,3 7 434,4 7 0,3 6-389,-1 2 0,3 8 135,22 15-63,-7 41 62,-9 19 1,-3 8-90,-4-7 0,-1 2-429,-2-2 0,-1 4 1,-2-2 383,1 11 0,-1-3-45,-1 0 0,0 0 45,-3-5 0,1 2 129,1 5 0,-1-2-174,-5-18 0,0-2 463,1 4 1,-1-5-284,-2-7-27,-2-17-153,-2-17-90,-2-52 45,0 25 0,0-2-674,2-20 1,2-3 673,-1 2 0,2 0 45,3-3 0,2 0-98,2 1 0,1 2 53,0 3 0,3 1 0,0 7 0,2 2 0,0 4 0,2 3 0,1 4 0,1 3 45,2 3 0,3 2-45,-1 4 0,3 1-157,1 3 0,1 3 202,30-9 0,0 10 0,-6 6 0,-8 11 0,-9 6 0,-9 26 2406,-15-5-2406,-18 3 0,-8 4 0,-5-2 0,-3-1 45,-1 2 0,-2 1 231,0-1 0,2-2-276,1 17 0,10-19 0,3 0 0,-1 17 601,8 8-601,19-5 0,0-20-45,3-6 0,2-3 45,4-3 0,13 4 0,-15-17 0,3-2 0,-1-6-90,17 0 180,-13-4-180,11-3 180,-19-9-90,-5-6 343,-7-12-343,-6-9 90,-10-11-90,-4-8 0,2 29 0,-1 0 0,0 0 0,0 1 0,-3-30 0,6 25 0,2 0 90,-2-27-90,8 4 0,4 17 0,6 22 0,6 5 90,3 9 0,3 3 90,19 30-135,-19-1 0,-1 3-45,1 4 0,-1 2-173,-1 6 1,-4-1 262,3 18-90,-11-24 0,-2 0-90,1 14 90,-2-23 0,-7-50 0,-2-23 0,6-7 0,3-4 0,-1 19 0,2 1-994,6-20 1,4 1 993,-1 18 0,2 3 0,3 0 0,1 3-197,2 5 0,1 3 197,0 5 0,1 4 0,30-5 0,-6 19 135,-21 17 0,-2 9-1200,-6 15 1,-4 6 1109,0 1 0,-3 4-45,-6 11 0,-4 1 518,-5-12 1,0 1-519,0-2 0,0 3 0,1-1 0,0 0 0,0 0 0,1-1 0,1-1 0,0 0 0,2-2 0,4 14 0,4-8 0,15 6-270,2-26 1,4-4-811,21 3 225,-17-14 1,1-7-1754,16-15 2608,-2-19 0,-29 5 0,0-3 0,1-5 0,-1 1 0</inkml:trace>
  <inkml:trace contextRef="#ctx0" brushRef="#br0" timeOffset="26668">26269 9249 22644,'-16'-2'2699,"0"0"-8090,-1-5 5481,1 0 1499,0-2-1409,-8-4 769,8-5-1039,0-1 90,13-5 0,9 3 3482,17-15-3482,0 8 180,10-8-180,-8 16 90,-5 7-90,-2 6 90,-2 9-90,1 11 0,-5 12 0,-2 16 0,-6 9-190,-6 9 190,-8 4 0,-8-1 0,-10-6 90,-9-6-90,-4-9 0,-4-9 0,1-10 0,1-10 0,0-12-180,5-10 1,1-10-91,6-7-180,5-7-270,8-7-2324,10 8 1,2-1-6788,-6-19 9321,7 16 0,0 2 1,-8-13-1,1 1 1</inkml:trace>
  <inkml:trace contextRef="#ctx0" brushRef="#br0" timeOffset="26840">25534 8960 24263,'-7'0'2069,"4"-8"-1889,30-10-180,7-2-135,-3 6 0,4 2-615,1 3 1,1 2 74,5-2 1,2 2-316,2 1 1,2 0 989,0 1 0,1-1 0,-1 2 0,0-1 0,-1 1 0,1-1 0</inkml:trace>
  <inkml:trace contextRef="#ctx0" brushRef="#br0" timeOffset="27511">27211 8870 26692,'52'0'1889,"-6"0"-1889,-11-2 0,-7-3 0,-8-2 0,-4-2 0,-4 2 0,-5 0 0,-4 1 0,-1 1 0,0-4 0,2 4 0,-1-1 0,-1-1 0,-2 0 0,-11-2 0,-12-2 0,-21-1 0,-16-1 0,15 4 0,-1 0 0,-18-1 0,21 3 0,4 1 0,9 4 0,9 0 0,20 2 0,9 0 0,-1 0 0,-3 4 0,-1-3 0,0 3 0,1-4 0,1 0 0,0 0 0,1 4 0,-2 1 0,0 4 0,2 2 0,4 2 0,4 6 0,17 15 0,-5-6 0,9 10 0,-2-6 0,-8-9 0,12 11 0,-19-16 0,8 9 0,-14-14 0,3 4 0,-7-12 0,1 3 0,-1-7 0,0 3 0,4-8 0,-2-3 0,6-8 0,0-6 0,6-6 0,3-3 0,6-1-1350,12-19 136,-18 24 0,2 0 674,-2 0 0,1 0-90,0 2 1,-1 3-1170,8-2-539,-5 3 2338,-9 6 0,-10 5 0,-5 2 0</inkml:trace>
  <inkml:trace contextRef="#ctx0" brushRef="#br0" timeOffset="27952">27272 8671 20485,'-29'0'2519,"5"-2"-2249,13-5 0,15-3-1,14-3 1,17-1-90,14 1-90,-5 4 0,4 2-90,3 3 0,2 0-1085,-2-1 1,0 2 1084,-5 4 0,-5 2 0,4 4-180,-9 5-270,3 13 180,-14-4 180,2 8 0,-15-11 180,-4-5 90,-2-6 2079,-2-3-1719,-1-6 0,-2-4 0,1-6 89,1-6 540,2-15-629,0 8-270,1-8-90,-4 15 0,0 6-180,-2 6 180,0 18-90,2 48-90,-2 6-523,1-12 1,0 2 522,-1-8 0,0 0-557,0 2 1,0 2 556,0-1 0,0 0 0,0-3 0,0-1-272,0-3 0,0 0-1123,0 4 1,0-3-854,0 17 2248,0-4 0,2-40 0,0-10 0</inkml:trace>
  <inkml:trace contextRef="#ctx0" brushRef="#br0" timeOffset="28428">28385 8752 23634,'8'-32'2878,"0"-1"-2698,-4 15 180,2 9-91,-2 23-44,0 17 0,0 6-180,0-5 0,1 3 0,0 19 0,0 2-162,-3-10 1,0-1 116,0 1 0,0 1-827,-2-3 0,0-2 872,0-4 0,0-1-45,0 26 0,0-17-90,0-13 0,0-17 0,0-14 0,-4-17-90,3-47 90,-2-3-310,6 11 0,3-2 355,0 5 0,4-3 45,5 0 0,3-4 0,2 0 30,1 2 0,2 1 0,0 0 0,0 1 0,0 0 0,2 4-30,8-10 0,0 10 90,8 8 1712,-3 21-1622,-2 19 89,-1 22 91,-4 21-270,-5 20-192,-15-23 0,-2 6 102,-1-1 0,-1 8 0,1 2 0,0-2-761,4 9 0,2 0 1,-1 2 760,-2-7 0,0 2 0,0-1 0,3-4 0,3 2 0,3-3 0,0-6 0,5 0 0,2-6 0,0-4 0,2-2-55,-1-6 1,1-3-1385,24 11-945,-17-27 1,-1-6 2383,14-16 0,-16-4 0,-3-6 0,-10-3 0,0-1 0</inkml:trace>
  <inkml:trace contextRef="#ctx0" brushRef="#br0" timeOffset="28738">29814 8467 22644,'-20'-28'2699,"-2"8"-2250,-9 9 361,-21 35-630,10 3-332,14-1 0,3 3 242,-1 21-90,11 0 187,10 0-187,25 11 0,1-22 0,17 6-90,-3-33 0,-3-6 90,1-17-90,-3-11 90,-5-19-90,-1-14 180,-7-9-135,-10 22 0,-2 0 45,1-15-270,-11 21 0,-5 5-629,-5 11-334,-13 10-1195,6 20 2428,2 10 0,1 9 0,1 6 0</inkml:trace>
  <inkml:trace contextRef="#ctx0" brushRef="#br0" timeOffset="28931">29717 9381 23364,'0'20'2428,"0"-8"-2158,0-4-90,0-8-180,0 0-360,0-6-269,1-3-1890,5-21 90,-3 4 2429,3-15 0,-6 9 0,0-5 0</inkml:trace>
  <inkml:trace contextRef="#ctx0" brushRef="#br0" timeOffset="29268">29286 8467 23094,'-43'-12'2518,"6"1"-2338,18 4 0,14 3-180,24 2 90,18 2 0,26 0-2171,-22 0 1,3 0 2169,7 0 1,3 0-45,5 0 0,2 0-78,1 0 1,0 0 167,0 0 0,-2 0-456,-3 0 0,-2 0 411,-7 0 0,-2 0-45,-6-1 0,-3 0 45,21-4 0,-6-4-90,-21 4 2167,-6-1-2707,-19 6-382,-4 0-967,-12 0 656,3 4 1233,-9 3 0,2 8 0,0 4 0</inkml:trace>
  <inkml:trace contextRef="#ctx0" brushRef="#br0" timeOffset="30132">9035 13166 25253,'2'-7'2248,"2"3"-2068,0 2-90,8 10-90,28 26 0,3 4-90,-12-11 0,5 5 0,-1-3-757,1 2 0,1-1 487,13 11 0,0-1 58,-16-15 1,-1 0-869,7 4 1,-3-1-180,13 5-90,2 1-360,-32-25 1799,-9-9 0,-6-11 0,-5-6 0</inkml:trace>
  <inkml:trace contextRef="#ctx0" brushRef="#br0" timeOffset="30339">9575 13406 19219,'-24'-61'3238,"0"0"-2923,11 29 0,1 0 315,-10-29-1,8 26 1,2 1-180,-4-12 466,-1 0-826,12 30 259,-4 12-349,4 17 0,-14 47 90,7 3-479,3-18 0,-1 6 1,1-3 163,1 1 0,0-1-90,-4 16 1,0-2-136,4-21 0,2-3-719,-3 28-448,4-31 1,1-2 1616,3 8 0,-8-7 0,2-26 0</inkml:trace>
  <inkml:trace contextRef="#ctx0" brushRef="#br0" timeOffset="30506">9027 13492 23634,'-24'-12'2698,"3"1"-2428,5 4-90,8 3-90,4 0-90,13 1-180,11-3-360,19-1-809,10-4 0,4-2-755,-10 3 0,2 0 2104,-3-1 0,3 0 0,-2 0 0,5-3 0,-3 1 0,1-1 0,0 0 0</inkml:trace>
  <inkml:trace contextRef="#ctx0" brushRef="#br0" timeOffset="31499">10712 12990 22104,'-18'-7'2879,"7"0"-2609,4-4-1,12 0 91,6-1 90,11 3-270,8 4 90,13 3-180,8 11-90,11 5-532,-12 7 1,1 5 576,-12-4 0,-1 1-45,12 9 0,-4 2 0,-18-6 0,-3 1-211,0 9 0,-3 1 211,1 16 45,-16-14 0,-10-3 45,-26 1-90,-6-7 0,-5-18 0,18-14 913,9-14-913,11 1 571,31-26-571,3 15 0,3 7 0,3 2 0,12 5 0,13 2 0,-25 14 0,-7 2 0,-7 5 90,-7 1-90,-9-3 90,-10 0-90,-5-6 0,-3-1 0,4-4 0,2-4 0,4-5-90,0-9 0,2-7-89,5-7-91,17-26 180,1 14-516,-9 13 1,2 1 425,8-6-360,7-4 180,-8 15-179,10-3 269,-16 19 180,3 0 0,-8 5 90,0 1 0,-2-1 90,-1 2 180,-1-5 1031,-2 0-852,-4-2 721,4-14-361,-6 6-539,2-5 180,-2 14-180,0 12-90,2 9-180,2 17 0,4 15 0,1 16-438,-5-22 1,0 1 437,0 2 0,0 5 0,-2 14 0,0 9 0,-2-5 0,0-2 0,-3 2-357,-2-8 1,-2 8 0,-1-1-1,-3-9 357,-5 1 0,-3-6 0,1-6 0,-1 0 0,-2-4 0,-6-4 0,-1-4 0,1-2 0,-1-3 0,-27 11 0,6-17 0,6-21 0,11-21 0,8-15 0,11-10 742,9-4-742,11 4 0,7 6 0,6 6 0,10 7 0,9 6 1356,10 10-1356,12 5-571,-29 7 1,1 2 120,3 0 0,0 1-135,-1 2 1,-1 1-136,-2 0 1,-1 0-990,26 9-450,-10-9 2159,-7-1 0,-5-8 0,-3 0 0</inkml:trace>
  <inkml:trace contextRef="#ctx0" brushRef="#br0" timeOffset="31940">12605 13243 23274,'9'-41'1019,"1"0"0,-2 4 1,-4-1-436,-9-10 1,-8 5 135,-20 4-540,-30 32-135,37 25 0,4 10-196,-3 15 0,4 3 106,8-6 0,5 2-336,0 16 0,4 0 246,2-17 0,4 0-225,1 17 0,8-7-359,23-19 719,-6-14 0,8-48 90,-16-22-119,-10 19 1,-1-4 298,2-23 0,0-2-576,-3 14 1,-1 1 395,1-15 0,0 4 0,2-5-90,-4 15 669,3 19-669,2 19 90,18 42-90,-6 3 0,1 5 0,0 2 0,2 2-88,4 6 0,1 1 88,0-2 0,1-4 0,-9-12 0,1-2-112,4 5 1,-1-4 111,1-2-90,-6-16 0,-2-18-89,-9-14-1,1-11-270,-10-5-2069,0-14 1,-2 12 2616,0-7 1,-6 22 0,0 4-1</inkml:trace>
  <inkml:trace contextRef="#ctx0" brushRef="#br0" timeOffset="32103">12998 14215 23945,'-16'53'1439,"0"-8"-1619,9-13 13,-2-16-1002,8-12-291,-2-15 1460,3-44 0,0-1 0,0 11 0,0-1 0</inkml:trace>
  <inkml:trace contextRef="#ctx0" brushRef="#br0" timeOffset="32281">12251 13044 25253,'-62'-16'1709,"10"0"-1530,15-2-179,19-2 90,18 0-90,20-3-179,24 2-46,-10 10 0,3 0-613,8 1 1,6 0-243,4 0 1,6 0 0,-3 1 913,-12 2 1,-2 1-1,2-1 1,11-1 0,2 0-1,-3 0 1,-3 2 0,0-1-1</inkml:trace>
  <inkml:trace contextRef="#ctx0" brushRef="#br0" timeOffset="33787">13449 12813 22554,'-8'-7'2878,"4"1"-2428,-5 1-180,0 3 180,-7 0-180,-5 2 179,-10 30-359,8 8-45,10-1 0,4 6-666,7 1 0,4 2 666,4 8 0,4 2-1031,6 3 1,3 2 895,4 0 0,5 0-30,-7-20 0,2-1 0,2-1-180,0-1 0,1-1 0,4-1-720,12 8 1,3-1 0,0-4-330,6 1 0,1-4 1349,-8-8 0,3-1 0,-3-7 0,3-8 0,-2-7 0,1-2 0,-1 0 0</inkml:trace>
  <inkml:trace contextRef="#ctx0" brushRef="#br0" timeOffset="34223">14797 12936 22284,'0'-24'1350,"0"10"-1261,-3 12-89,-5 14 90,-5 8-90,-5 8 0,-2-1 0,-1 2 0,1-3 180,2-4-180,3-4 90,-4-10 0,7-19-90,0-9 180,9-34-180,8 14 0,5-15 90,9 19 90,14 4-90,-4 19 0,7 18 0,-10 27-90,-5 20 45,-11-19 0,-2 0-280,-3 3 0,-2 1 235,-1 1 0,-4-1 90,-1 0 0,-4-2-45,-2-2 0,-2-2-139,-18 23 94,-7-11 0,-9-13 0,-6-14 0,10-13 0,-2-4-90,-21-13 45,22 3 1,2-5-136,-11-25 45,29 17 0,2-4 0,0-3 0,3-1-284,1-2 1,2 0 193,2-3 1,1 1-46,1 2 0,0 0-853,1-10 0,0 0 1123,1 6 0,0 0 0,0 2 0,-1 1 0,-5-19 0</inkml:trace>
  <inkml:trace contextRef="#ctx0" brushRef="#br0" timeOffset="34472">13872 12709 17702,'-45'8'4047,"2"2"-3327,4-9 1199,-11 3-1379,24-4 794,7 0-1064,38 0 90,31 0-270,-15 0 0,6 0-865,12 0 1,7 0 0,-1 0 774,-10-1 0,-1 1 0,2-1 0,-1 1 0,2 0 0,2 0 0,3-1-783,1 0 0,6 0 0,0-1 0,-3 0 0,-7 0 483,-5 2 0,-6 0 1,5-1 61,16-1 1,9-2 0,-6 0 0,-20 0 0,-18-2 0,2-7 0</inkml:trace>
  <inkml:trace contextRef="#ctx0" brushRef="#br0" timeOffset="35253">16584 12773 19766,'18'-18'3868,"-1"0"-2699,6-15-809,-9 10-1,11-11 1,-3 20-270,4 12 90,13 41-90,-18 8-45,-8 6 0,-5 4-385,-9-18 1,-5 0 339,-2 14 0,-3-1 45,-6-14 0,-3-3-45,0-2 0,-3 0-45,-18 11 0,-1-1-135,18-18 0,-1-2-135,-11 9 1,2-5-766,12-11-2428,-1-9 3508,12-3 0,-1-4 0,12 0 0</inkml:trace>
  <inkml:trace contextRef="#ctx0" brushRef="#br0" timeOffset="35934">16698 13193 21475,'18'-7'2608,"-1"1"-2248,-3-1 180,1 2-1,4 1 181,25 2-540,-5 2 0,24 10-180,-10 4 0,6 13 0,-17-5 0,0 0 0,-12-5 0,0-1 45,12 8 0,-3 0-45,-6-2 180,-2-5-90,-20-11-90,-6-6 90,-5-10-180,-6-4 90,-5-18-45,2-14 0,1-9 45,-1 6 0,0-3-238,0-12 0,-2-2 238,-5 1 0,-2 6 0,5 23 0,-2 2 0,-5-9 0,-1 3 0,-12-12-89,-1 9 89,1 5 0,-17 2 0,2 8 0,11 7 0,16 11 0,31 12-90,35 7 0,5-3 90,-9-2 0,3 0-833,-3-4 0,1 0 788,5 0 0,0 0-90,1 0 0,0 0-401,-2-1 0,-2 0 446,-4-1 0,-3-1 64,24-6 26,-14-4 90,-13-11-90,-17 4 1889,-11-5-1799,-15 12 1133,-5 6-1223,-3 3 37,1 4-37,2 8 0,5 4 0,4 10 90,8 6-180,22 11 90,0-9 0,19 3 0,-7-21 90,-3-6-90,-3-10 0,-5-5 90,-7-23 0,-9 3-90,-13-15-90,-9 14 0,-10 3-2429,-29 1-1888,5 19 4407,-11 6 0,18 26 0,15 5 0</inkml:trace>
  <inkml:trace contextRef="#ctx0" brushRef="#br0" timeOffset="36125">17628 12786 22554,'8'21'2429,"9"7"-1440,20 10-719,7 3-180,4-2 0,2 1-1058,-15-12 1,0 0 967,13 12 0,0 1-90,-16-12 1,-2-1-136,-2-2 0,-2 0-585,20 17-269,-11-7 356,-9-9-1076,-10-6-299,-8-10 2098,-4-7 0,-4-8 0,0-3 0</inkml:trace>
  <inkml:trace contextRef="#ctx0" brushRef="#br0" timeOffset="36925">18249 12967 19226,'0'-59'3958,"0"5"-3329,0 8-89,0 10-90,0 7-90,0 6-91,0 5-179,0 3 0,0 3-90,0 3 90,0 3-90,0 3 0,2 1 0,-2 0 0,4 0 0,-2-5 0,2 0 0,-2-4 0,0-3 90,-2-4 0,0 0 0,0-2 0,0 4 0,0 2-90,-3 5 90,2 4-90,-3 19 0,4 1-3392,6 15 3482,2-5-90,10 2 0,19 7 0,-1-12 0,-2-8 0,3-4 0,13-3 0,-5-9 0,0-4 0,10-7-457,-20 1 1,0-3 456,8-10 89,-5-2-89,-7 4 180,-7 1 2850,-6 6-2940,-4 2 0,-11 13-90,-16 27 0,-8 7 0,-13 22 1074,8-7-1074,1 0 0,5-3 0,9-5 0,4-5 0,7-6 0,5-5 0,6-3 0,27 5-3295,20-6 3295,5-4 0,-29-9 0,-1-2-275,11-4 275,-5 3 0,-4-4 0,-3-20 0,-16-19 0,-5-12-252,-12-13 252,-6 10 0,6-1 0,-3-1 0,8 3 0,4 2 0,6 1 90,8 2-90,5 5 0,5 7 3035,5 13-2945,0 10 90,-2 23 585,-5 17-630,-12 16 0,-4 7-528,-4-8 0,0 2 438,2 20 0,-3 2-45,-5-14 0,-2-2 0,1 0 0,-2 0 45,-1-2 0,0-1-45,-2-4 0,0-2-90,2-4 0,-1-2-270,-8 26-1292,3 1 213,-5-23 1439,-6 2 0,5-33 0,-5-5 0</inkml:trace>
  <inkml:trace contextRef="#ctx0" brushRef="#br0" timeOffset="37273">19406 12709 20261,'10'-65'2249,"-1"3"-2069,4 8-90,2 7 671,3 8-851,6 5 0,1 7 55,5 5-145,1 6 90,1 4 0,-1 6 300,-2 1-30,-7 1 90,-4-1 547,-4-1 83,-3-7-451,-2-2 541,0-15-541,-1 11-89,-2-6 0,-2 15 90,-2 4-270,0 20-180,-2 19 0,0 8 0,1-1 0,0 4-528,-1 1 1,0 8-1,0 1 1,0-4 527,0-3 0,0-3 0,0 3 0,-1 15 0,-1 4 0,1-5 0,1 3 0,-1-5 0,0-3 0,-1-1-630,2-6 0,0-3-180,-2-7 1,0-1-1350,1 23-7672,-8-16 8578,8-11 0,-10-14 1,4-5-1</inkml:trace>
  <inkml:trace contextRef="#ctx0" brushRef="#br0" timeOffset="38341">22598 12329 22554,'-16'-2'1259,"1"-2"-1079,7 1 0,-3-1 0,10-1 0,-8 3-90,8 0 0,-3 2-90,1 0 360,-2 0-180,0 0 179,2-4-179,8-7-180,6-4 90,7-7 0,8 3 180,19-3-180,-8 12 90,21 10-90,-27 35-90,-5 3 0,-24 23 0,-17-11 0,-8-10 0,-6 3 0,-10 4 0,-2-1 0,3-2 0,0-1 0,1-6 0,5-5 0,9-4 0,23-10 90,14-2-90,17 2 0,16 0-418,16-2 418,-26-9 0,3 0-366,3-3 1,1-1 365,3-1 0,2 0-150,-5-2 0,2 0 0,-2 0-120,4 0 0,0 0-270,8 0 1,-4 0-990,-1 0 1529,-13-24 0,-21-1 0,-4-21 0</inkml:trace>
  <inkml:trace contextRef="#ctx0" brushRef="#br0" timeOffset="39554">23292 12026 22914,'3'-23'1709,"-1"3"-1349,-2 7-90,0 6 179,0 9-179,0 13-90,1 21 0,2 19-135,-1-19 0,1 5-15,1 3 0,0 5 0,0-1-539,1 7 0,0 0 509,-1-7 0,1 2 0,-1-2 0,1 11 0,-2-6-30,0-17 0,-1-1 30,0 10 0,-1-5 90,-1-10-180,-10-7 90,0-23-90,-10-13 0,5-17 90,7-13 0,2-18-45,13 6 0,3-3 214,-3 12 0,2-2-169,7-15 0,4 0 0,5 6 0,1 4 0,-6 14 0,1 2 45,6-6 0,1 4-45,6 1 0,-1 11 242,-5 13-62,-3 12 0,-1 18 0,-2 15 0,1 19-1,-6-3 1,-1 6-135,-2 7 0,-2 2-458,1-1 0,-1-1 413,-4-3 0,-3-5 90,-3 7-90,0-12 0,-2-11 613,4-9-613,-4-13 0,2-6 0,-2-14-3067,0-11 3067,0-18 397,0-19-442,1 20 0,2-4 15,2-7 0,2-6 0,1 2-284,3-10 0,3-2 314,0 11 0,3-5 0,2 0 0,-2 6-45,8-7 0,1 3 75,-3 9 0,3 0 0,-1 5-30,3 7 0,-1 5 0,1 4 0,1 3 0,28-11-45,-21 24 0,1 8 90,-4 9 0,-1 6-45,-1 2 0,-4 4 1322,-7 10 0,-6 3-1322,-4 30 0,-11-29 0,-3 1 0,-3 2 0,-3 1 0,-12 16 0,-5 0 0,8-17 0,-1-1 0,-7 10 0,1-4-90,-3-1 90,9-9 130,10-9-130,4-7 925,19-5-925,5 0 0,18-1 0,5 4 0,9 0-90,2 4-187,1 2 277,-5 1-90,-7 2 90,-6-4 389,-9-3-479,-4-5 90,-11-6 0,-5-11 0,-24-26 0,5-1 0,-1-3 0,-1 0 0,0-3-260,-4-25 1,3-2 304,9 24 0,2 1-45,-3-15 0,3 1 0,4 19 0,2 0-45,5-9 0,4 1 45,4 6 0,3 3 0,1 0 0,4 5 45,10 14 0,1 10-45,8 20 90,12 24-90,-32 0 0,-4 3 45,-4-11 0,-2 2-45,2 23 0,-5-2 90,-2 1-180,-4 4 180,-2-35-90,-7-20 807,2-12-807,-4-22 0,6-15 0,8-16-585,0 22 0,2-1 585,3-5 0,3-1 0,3-3 0,2 0-200,2 2 1,3-1 199,14-6 0,2 2 45,-9 17 0,0 3 0,8-3 0,0 8 45,9 17-606,-25 48 0,-3 31 1,-2 9-1,-2-12 516,3-4 0,-2 3 0,-5-8 0,1 11 0,0 3 0,-2-3 0,-2-11-264,-2 6 0,0-8 264,0-1 0,2-2 0,3-4 0,2-3 0,1-5 0,3-2 0,1-5 0,4-3 0,1-4 0,5-4-563,16-3 0,3-6-202,-9-6 1,0-4-136,12-3 1,2-10 899,0-22 0,-5-9 0,-10 5 0,-3-2 0,-3-2 0,-1 1 0,0 0 0</inkml:trace>
  <inkml:trace contextRef="#ctx0" brushRef="#br0" timeOffset="39957">26338 11959 18514,'-39'5'2608,"11"-1"-668,-11-4-1580,6 0-180,1-8-180,1-2 557,9-25-467,18-15-180,8-1 180,12-6 253,5 21-253,5 6-90,-1 8 1290,1 10-1200,-1 14 0,-3 18-45,-8 14 0,-4 7-45,-3-6 0,-2 4-415,-2 9 1,-3 6 0,-1-3 459,-4-3 0,-3-2-45,-3 14 0,-4-3-174,-7-15 1,-3-6 173,-16 9-73,7-25 1,-2-8-18,-4-19-89,-9-23-361,24-16 0,5-10-45,7 8 1,2-3 702,-6-10 1,2 1-479,9 17 1,2 4-991,-6-6-718,-2 9 2188,-6 4 1,-5 5 0,-4 3 0</inkml:trace>
  <inkml:trace contextRef="#ctx0" brushRef="#br0" timeOffset="40134">25538 11710 21205,'-43'0'3688,"3"0"-2159,-1-2-899,17-1-271,5-1-89,23-3-180,16 2 0,20-1-90,25-1-1279,-22 4 0,2-1 1189,5 1 0,4-1-270,-3 1 0,5-1 0,-4 1-180,8 0 1,-2 0-1,-9 0 0,1-1 1,-5 0-1172,-3 1 1,-4-1 1710,-4 0 0,-1-1 0,19-4 0,-6 0 0</inkml:trace>
  <inkml:trace contextRef="#ctx0" brushRef="#br0" timeOffset="40834">27609 11610 21655,'-53'-25'2968,"32"14"-2698,-19-7-90,40 30-90,0 9 179,11 42-89,-1-9-176,0-18 1,2 0 265,6 11 90,13-2-180,-2-22-90,30-11-135,-20-27 0,0-8-291,0 5 0,0-3 66,7-11 1,-1-4-316,-2-4 0,-1-3-225,-2 2 1,-1 0 89,-3 1 1,-2 1-316,-8 9 1,-3 5 1034,-4 4 0,-10 10 0,-4 7 0</inkml:trace>
  <inkml:trace contextRef="#ctx0" brushRef="#br0" timeOffset="41252">27642 11565 18411,'-26'-4'1709,"10"-3"-187,12-7-1342,16-4 90,36-8-180,-11 13 0,3 2-180,3 0 1,0 3 89,4 4 0,-1 4-90,19 10 0,-4 10-90,-4 5 196,-5 4-286,-7 3 90,-6-2 90,-11-3 922,-7-4-652,-7-5 0,-8-9 90,-3-9 783,-3-9 27,0-30-541,-3 6 90,2-20-89,-3 16 0,4-4-451,0 15-89,0 5 90,0 21 0,2 19 0,4 22-45,-2-9 0,1 4-45,1 9 0,2 3-1443,-2 8 1,0 2 1442,1 4 0,0 1 0,-1 1 0,-1 1-401,0-4 1,-1-2 265,1-4 0,-1-1-585,1 4 1,0-3-811,-2-20 1,0-3-989,3 18 2518,-2-60 0,0-38 0,2-16 0</inkml:trace>
  <inkml:trace contextRef="#ctx0" brushRef="#br0" timeOffset="41691">28592 11398 15262,'35'24'854,"-18"15"1,-1 17-1,-2 8 1,1-5-727,-1-8 1,0-1-1,0 1 1,0 2-129,1 11 0,0 5 0,-2-2 0,-3-10 546,-1 9 0,-5-26-546,-4-38 981,-7-21-1071,0-22 45,2 9 0,1-4 206,0-8 1,3-3-162,4-8 0,3-3-45,1-3 0,4-3 184,6 5 0,4-3 0,1 3-139,-4 15 0,-1 3 0,3-1 0,5-9 0,2 0 0,2 4 90,11 0 0,1 8 225,-13 12 0,2 8 89,15 6 1,-2 17-45,-12 34 0,-8 14-225,5 2 0,-4 6-798,-10-5 0,-3 4 0,-1-1 663,-4-7 0,0-1 0,0 4 0,1 2 0,1 4 0,1 0 0,-1-3 202,1 3 1,1-3 0,1 1-203,-1-4 0,2 3 0,0-2 0,1-6 0,7 15 0,1-8-135,1-4 0,1-5 95,-1-6 1,0-5-726,-1-6 1,-1-3-1395,19 9-629,-5-26 2788,-3-26 0,1-31 0,-17 15 0,0 1 0</inkml:trace>
  <inkml:trace contextRef="#ctx0" brushRef="#br0" timeOffset="41983">29907 11411 22914,'-26'-27'1709,"0"6"-1439,3 10 0,3 17-90,5 11 89,11 30-269,8-6 90,14 16-90,9-20 0,8-6-90,4-10 0,-1-10 0,1-13 1,-6-12 89,-5-15 0,-16-2 0,-4-3 89,-1-22-89,-6 18 0,-5 1 0,-10-10-89,-3 10-271,-3 10-2159,-9 20-89,4 14 2608,-6 22 0,10 14 0,3 10 0</inkml:trace>
  <inkml:trace contextRef="#ctx0" brushRef="#br0" timeOffset="42136">29956 12230 23004,'2'35'1979,"0"-6"-1889,0-15-90,6-12-540,1-12-449,5-10-8842,3-27 8900,-5 0 1,-4 13 0,-1-1 0,2-24 0</inkml:trace>
  <inkml:trace contextRef="#ctx0" brushRef="#br0" timeOffset="42323">29562 11348 16144,'-29'-9'1619,"12"2"884,12-2-2503,21 2 90,18-2-360,23 2-135,-18 4 0,3 0-483,9-1 1,2 1 887,6 0 0,2-1 0,-17 1 0,1-1 0,0 0 0,1 0 0,1 0 0,-1 1 0</inkml:trace>
  <inkml:trace contextRef="#ctx0" brushRef="#br0" timeOffset="42783">31414 11072 24083,'2'-15'1979,"2"-2"-1619,0 1 270,4 1-541,-2 7 91,2 2-90,2 20 270,8 42-315,-8-6 0,-1 6-45,2 2 0,-1 2-390,-4-15 0,0 2 1,0-3 434,1 7 0,0-2-45,0-1 0,0-1-9,0-7 1,1 0-82,1 2 0,-1-3-180,2 4 0,-1-5 1,-12-44 89,-6-17 90,-9-22 90,-6-15 583,9 28 1,-3-2-584,-12-10 0,-2 2 45,7 13 0,-1 2 0,-8-3 0,-2 5-26,-11 9 71,2 16 0,6 12-90,2 22 0,18 13 89,3-1-89,16-3 0,0-20-179,0-11-1261,5-4 91,0-14-900,5-6 2249,-2-13 0,-1-5 0,-2-6 0</inkml:trace>
  <inkml:trace contextRef="#ctx0" brushRef="#br0" timeOffset="43149">30776 11212 22284,'-27'-27'990,"11"-2"-900,22 3-90,18 0 0,25 5-90,-18 11 0,5 0-60,6 2 0,5 1 0,2 0-1020,5-1 1,1 0-1,1 1 1230,0 0 0,1 0 0,-2 0 30,-3 1 0,-2 0 0,-4 0 674,-2 0 1,-5 1-135,26-4 636,-14 2-6,-4-2-811,-18 6-179,0-1 1882,-17 4-1972,0 8 0,0 7-90,6 12 90,5 11-135,-2 0 0,2 4 0,-4-7 0,-1 1-45,7 12 0,1 5-180,0 8 0,-3 1-630,-7-17 1,-1 0-2641,2 15 0,-4-4 3450,-5-7 0,-8-22 0,0-21 0</inkml:trace>
  <inkml:trace contextRef="#ctx0" brushRef="#br0" timeOffset="43316">32112 11050 24623,'1'-37'674,"0"1"1,9-30-585,5 12 0,11 11-90,4 15 90,7 13-180,5 9-540,4 12-1259,-14 0 1,0 3 1888,12 9 0,3 6 0,-28-6 0</inkml:trace>
  <inkml:trace contextRef="#ctx0" brushRef="#br0" timeOffset="44239">8934 16020 24353,'-5'-11'2968,"-2"-1"-2788,13 7-180,7 9 90,19 11-90,17 14-736,-19-9 0,1 2 736,6 6 0,0 3 0,1 5 0,-1 1-45,3 3 0,-1 2-45,-2 1 0,-2 0-135,-1-2 0,-1 0-135,-5-3 1,-1-1-136,-3-4 0,-2-1-764,13 20 167,-9-11 1092,-8-12 0,-9-19 0,-4-7 0</inkml:trace>
  <inkml:trace contextRef="#ctx0" brushRef="#br0" timeOffset="44438">9559 16151 23094,'-12'-64'2788,"0"6"-2338,-2 10-180,-3 10 180,-12 13-271,2 19-89,-10 20-90,8 27-236,13-11 0,2 3 236,0 6 0,1 2-90,0 4 0,0 3-390,4-4 0,0 2 1,1-2-106,1 3 0,0 0-167,-2 10 1,2-2 751,6-19 0,1-3 0,-9 9 0,2 2 0</inkml:trace>
  <inkml:trace contextRef="#ctx0" brushRef="#br0" timeOffset="44603">8885 16536 22914,'-25'-18'3328,"3"1"-2878,11 0-450,15 5 0,17-1-45,15 1 0,8 1-225,-8 1 0,4-1-1832,9-3 0,7-2 0,-5 1 753,-1 0 0,-2 0 1349,15-6 0,-3 0 0,-22 8 0,-3-1 0,-1-1 0,1 1 0</inkml:trace>
  <inkml:trace contextRef="#ctx0" brushRef="#br0" timeOffset="46725">10871 15857 22824,'-10'16'1169,"-2"4"-899,-9 7-180,-3 7 0,-5 5 0,-1 2-90,-1-5 90,-5 4 0,16-17-90,1-4 90,15-19-90,10-13 0,4-10 180,12-12 0,7-5 0,7-2 44,-10 19 1,2 2 45,14-4 0,11 4 90,-18 31-90,-1 15-1,-2 23-134,-10 5 0,-2 6-784,-4-12 1,-1 1 677,-3-3 1,0 3 0,-1-3-30,0 3 0,-1-3 0,-2-1 0,0-2 0,-1-5 0,0-2 0,3 24-179,0-3-91,-5-24 0,-11-9 0,-11-25 0,-15-18 0,-13-17-268,16 12 0,-2-2 448,-6-6 0,-1-2 45,-7-4 0,-2-1-5,13 12 0,-2 0 1,0 0 49,0-1 0,-1 2 0,-4-1 67,0 2 1,-4-1-1,0 1 1,2 2-8,-1-2 0,2 3 0,-2-1-1,-9-4 1,-3 0 0,3 2 165,-9-5 0,5 3-345,18 8 1,4 0 119,-4-8 0,12-1-101,27-2 101,38-10 0,0 24 0,7 3-275,16-4 1,4 1 274,-14 5 0,2 1 0,9 0 0,-8 3 0,7 0 0,5 0 0,2 1 0,0 0 0,-2 1 0,-2 2 0,-1 0 0,1 0 0,-1 1 0,1 0 0,0-1-210,1 0 0,1-1 0,1 1 0,-2-1 1,-1 1-1,-4 2 210,13 0 0,-1 1 0,-7 1 0,-11 1-45,-11 1 0,-9 0 299,13-1-164,-23 9 173,-30-3 97,-50 17-920,15-6 0,-3 2 605,-1 0 0,0 1-45,1 5 0,6 3 1882,-2 21-1882,24-7 0,5 3 0,5-9 0,3 1-340,3 12 0,5 1 340,9 2 0,4-3 0,-5-14 0,1-1 0,9 16 0,1-3 0,6-2 3056,-4-10-3056,-8-28 0,-14-24 0,1-16 0,-4-15 770,4-13-770,-3 26 0,1-2-886,1-1 0,2 0 931,-1-2 0,2 0 0,0 0 0,2 1-77,1 3 1,2 0 76,8-6 0,5 3 0,3 8 0,3 3 0,-1 2 0,1 5-45,29 8 89,-8 44-89,-19 0 0,3 23 0,-22-14 201,-7-3-291,-4-6 90,-3-7 1713,0-13-1713,0-4 78,-5-14-78,-2-30-1696,3 4 0,1-3 1741,2-3 0,2-1-45,2-6 0,3 2 0,12-18-45,1 26 0,4 3 45,18-8-413,-11 18 1,1 4 412,22 8 0,4 4-12,2 16 57,-18 2 0,-1 3-45,17 15 45,-18-3 0,-3 2-45,-5 4 2978,-1 8-2978,-14-12 0,-9-15 0,1 0 1322,-8-14-1502,0 0 109,0-8 71,0 2 90,0-8-180,0 5 180,-6 2-90,-1 3 0,-7 8 0,-2 7 0,-4 14 0,-1 11 90,3 10-90,7 6 0,6 5 0,10-3 45,4-19 0,3-1-45,13 11 0,13 2 0,7-29-90,-5-21 90,-5-10 0,-16-43 0,-23 8 0,-1 14 0,-3-2 0,-5-4 0,-3 1 0,-9-15 0,10 19 0,2 1-90,3 0 90,5 5-90,6 6 0,5 3 0,8 4 0,7-1 0,25-2 90,-10 5 0,23 7 90,-28 12-90,6 15 90,-14 12-90,-1 9 90,-2 11 0,-7-12 0,-2 4-90,1 6 0,-1 1 45,-1-1 0,-1 2-45,1 4 0,-3-2 0,-2 10 0,1-9 0,-6-30 0,0-25 0,2-33-90,2-8 90,0 7 0,2-2-45,0 1 0,2-1 45,8-21 0,3-1-417,-5 15 0,1 1 417,5-11 0,2 2 0,-3 15 0,-1 6 0,7-8 0,2 4 90,-7 33-90,-7 12 0,7 13 0,1 20 90,-1-8-90,6 7 0,-4-20 0,2-12 744,5-5-744,16-18 180,-11-3 0,7-14-90,-22-4 0,-9-6-90,-18-4 0,-9-3-360,-17 3-90,-9 4-360,5 17 1,-4 3-450,-20-4 116,20 10 1,0 3 1142,-7 5 0,5 3 0,5 2 0</inkml:trace>
  <inkml:trace contextRef="#ctx0" brushRef="#br0" timeOffset="46901">13470 16834 25882,'16'35'1979,"-2"-10"-1979,-2-12-270,-2-15-359,0-12-541,1-11-449,1-11 1619,-3-1 0,-1-3 0,-2 7 0,0-1 0,2-14 0,-1 0 0</inkml:trace>
  <inkml:trace contextRef="#ctx0" brushRef="#br0" timeOffset="47183">14757 15672 26242,'22'-39'1169,"-1"5"-1169,0 7 90,4 11-90,7 7 180,7 17-180,4 11 45,-15 10 0,-2 6 0,-7-4 0,-2 3-421,1 14 1,-3 1 375,-8-5 0,-5-2 0,-5 3 0,-3-1 0,-1 0 0,-3 0-135,-4-1 0,-3-2-225,0-2 0,-1-1-270,1-5 1,0 0-1503,-4 2 1,0-2 2131,-8 7 0,0-5 0,13-27 0</inkml:trace>
  <inkml:trace contextRef="#ctx0" brushRef="#br0" timeOffset="47850">15049 16065 24083,'16'-16'1799,"1"3"-1529,15 4-90,-3 8-90,17 8 0,-5 9-90,3 7 0,3 2 0,-2 2 0,10 6 90,-19-10 0,3 0 0,-21-15 0,-4-4-90,-3-6 0,0-7 0,-2-9 90,-1-14 0,-4-13-90,-2-14-159,-4 25 1,-1 0 158,-2-2 0,-1-1 45,-2 0 0,-2 2-45,-3 2 0,-2 2 0,-18-23 0,-8 11 0,13 22 0,-3 2-90,-23-10 0,12 9 90,23 10 0,32 10 407,13 0-497,29 0 90,-18-1 0,1 0 0,-1 0 0,1-1 0,1 0 0,-3 0 0,8-1 179,-2 1-89,-16 0-90,-4 2 0,-17-2 90,-3 2-90,-2 0 0,0 8 0,0 6 0,0 15 0,2 8 0,2 6 0,4 2 0,4-4 0,3-2 0,8-6-90,-1-15 90,-1-12 0,-10-20 0,-7-15 90,-11-34-90,-2 11 0,-3 7 0,-1 2-180,-6 0 1,-6-4-811,1 31 181,8 13-1170,-11 23-810,16 19 990,-1 4 0,8 5 1799,4-12 0,0-1 0,0-2 0</inkml:trace>
  <inkml:trace contextRef="#ctx0" brushRef="#br0" timeOffset="48034">15683 15907 20395,'19'40'5487,"0"-3"-4857,-3-10-180,8 4 89,5 10-179,8 9-225,-18-24 0,2 2-542,10 16 0,1 1 407,-8-11 0,2 1-1587,11 19 1,-1-1 1361,-16-24 0,-2-2-135,2 3 1,-1 0-3059,2 9-630,-18-24 4048,-5-5 0,-17-27 0,-1-8 0</inkml:trace>
  <inkml:trace contextRef="#ctx0" brushRef="#br0" timeOffset="48840">16028 15939 22284,'6'-35'2429,"0"6"-2069,0 2-90,0 7-1,0-1-89,2 5 0,-3 1-90,2 3-90,7-1 0,-4 6 0,5-4 0,-7 6 0,0-3 0,0 1 0,-1-3 0,-1-1 0,-2 0 90,0-3-90,-2-1 180,2 1 0,-4-2 0,2 5 180,-2 1-181,0 6-179,0 2 90,0 2 0,-4 8 0,3 18-90,-2 2 90,6 14-90,4-10 0,7-3 0,6-2 0,7-6 0,5-3 0,3-13 0,3-3 90,8 0 0,-2-6 0,-1-3 0,-11 1 90,9-5-180,-30 11 90,-9 0-90,-13 11 90,-22 17-90,7 5 0,-9 13 0,15-10 0,9-2 0,4-2 0,7-5 0,5-2 0,5-5 0,12 1 0,9-5-90,6-1 0,6-7 0,19-2-90,-14-6 90,-10-5 0,-1-2 0,0-8 0,5-14 90,-22-7 0,-5-7 0,-4-10 0,-6-5-346,0-6 436,-4-2 0,1 1 0,-1 1-90,3 7 0,5 6 0,3 3 0,4 7 0,6 5 0,19 5 90,-5 22-90,13 14 90,-14 30 0,-2 21-45,-19-21 0,-2 3-1000,-1 4 0,-1 2 1000,-2 3 0,-2 1-45,-3 1 0,0 0 0,-1-1 0,0-1 0,-4-1 0,0-1 0,0-5 0,-1-1-135,1-4 1,0-2-645,-5 21-211,6-9-629,-8-13-629,4-13 2248,-5-9 0,0-18 0,0-2 0</inkml:trace>
  <inkml:trace contextRef="#ctx0" brushRef="#br0" timeOffset="49183">17201 15577 23813,'2'-36'1530,"2"3"-1441,3 4-89,4 5 0,6 3 0,5 3-89,6 2-1,3 7 90,0 2 0,-1 5 179,-5 2 1,-3 0 540,-2 0-270,-7 0 449,-1-2-179,-3 2-540,-2-2-180,6 6 0,0 9 0,12 44 0,-15-26 0,-1 3-457,3 18 1,-1 3 456,-4-5 0,-3 2 0,-1 3 0,0 1 0,-2 0 0,-1 3 0,1-5 0,-2 4 0,1-4 0,0 6 0,0 0 0,0-10 0,0 2 0,0-5-630,1-5 1,-2-2-1513,-1 7 0,-1-2 2142,-4 11 0,-7 5 0,0-31 0</inkml:trace>
  <inkml:trace contextRef="#ctx0" brushRef="#br0" timeOffset="50253">18952 15590 23634,'-9'-18'2518,"1"2"-2248,4 1-180,-3 3 90,6 5 0,-3 9 89,4 16-179,3 11 0,3 10-60,1 9 0,2 8 0,-1-3-30,2 11 0,0 0-118,-1-8 1,1 2-1,-1-5 118,-1-6 0,-2-6 90,1 9-90,1-17 0,-8-86 0,0 17 0,0-4-851,1-23 0,1-6 851,0 25 0,1-1 0,0 0 0,2-5 0,0-2 0,2 0 0,0-2 0,0 0 0,3-4 0,1 1 0,3-3 0,0-1 0,-1 5 0,1 0 0,0 3 0,2-1 0,-1 4 0,2-1 0,0 1 0,0 7 0,7-8 0,5 7-1341,19-2 1,5 7 1205,-11 15 0,2 5-180,17 1 0,0 8-231,-14 13 0,0 9-744,-8 6 1,1 5 0,-2 1 1289,3 4 0,-3 3 0,6 15 0,-7 2 0,-19-12 0,-1-1 0</inkml:trace>
  <inkml:trace contextRef="#ctx0" brushRef="#br0" timeOffset="50586">19723 15342 23544,'-16'0'2158,"1"6"-1708,1 5-90,2 14-90,2 7 0,1 4-181,-5 28-89,6-16 0,2 5-30,3-7 0,2 2 1,1-4-446,3-3 0,2-2 340,-1 21 0,5-9-135,13-24 1,2-13 179,8-20 180,1-15 154,4-20-64,-2-9-90,-3-7 90,-3 0-180,-5 7 90,11-7-90,-12 32 0,12 7 0,-11 35 150,3 14-240,1 6-360,-1 4-269,-1-3-361,-3-2-449,-5-6-719,-4-5 2248,-7-13 0,-4-4 0,-3-8 0</inkml:trace>
  <inkml:trace contextRef="#ctx0" brushRef="#br0" timeOffset="50940">19386 15495 19142,'-37'-12'479,"0"-1"1,4 1 0,3 0 1383,-13-15-1863,35 7 0,68-5-45,-22 17 0,5 3-124,0-1 0,4 1 0,2-1 139,13 1 0,3 1 0,-3 0 30,-14 0 0,-2-1 0,4 2 22,3-1 1,6 1-1,-2-1 1,-7 1 67,3 0 0,-4-1 45,9 2 0,-4 0 135,-6-2 0,-13 1 540,-15-1-630,-14-1 1082,-10 3-1082,-9 0 0,-3 10 90,0 8 973,3 18-1153,8 7-1,4 6-89,1-8 0,4 3 0,5 10 0,3 6 0,3-5-530,3-1 1,5-2 469,-2-7 0,3 2 0,2-5-255,6 0 1,4-3-586,-3-9 1,4 0-1,-1-2-359,3 0 0,1-2 1259,9 0 0,-2-5 0,5-9 0,-6-10 0</inkml:trace>
  <inkml:trace contextRef="#ctx0" brushRef="#br0" timeOffset="51563">21006 15586 22464,'15'-26'2249,"-3"6"-1979,-4 11 0,-4 13 89,-2 10 1,-2 11-180,0 5 0,-6 2-90,0-3 0,-12 4-90,10-16 90,-8-1-180,9-16 90,-3-18-90,5-21 90,9-10 0,9-15 0,9 14 0,-5 16 0,2 2 0,10-9 90,8-4-90,-15 34 90,2 13 0,-3 12 0,-1 13-90,-3 7 90,-7 5-90,-4-1 90,-4-3-90,-1-6 0,2-9 90,1-4-90,2-9 0,14-13 0,3-7 0,13-9 0,-5-1 0,-1 5 0,4 4 89,-3 26-89,-4 4 0,-5 20 0,-10-7 0,-2 9 90,-2-15 0,-2 2-90,-2-18 0,2-3 90,-1-12-90,2-8 180,0-13 0,1-10 90,-4-8-90,0-3-90,-13-7-377,-10 0 287,4 28 0,-4 0 0,-4 0 0,-3 1 0,-4 1 0,-3 2-414,-3 2 1,-3 2 368,-6 4 0,-1 3-90,-4 3 0,-2 4-180,-5 1 0,0 3-674,-3 6 0,0 4 269,0 0 1,0 5 719,8 5 0,-1 4 0,4 0 0,-4 2 0,3 2 0,10-1 0,0-1 0,-1 0 0</inkml:trace>
  <inkml:trace contextRef="#ctx0" brushRef="#br0" timeOffset="52808">23699 15260 21565,'8'0'2968,"-4"0"-2698,0 0-90,-2 0-180,0 0 90,0 0 1079,0 0-1169,-6 4 0,-7 3 0,-1-1 0,-6 4 0,4-9 90,-4 3-90,8-14 0,-1-5 90,17-6-90,2-1 0,9 4 0,5 2 0,6 6 0,7 8 0,18 37 45,-29-1 0,-4 5 0,1 1 0,-5 2-226,-6 7 0,-7 0 181,-6-15 0,-6-2 45,-12 5 0,-6-3-45,-19 9-89,11-22 0,-1-6 178,-21-15-89,4-20 0,6-17 0,10-15-206,23 20 1,4-2 160,2-3 0,4-2 45,3-4 0,3-1 0,4-2 0,3-1 0,3 1 0,2-1-135,9-12 0,2 2-45,-7 17 0,0 1-720,9-11 1,-2 4-540,0 12-810,4 6 2249,-13 22 0,2 16 0,-1 3 0</inkml:trace>
  <inkml:trace contextRef="#ctx0" brushRef="#br0" timeOffset="53602">23889 15301 23218,'15'14'2248,"8"5"-1798,-1 0-90,11 6-90,4-1-90,6 6-90,5 6 34,-22-17 1,1 3-80,11 11 0,1 1-45,-10-10 0,-1-1-81,6 8 0,-2-2 81,2 1 305,-7-7-36,-9-8 217,-4-8-396,-8-9 0,-2-11-90,-17-41 0,1-1-920,0 12 0,-2-2 920,3 6 0,0 0 0,-2-1 0,0-1-211,0 1 0,-1 0 211,0 3 0,0 0 0,0 2 0,-1 2 0,-13-24-1309,10 26 1,0 3 1308,-7-10 0,0 2-180,17 20 1476,6 1-1386,12 9 90,10-2 0,15 8 0,13 0 0,12 0-1008,5 0 1008,-31 2 0,1 2 0,-1 0 0,-1 2 2770,30 14-2680,-23 3 0,-3 5-90,-10-5 0,-2 4 45,9 27 0,-4 4-1,-16-19 1,-2 0-204,1 13 1,-3-1 158,-6-16 0,-2-2 0,2 24 0,-4-12 1956,0-9-1956,-4-7-48,0-30-42,-1-9 45,6-24 0,4-9 45,-1 9 0,3 0-54,4-18 1,2-2 53,0 10 0,0 2-1104,2-2 0,1 1 1104,-1 3 0,1 1 0,-2 5 0,0 2 0,9-22 0,6 10 0,-4 37 0,13 21 0,-8 21 0,2 8 0,-8-15-90,2-5 0,1-5 0,1-9 481,-1-9-391,-3-11 2323,-5-10-2323,-9-10 90,-5-8 0,-10-4 0,-5-1-90,-7 6-90,-3 6 0,-1 9-450,3 10-359,0 6-450,2 5-271,1 10 1620,7 27 0,2 7 0,6 23 0</inkml:trace>
  <inkml:trace contextRef="#ctx0" brushRef="#br0" timeOffset="53751">25217 15694 20845,'5'36'839,"0"-1"1,3 8 0,0-2-660,7 9-90,5 4-270,-4-34-1709,4-15-630,-4-12 2519,-1-18 0,-5-14 0,-2-6 0</inkml:trace>
  <inkml:trace contextRef="#ctx0" brushRef="#br0" timeOffset="53917">25303 15116 23364,'0'-32'2068,"3"-2"-1978,7 2-269,12-2-451,15 5 630,13 4 0,5 2 0,-19 8 0,1 1 0,23-8 0,-1 1 0</inkml:trace>
  <inkml:trace contextRef="#ctx0" brushRef="#br0" timeOffset="65927">27032 15183 23094,'10'-27'1709,"1"2"-1619,1 0 180,2 3-1,0 1 91,3 1 90,-1 2-180,-2 2 0,0 2-90,-3 5 89,-1 5 91,-2 8-90,0 9-90,-4 15 0,0 12-135,-4-1 0,0 5-45,-2 6 0,0 1-290,2-1 0,-1 0 290,0-3 0,-1-3 0,2 5-270,0 2-89,0-17 89,0-7-90,-6-21 90,-2-17 180,-10-12 0,-7-13 0,-9-10-115,13 21 0,-3 0 249,-2 0 1,-3 2 0,-1 3 0,-3 2 0,-1 2 0,-1 3-45,1 4 0,-1 4 45,1-1 0,0 3-45,-25 12 90,9 5-90,13 9 555,11 6-465,19 11-90,14-10 0,12 4 0,14-12-180,-10-11 256,4 3-1695,-9-13 360,-9 3-540,2-4 1799,-5 0 0,4-6 0,3-1 0</inkml:trace>
  <inkml:trace contextRef="#ctx0" brushRef="#br0" timeOffset="66208">27443 15021 22284,'18'-46'3059,"-2"5"-2430,-4 3-269,-2 8-90,-1 8-90,-3 6 179,7 31-359,0 11 90,7 34-90,-9-25 0,-1 2-1696,1 5 0,0 1 1696,-1 3 0,0 1 0,2-1 0,-1 1-75,-2-3 0,0 0-195,2 11 0,0-2-45,-4-17 0,-1-1-90,1 5 1,0-3-766,-1-3-8661,-4-18 8533,0-14 1,-6-18-1,0-9 1</inkml:trace>
  <inkml:trace contextRef="#ctx0" brushRef="#br0" timeOffset="66919">26748 14966 23094,'-34'-5'494,"0"-1"1,-17-5-405,28-3-90,37 1 0,37-3 45,-9 8 0,5 0-2104,12-1 0,3 0 2059,-14 3 0,3 0 0,0 0-519,1 1 1,2 0-1,7-3 570,-7-2 0,9-2 1,5-3-1,3 0 1,-3 0-1,-4 1 1,-9 2 38,11-2 0,-9 2 0,7-3-172,-5 1 0,9-2 1,5-2-1,-5 0 1,-12 2-1,-17 1 442,-9-8-149,-14 3-121,-8 4 1764,-6 9-1674,-2 5 2550,0 19-2640,0 17 0,0 23-90,1-21 0,1 2 633,-1 6 1,-1 1-634,2 2 0,0 1 0,-2 0 0,0 0 0,0-2 0,0-2 0,-2-4 0,-2-2 0,1-4 0,-2-1 0,-12 19 150,-5-11-150,-4-14 0,-18-15 0,12-15 0,-3-17 0,23-12 0,12-9 0,12-4 90,11 3-90,9 4 90,9 8-90,6 8 90,6 10 0,-13 13 0,2 4-90,-10 3 0,1 3 105,11 5 0,-2 3-60,-12 0 0,-2 2-45,-1 0 0,0 0 0,20 19-62,-8-4 62,-7-6 0,-9-5 0,-5-7 0,-6-9 0,-2-3 368,-4-6-368,-2-10 65,-2-12-155,-2-22 90,0-21-708,-3 1 0,-1-4 708,-2 14 0,-1 0 0,0 5 0,-2-3 0,-3 5-240,-5-2 0,-7 5 240,-3 9 0,-7 1 0,1 3 0,-8-2 0,-3 4-211,6 7 1,-4 2-1,2 4 121,-6 6 0,2 5-135,2 3 0,1 4-180,3 2 1,1 3-226,4 4 1,3 3-1350,-19 18 1973,16 9 1,17 0 0,9 1-1</inkml:trace>
  <inkml:trace contextRef="#ctx0" brushRef="#br0" timeOffset="67197">29160 14442 23993,'23'-26'1260,"-5"4"-721,-4 26-269,-7 18-180,-4 34-45,-2-17 0,-2 2-576,1 8 1,0 4 530,0 4 0,0 2-503,2 2 1,2 0 457,-1-1 0,2 1-255,4-11 0,2 2 1,0-3-196,1 3 0,2-1-135,4 10 1,1-5-1620,5 0 2249,-1-19 0,-5-17 0,0-12 0</inkml:trace>
  <inkml:trace contextRef="#ctx0" brushRef="#br0" timeOffset="67552">29542 14799 22824,'6'-50'2069,"-2"4"-7460,-2 12 5661,0 10 1409,2 12-1589,4 20 859,3 18-949,3 23 0,0 13 45,-1-15 0,1 1-182,-5-15 0,1 0 92,3 7 0,-1-2 45,2-4 3210,-2-10-3210,10-55 0,1-19 90,3 3-288,-10 8 0,2-6 0,-3 5 288,6-14 0,-5 15-90,-4 18 347,-2 23-347,-2 24 0,0 23 0,-4-16 0,-1 3 0,1 3 0,-1 2-90,-1 1 0,1 2-540,3 14 1,1 0 156,-3-17 1,0-1-518,2 9 1,1-3 989,1-1 0,0-15 0,0-9 0</inkml:trace>
  <inkml:trace contextRef="#ctx0" brushRef="#br0" timeOffset="67810">29286 14650 22284,'-34'-13'675,"0"1"0,-21-13-586,26 4 1,25 3-90,32 5 0,28 4-747,-17 5 1,5 1 746,9 0 0,4 0 0,7-1 0,4 0-888,-19 1 1,1-1 0,2 0 887,0 1 0,2-1 0,2 0-180,0-1 0,3 0 0,-1-1 0,-2 0-180,-1-1 0,-2 0 0,1 0-30,11-2 0,2-1 0,-8 0-555,-7-4 1,-6-2 944,-7 1 0,-3-1 0,15-18 0,-14-3 0</inkml:trace>
  <inkml:trace contextRef="#ctx0" brushRef="#br0" timeOffset="68260">30265 14342 21205,'-44'25'2339,"8"-2"-1800,10-3 1,13-2-90,6 2-1,14 5-269,6 6-90,9 10-45,-2-7 0,1 2-45,11 18 0,-11-20 0,-2-1 0,3 5 90,-2 0-180,-7-13 180,0 0-90,-3-11 0,4-7 0,6 5 0,11-10 0,7 10 0,11-4 0,-10 3 0,1 3 0,19 9-45,-12 0 0,-3 3 45,-3 5 90,3 8-90,-23-13 90,-11-14 90,-1 0-90,-16-28-90,-4-9 90,-11-26-90,10 21 0,1-4 0,-7-26 0,1-3-626,5 15 1,1 0 625,-4-15 0,3 2-90,7 24 0,1 4-449,-5-21-451,8 13-359,-3 14-900,4 12 2249,0 8 0,0 5 0</inkml:trace>
  <inkml:trace contextRef="#ctx0" brushRef="#br0" timeOffset="68438">30590 15432 21745,'-14'40'419,"1"0"1,-1 6 0,0-2-330,-5 14-180,5 0 90,5-38 0,8-21 0,-3-10 0</inkml:trace>
  <inkml:trace contextRef="#ctx0" brushRef="#br0" timeOffset="68881">30683 14903 21205,'12'-57'1709,"2"5"-1529,2 7-90,5 6 0,3 8-90,5 8 0,23 5 90,11 17 90,-1 5-1,-2 13 181,-27 6 0,-3 8-90,-7 12 0,-5 11-411,-11-21 0,-2 0 231,1 4 0,-2 1 0,0 2 0,0 0-90,0-2 0,0 1 45,1-1 0,0-2-45,6 28-201,1-10 201,-2-13 90,0-12-90,-5-15 0,-2-6-90,-3-18 542,0-10-452,-7-23 0,-4-20 0,2 22 0,0-2-305,-1-7 1,1-4 334,2-2 0,-1-4 0,2 1-349,0 13 1,1 2 0,0-3 438,-1-12 0,0-3 0,1 5 60,1 0 0,1 5 0,0 3 0,1 1-122,3-5 0,3 2-13,2 16 0,4 3 0,4-4 0,6 5-45,35 8 0,-18 16 0,3 4-340,5 4 1,2 4 249,4 0 0,0 2-270,1 3 0,-2 1-315,-2-1 1,-2 2-334,-5 0 0,-3 1 1008,22 10 0,-27 6 0,-15-2 0</inkml:trace>
  <inkml:trace contextRef="#ctx0" brushRef="#br0" timeOffset="70352">19313 17671 23094,'-16'-27'1709,"-1"0"-1439,3-1 89,5 3-179,4 3 0,5 2 0,9 2 0,10-1-90,13 5-90,11 5 90,2 13 0,2 10-90,-6 14 0,-4 10 0,-11 7 0,-15-5 0,-6 1 0,-6 22-242,-3-21 0,-5-1 332,-18 13-90,-3-4 0,-1-7 90,4-6-90,7-10 0,10-13 0,11-6 0,14-12 0,13-3 0,13-7 0,8-2 0,-11 6 0,3 2 0,0 4 0,2 4 45,9 6 0,0 4-9,-13 1 1,-2 3-37,-3 4 0,-4 2 0,4 9 0,-3-2 90,-7-4-90,-5-5 90,-4-5-90,-8-10 0,-2-7 0,-5-14 321,-3-14-321,-1-5 0,0-5 0,1 5 0,0-2-1258,-2-17 1,0-2 1257,4 9 0,1 0 0,-2 0 0,0 0-75,2 3 0,0-1-60,0-5 0,0 3-225,0-16-180,0 26 1,0 4-1080,2 10 539,-2 3-179,2 18-270,-2 10-180,0 4 2555,-9 6-2375,-8 2 649,-15 2 520,-11 3 1890,-12 0-1,26-10 0,-3 1 360,-18 2 0,-1-1-1485,13-3 1,0-2-318,-12 1 1,2-2 272,-7-3 90,3-10-450,27-3 90,11-7-90,32-4 90,18-2-180,21-3-655,1 9 0,5 1 565,-14 5 0,1 1 120,-5 1 0,3 1 0,-4 1-30,1 3 0,-3 0 45,-2 1 0,-2 0 135,25 4 744,0 1-384,-25 0 90,0-1 539,-20-8-539,-7-5 179,0-5 1083,-6-4-1352,1 0-152,-2-2-208,0 9 0,2 9-90,4 18 90,6 20-90,6 14 0,-8-17 0,1 2-390,1 4 0,0 2 210,1 2 0,-1 0-225,2 1 1,-1 1-181,-2-2 0,0-1-225,0-2 1,-1-2-315,-1-3 0,0-2-8707,9 21 9253,1-11 0,-3-16 0,0-5 0</inkml:trace>
  <inkml:trace contextRef="#ctx0" brushRef="#br0" timeOffset="70729">20746 17535 21913,'6'-55'1350,"-1"8"-319,2 11-941,5 13 247,1 18-337,7 12 90,-1 14-7,1 8-83,-2 7 0,0 8 0,-3 3 90,-3 5-90,-2 0 0,-2-1 0,2-4 0,9 4 0,1-17 0,10 3-90,0-19 628,3-2-538,2-9 0,-1-1 0,-5-6 90,-3 0-90,-5-4 0,-5-7 90,-6-14-90,-4-11 90,-4-16 0,-2-11-90,-3 27 0,1-3 0,-1-21 0,1-2-45,-2 16 0,1 0-356,1-13 0,1 3-139,1-8-1439,0 5 270,0 26-630,0 6 2339,0 31 0,0 14 0,0 10 0</inkml:trace>
  <inkml:trace contextRef="#ctx0" brushRef="#br0" timeOffset="70869">21295 18019 22014,'4'48'1170,"2"-5"-1260,-4-11-180,0-10-450,0-4-989,-2-11 1709,0 0 0,-4-11 0,0-2 0</inkml:trace>
  <inkml:trace contextRef="#ctx0" brushRef="#br0" timeOffset="71052">20824 17508 23184,'-29'-25'1889,"6"0"-2069,11-4 0,17 0 0,20-1 0,22-1-1478,-14 15 0,3 2 1163,5-2 1,2 0-631,3 1 1,1 1 1147,0 0 0,-2 1 0,-1 1 0,-2 1 0,-3 1 1,0 0-1</inkml:trace>
  <inkml:trace contextRef="#ctx0" brushRef="#br0" timeOffset="71554">22793 17232 23454,'-12'-33'2158,"5"-2"-1348,2-9-630,5 14 0,0 0 0,0 21 89,14 33-179,1 9-90,-1 0 0,1 3-951,-2 1 0,-1 1 951,1 5 0,-2 2 0,0 1 0,-1 0 0,-1 0 0,0 0 0,-1-4 0,0-2 0,0-4 0,0-2 0,7 23-270,-3-15 0,-6-12-179,-2-14 89,-11-12 180,-8-17 90,-15-12 90,-15-14 60,11 12 0,-6-4 0,-1 3 75,-15-2 0,-2 5-45,15 6 0,-1 1 0,3 6 951,-1 7 0,8 10-1041,9 33 90,25-2-90,8-1 0,7-1 0,-1-7 0,2-7-90,-7-8 0,1-6-90,-8-8-809,0-9-1530,-2-11 180,0-5 2339,0-10 0,-4 3 0,0-5 0</inkml:trace>
  <inkml:trace contextRef="#ctx0" brushRef="#br0" timeOffset="71952">22253 17124 23544,'-17'-22'899,"7"-4"-809,15-3-90,20-1 0,25 1 0,-15 15 0,4 3-940,9-1 0,3 1 895,6 1 0,2 2-90,6 1 0,1 1 105,-21 2 0,1 1 0,-1 0-15,22 1 0,-1 0 45,-3 1 0,-2 0 0,-6 0 0,-2 0 0,-8-1 0,-1-1 135,-7-1 0,-3-1 640,19-4-235,-15-4-90,-12 1 0,-8-1-91,-7-1-179,-6 3 0,-3-5 1195,-2 8-1375,0 0 90,2 6 0,0 12 179,8 45-269,-1 8-358,-3-12 0,0 7 358,-1-10 0,-1 3 0,0-2-688,1 9 1,-1 0 687,0-8 0,0 1 0,0-3-135,0 0 0,0-4-499,0-4 1,0-3-446,5 29-2699,-3-4 3778,-2-29 0,-2-6 0,-2-26 0</inkml:trace>
  <inkml:trace contextRef="#ctx0" brushRef="#br0" timeOffset="72129">23565 17241 24083,'-5'-55'2069,"1"4"-1979,12 5 0,6 6 0,16 2 0,17 1-619,-17 20 0,3 0 484,6 1 0,1 1-1403,4 0 0,0 2 1133,1 2 0,0 2-90,-3 0 1,-2 2 203,-4 2 0,-1 1-1058,20 0-720,-13 2 1979,-12 2 0,-13 0 0,-6 0 0</inkml:trace>
  <inkml:trace contextRef="#ctx0" brushRef="#br1" timeOffset="78326">5052 7128 23274,'-5'-7'2069,"1"1"-1800,4 3 181,0 1 0,2 10 0,6 10-181,6 20 1,9 19-348,-8-20 0,0 3 123,2 6 0,-1 1-1141,2 6 1,1 1 1095,-1 2 0,0 1 45,0 1 0,-1 0-390,-1-3 0,0-1 345,-1-3 0,-1-1 0,-2-6 0,0-1 0,-1-5 0,-1-2 0,6 21 0,-4-12 0,-4-14-180,-4-10 173,-2-10-173,-7-17 2128,-4-11-2127,-9-16-1,-5-8 90,-5-5-90,-5 1 90,-3 6 90,-5 9 0,-2 12 0,-1 10 0,-1 14 1006,4 8-916,-3 25 0,27 8-90,7 0 90,32-3-90,11-21 0,10-3 90,5-11-90,2 1 0,-2-9 0,-5 3 0,-5-4 0,4-6 0,-13-1 0,2-7-90,-15 1 0,-5-3-90,-6-2-180,-3-3-180,-2-1-269,0 1-1350,0-3 180,-5 7 1979,4-3 0,-10 7 0,4-1 0</inkml:trace>
  <inkml:trace contextRef="#ctx0" brushRef="#br1" timeOffset="78816">5433 7201 22665,'0'-53'2609,"0"6"-2430,0 10 1,0 10 35,0 7-35,0 11 101,2 3-101,4 16 5,6 10-95,8 23 0,-7-13 0,-1 3-445,3 7 0,0 2 400,0 6 0,-1 2-45,2 3 0,-1 0 0,-2 1 0,0 1 0,-2-7 0,0 2 0,-1-3 0,1 3 0,0-1 45,1 10 0,-1-4-45,3-3-90,-5-11 0,-3-16 1,-4-12-91,-2-11 90,0-15 0,-4-16 0,3-17 90,-3-13 312,4-5-312,6 1 0,2 6 0,11 7 90,3 10 0,8 12 0,5 12 0,7 18 0,-6 16 0,-1 7-90,-7-4 0,-1 4-346,11 11 0,-2 3 346,-13-7 0,-1 0-180,6 7 0,-1-1-450,9 15 225,-15-24 1,-1-2-766,0-5-89,-2-10-341,-2-14-739,1-16 2339,1-17 0,2-14 0,3-9 0</inkml:trace>
  <inkml:trace contextRef="#ctx0" brushRef="#br1" timeOffset="79253">6582 7164 20935,'0'-36'2968,"-3"2"-2068,-9-1-630,0 12 89,-11 0-89,-1 26-180,0 11-90,-3 22 0,10 16 0,7 12-1426,6-29 1,2 1 1425,2 1 0,2 0 0,4 30-1450,4-7 1360,6-10-90,1-11-360,8-6 181,-7-20-1,8-11 180,-10-23 2381,1-17-2111,-11-2 0,-2-3 45,0 9 0,-2-1 860,-3-13 1,-2 0-546,-4-11-180,-5 9 0,2 12-90,0 9-90,2 2 0,3 14 0,2 7 378,21 48-378,3 6-90,-2-7 0,2 2-817,-2-3 0,1 0 817,0 1 0,0 0 0,0-1 0,-1-1-194,-1-1 1,0-2 13,-1-3 0,-1-2-450,11 23-1439,0-3 180,-11-23 1889,1-5 0,-12-29 0,-2-7 0</inkml:trace>
  <inkml:trace contextRef="#ctx0" brushRef="#br1" timeOffset="79505">6964 6717 22284,'0'-42'2699,"0"8"-2160,0 12 1,4 15 90,4 20-466,2 18 1,5 22 0,1 12 0,2 4 0,-2-3 0,-3-13-165,0-3 0,-1-6 0,0 7-520,1-1 1,1 10 0,2 6 0,0 1 0,-1-3 0,-2-7 0,-4-13 204,0 2 1,-2-7-181,1 7 0,-1-4-2144,-2-8-7192,-2-22 8983,-8-22 0,-2-26 0,-5-13 0</inkml:trace>
  <inkml:trace contextRef="#ctx0" brushRef="#br1" timeOffset="79854">7557 6540 23094,'0'22'1979,"-5"6"-1709,-6 8-136,-6-2 1,-4 1-623,3-7 0,-2 0 533,-9 12 0,-2-1-45,6-12 0,1-2 0,-1 0 0,1 0 0,-19 20 0,7-4 0,5-7 432,9-5-342,4-6 176,9-5-176,4-5-90,8-6 90,7-3 458,11-4-458,11-4 0,13-1-90,10-6 90,6 0-311,1-3 221,-7 3 0,-11 0-180,-9 3-90,-11 2-359,-6 3-271,-6 1-179,-5 0-720,-4 0-8032,-3-5 9555,0-2 1,0-2-1,0-3 1</inkml:trace>
  <inkml:trace contextRef="#ctx0" brushRef="#br1" timeOffset="80372">7841 6735 21565,'5'-21'2428,"-2"3"-2068,-3 2 0,0 5 270,0-2-361,0 7-89,0 0-90,-3 6 0,-2 0 180,-5 6-90,-2 8 0,-4 13 0,-3 10-135,7-5 0,1 1-45,-2 16 0,1 14 0,12-27 0,3-7 0,14 0-90,0-10 0,22-5 0,-16-8 90,8-6-90,-13-6 90,-2-6 90,-3-18 0,-7 2 0,-2-11 0,-10 11 0,-1-1 179,-3 4 1,-2 0 90,4 5 270,-4-5-540,7 10-90,0 0 0,10 21 0,7 6 0,11 16 0,9 3 0,9 3 0,6 1 0,-10-14 0,2-1-235,20 8 235,-21-12 0,-1-2 0,11 0 0,-7-7-180,-3-3-719,-5-4-2249,1 0 359,-14-4 2789,-3-1 0,-17-4 0,-5 0 0</inkml:trace>
  <inkml:trace contextRef="#ctx0" brushRef="#br1" timeOffset="85753">4057 11742 21565,'-15'-19'3688,"1"3"-3329,2 5-269,2 4 0,3 5-90,4 6 0,3 11 90,3 15-983,6 22 848,-3-18 0,2 2 45,2 6 0,0 3-135,1 3 0,1 1-180,0 1 0,0 0-225,0 0 1,1 0-271,-2-4 1,0-2-406,-1-1 1,0-2 1197,-1-6 0,-1-2 0,4 28 0,-2-10 0</inkml:trace>
  <inkml:trace contextRef="#ctx0" brushRef="#br1" timeOffset="86153">3951 11773 22284,'-7'-48'479,"0"1"1,2 1 0,1 1-390,1 4 0,1 1-45,2 3 0,1 1-45,7-25 90,8 13 0,11 15 0,10 17 0,5 14 0,5 19 0,0 15-365,-4 18 275,-23-20 0,-3 1 45,-3 5 0,-3 1-45,-3 2 0,-3 1 0,-4 2 0,-5 0 0,-3 0 0,-3 0-45,-4-1 0,-4-3 45,-2-1 0,-1-3-45,-3-4 0,-1-1 0,1-5 0,-1-3 45,-8-5 0,1-3 0,-10 3 90,-4-22-90,37-5 0,12-13 90,19 5 0,8 6 0,5 2-90,27 0-142,-15 4 1,1 2 141,-10 7 0,-1 2-135,1 1 1,0 2-181,-3 1 0,1 2-1439,8 7 0,-1 1 1754,12 3 0,-23-5 0,-1-2 0,-1 0 0</inkml:trace>
  <inkml:trace contextRef="#ctx0" brushRef="#br1" timeOffset="86526">4885 11484 22284,'-5'-32'1979,"-4"6"-1799,-7 13 0,-4 17-90,-3 14-90,0 23 90,3 13-90,14-21 0,1 3-45,1 16 0,5 3-45,7-6 0,4-1 0,1 5 0,3-4 0,16 3 0,-5-28 0,-15-34 0,-4-33 180,-4-5-45,-2 11 0,-2-1 45,-5-23 45,0 23 0,-1 1-90,1 3 0,-1 1-45,-4-18 0,7 19-360,24 79-90,-6-15 0,1 5 1,1 2-1440,3 4 1889,-2-2 0,-3-7 0,-3-3 0</inkml:trace>
  <inkml:trace contextRef="#ctx0" brushRef="#br1" timeOffset="86903">5019 11475 22014,'0'-37'2249,"0"5"-7729,0 8 5570,0 8 1498,2 7-1498,4 17 860,4 13-950,6 17 0,3 10 0,1 4 0,-1 1 0,-3-8-90,-4-6 0,-4-12 3302,-4-13-3302,-6-16 90,-4-17 0,-4-21 0,-1-6 0,1-13 0,1 9 0,2 2 0,7 3 90,4 11-90,4 9 90,10 13 180,27 28-180,-6 8-225,-3 10 0,-1 5-315,4 15-181,-15-17 1,-1 0-539,1 13-2969,2 5 4138,-11-20 0,3-5 0,-10-21 0</inkml:trace>
  <inkml:trace contextRef="#ctx0" brushRef="#br1" timeOffset="87413">5689 11099 21295,'-7'-34'2608,"-4"6"-2338,-9 6-180,-3 13 90,-1 13-180,-1 14 0,5 19 0,3 10-90,9 8-90,7 4-90,6-4-269,11 9 359,-2-24 0,6-6 0,-10-28 180,-2-35 360,-4-30-1652,-5 15 1,-1-2 1471,-2 4 0,1 3-90,-1 1 0,1 4 0,-2-2 0,5 7-90,0 10 0,3 16 90,7 17 90,9 25-135,-6-11 0,2 4 1451,3 9 0,1 2-1451,0 8 0,1 3-600,1 7 0,0 2 555,-8-19 0,0 1 0,-2 0 0,1 2 0,-1 0 0,-1 0 0,-1-1 0,-1 0 0,-1 0-45,1 19 0,-3-1 45,-2-4 0,-3-2-170,-2-7 1,-6 0 124,-7 4 0,-4-4 0,4-19 0,-3-3 0,-4 1 0,-3-10-45,-9-24 90,5-24-90,2-24 29,17 18 0,2-4-74,1-7 0,4-3 121,1-5 0,4-1-256,2-4 1,2-2-91,3 3 0,2-2-1185,1 8 0,2-4 1,0 4 1544,1-4 0,2 1 0,-4 11 0,1-1 0,0 3 0,-1 6 0,0-1 0</inkml:trace>
  <inkml:trace contextRef="#ctx0" brushRef="#br1" timeOffset="87873">5961 10986 22554,'2'-14'1979,"0"1"-1799,2 8-90,0 1 0,0 4-90,2 6 90,4 8 0,5 11-90,5 15 0,4 8-376,5 11 331,-14-29 1,0 1 88,5 9 1,0 0-45,7 17 0,-12-25 0,-1-3-89,0 2 89,-5-12-90,-3-8 90,-10-15-90,-14-33 180,0-5-90,4 6 0,2-3 122,3 4 1,2-1-33,2-19 0,1-2-46,1 17 1,1 1-45,3-10 0,3 3 0,5-1 0,7 11 0,3 8 90,1 10-90,-2 9 0,0 5 90,-3 12-90,-3 6 0,-6 12-90,-6 5-89,-6 3-271,-4-1-180,-1-4-769,1-3 320,6-13-540,-3-1-360,6-14 1979,-3-4 0,4-6 0,0-4 0</inkml:trace>
  <inkml:trace contextRef="#ctx0" brushRef="#br1" timeOffset="88305">6290 10828 17787,'20'-21'4677,"-1"1"-4227,-3 4-90,-4 3 89,0 6-179,0 9 0,4 11-180,7 14 0,3 12-90,7 9-285,1 4 195,5 0-491,-2-2 581,-1-7-90,-3-7 0,-5-9 0,-3-12 90,-5-7 0,-4-14-89,-4-6 178,-5-35-89,-4 0 90,-2 11 0,-2-4 53,-3-10 1,-3 0 36,3 13 0,-1 0-45,-4-13 0,-1 2 225,-4-9-90,2 10 475,2 9-655,0 10-90,5 10 90,2 9-90,3 15 0,0 15 643,3 16-643,6 12 0,7 8 90,5 2-180,5-2 90,0-5 0,3-9-180,-1-7-90,-1-6-809,6-4 269,-10-13-269,6-1-540,-11-12-810,2-6 2429,3-3 0,-3-9 0,2-3 0</inkml:trace>
  <inkml:trace contextRef="#ctx0" brushRef="#br1" timeOffset="88794">6960 10529 21385,'0'-29'3058,"0"4"-2518,0 5-180,0 4-1,0 2-269,0 5-90,2 2 90,2 9 0,4 7-90,6 9 90,3 10-90,14 26 0,-8-8 0,-8-16 0,-1 1 0,4 10 0,0 1 0,-6-15 0,-1 1 0,-7-21 90,-2-1-180,0-10 90,-2-9 0,-4-12-90,4-16 90,-4-11 0,4-9-1182,2-1 1182,2 3 0,4 9 90,2 10 0,4 8 0,1 9 0,1 12 0,2 9-90,-1 11 90,1 7 1092,-2 6-1092,-2 2-90,-1-2 0,0 0-90,-6-11-270,1-1-360,-6-10-269,-2-4-450,0-5 1439,0-29 0,0-1 0,0-20 0</inkml:trace>
  <inkml:trace contextRef="#ctx0" brushRef="#br1" timeOffset="90011">7618 9638 21115,'8'-29'3238,"0"0"-2069,0-5-629,0 10-180,-3-2-90,0 12 90,3 7-91,1 15-89,7 13 90,2 20 0,3 15-135,-8-22 0,0 3-1006,0 5 1,0 2 915,1 2 0,1 5-45,-2-6 0,1 7 0,1 0 0,-2-4 0,5 14 0,0 0 0,0-1 0,1 5 0,-1-8 0,-4-16 0,-1-6 0,0-1 0,0-2-824,9 24 824,-1-10 0,-5-11 0,0-2-180,-9-33 90,0-6 1640,-7-40-1640,-5-11 45,1 18 0,-1-1 132,-2-7 1,0-1-88,-2-4 0,0-1 0,-1-1 0,-1 0 0,1 1 0,-2 0 0,0 8 0,-2-1 0,1 2 0,-1-5 0,0 1 0,-5-10 0,-1 3 0,-2-7 0,1 9-206,3 12 206,0 6 0,-4-5 0,5 15 0,-1-5 0,8 15 822,2 2-822,0 1 224,3 2-224,2 2 0,3 1 0,-4-1 0,0 2 0,-1 1 0,-2-2 0,6 3 0,-3-2 0,4 3 0,0 2 0,0-2 0,0 0 0,-3-1 0,2-1 0,-3 2 0,4-1 90,0 1-90,-3 2 0,2 8 0,-8 6 0,2 13 0,-5 9 90,-2 6-90,-1 3 0,-1-4 0,0-1 0,1-8 90,1-2-90,2-8 0,5-4 0,-3-2 0,8-5 0,-7-4 0,8-2 0,-2-5-630,3 0 450,3-2 90,-2-1 0,3-2 90,-2 1-90,-2-1 90,2 1 0,0-1 90,0 3-90,2 0 0,-2 2 90,0 0-1349,-2-2-1439,0-1 89,0-3 2609,0-1 0,0 0 0,0 0 0</inkml:trace>
  <inkml:trace contextRef="#ctx0" brushRef="#br1" timeOffset="91189">8251 9430 15988,'0'-7'4857,"0"1"-4227,-3 3-1,-2 1-449,1 0 0,0 2 1169,4-2-719,4 20-270,-3 0-90,2 42-180,-3-16-880,0 17 880,0-20-90,0-7 0,0-5 270,0-8-180,0-10 0,2-11 0,2-11 699,3-12-789,2-8 0,14-30 0,-9 28 0,0 1 0,2-1 0,0 1 0,12-18 0,-10 27 0,0 6 0,7 5 0,-4 5 0,11 15 90,-14 11 0,-2 10 0,-3 5-90,1 23-847,-5-13 0,-1 0 847,-5-7 0,-1-1 45,0 2 0,-1 1-134,-3 0 0,-3-1 134,1-1 0,-1-1-45,-3-1 0,-2 0 90,-8 28-90,-3-6 0,3-7 0,0-10 0,3-6 0,3-9 0,6-5 0,2-10 90,4-4-90,18-8 1727,5-5-1727,21-6 90,-7-2 0,2-1 0,-8 2 0,1 0-45,26-8 0,0-1-257,-23 9 0,-2 1 212,10-3 0,-2 1 0,9-5 0,-7 4 0,-6 1 0,-9 3-90,-7 1-269,-6 6-1710,-4 1 90,-5 4 1979,-6 0 0,-8 6 0,-5 1 0</inkml:trace>
  <inkml:trace contextRef="#ctx0" brushRef="#br1" timeOffset="94462">4353 14283 21385,'-4'-11'1979,"-4"0"-1799,7 6-90,-2 1-1,3 4 1,3 10 0,4 8-90,5 16 90,4 14 0,5 11-45,-10-26 0,2 4 90,6 23 0,-1 3-615,-3-13 1,0-1 509,-3-5 0,0 2 0,-1-2-30,0 1 0,-2-2 0,-1-3 0,0-1-197,2 5 0,0-2-73,3 13-629,9 7-1710,-9-50 720,-1-7 1889,-6-32 0,-4-10 0,-2-8 0</inkml:trace>
  <inkml:trace contextRef="#ctx0" brushRef="#br1" timeOffset="95578">4840 14193 23094,'0'17'809,"0"8"-719,0 7 0,0 7-90,0 2 0,0-5 90,0-2 0,-3-3-90,-4-15 360,-6-14-180,1-15 0,2-16-90,7-1-90,3-6 0,18-19 0,17 1 0,-8 25 0,4 4 45,4 7 0,1 5 45,19 9 89,-6 18-89,-22 13 45,-14 19 0,-6 7-135,-4-20 0,-3 3-216,-3 12 0,-4 6 0,-1-5 216,-2-13 0,-1-1 0,-9 16 0,1-4 0,3-4 90,1-3 0,11-28 0,4-6-90,0-6 89,2 0-89,6-4 739,6-1-739,10-6 0,7-1 0,4 1-90,1 0-270,1 2-269,-2 2-361,-3 0-2338,4 2 3328,-14 1 0,1-3 0,-13 0 0</inkml:trace>
  <inkml:trace contextRef="#ctx0" brushRef="#br1" timeOffset="96199">5368 13881 21924,'2'-28'1710,"0"4"-1621,1 5 1,0 6 0,-1 6-90,4 3 0,-1 8 0,1 3 90,-2 6-90,-2 1 90,0 0-90,-2-7 90,0 1-90,0-7 450,0 3-450,3-14 0,4-2 0,5-13 0,2 0 0,4 2 90,-1 3 0,-1 6 90,0 7-90,0 9 90,1 10-90,1 14-1,-2 9-89,-3 12 0,-1 3 90,-6 3-90,-2-8 0,-2-6 0,-2-10 0,0-9 0,2-8 0,2-6 0,4-12 0,6-6-90,22-16 90,-3 5 0,-2 7 0,3 5 90,21 22-90,-4 7 0,-8 26 0,-26-1 90,-8 7-90,-14 2 0,-10 0 90,-11-2-180,-5-7 90,-2-7-90,1-8-449,-11-8-451,0-17 361,3-6-1620,4-28-90,18 6 2339,4-14 0,9 13 0,5-1 0</inkml:trace>
  <inkml:trace contextRef="#ctx0" brushRef="#br1" timeOffset="97294">6221 13397 20126,'0'-23'3687,"0"3"-3237,0 2-90,0 4-180,0 5 0,0 4 90,0 13-1,0 15-179,0 22-346,0-12 0,0 2 301,-2 7 0,0 3-45,2 6 0,0 2 0,-4 2 0,0 1-454,4 1 1,-1 0 363,0-3 0,-1-2-90,2-3 1,0-3-466,0-6 1,0-2-165,0 22-91,0-15-719,0-15-35,0-14 1654,0-14 0,0-18 0,0-7 0</inkml:trace>
  <inkml:trace contextRef="#ctx0" brushRef="#br1" timeOffset="97554">6156 13433 21565,'-4'-41'2968,"-4"-3"-2698,7 16 0,-2 3-151,18 47 1,12 26 0,-2-3-120,-7-12 0,2 1-142,5 11 0,5 10 1,2 2-1,-2-5-98,2 0 0,-1-4 1,-1-2-835,-4-5 1,-1-2-1,0-1 714,15 19 1,-4-8-721,-4-16-199,-7-10 1279,-3-11 0,-9-10 0,-4-8 0</inkml:trace>
  <inkml:trace contextRef="#ctx0" brushRef="#br1" timeOffset="97766">6213 13863 21205,'-31'0'1979,"5"0"-1799,8 0 0,9-4-90,11-7-1,12-2-89,15-9-180,3 7 1,3 0-271,23-11-132,-17 9 0,1-1-768,15-4-898,-6 1 2248,-9 1 0,-7 2 0,-7 0 0</inkml:trace>
  <inkml:trace contextRef="#ctx0" brushRef="#br1" timeOffset="98443">6631 13379 22464,'-8'-14'2339,"0"3"-2069,3 2-180,2 2 0,3 5-90,0 0 90,2 6-90,5 7 89,6 9-89,9 14 0,5 7 0,3 9-318,3 2 408,-1 0-90,-3-4-90,-1-5 180,-7-11-90,-3-5 0,-6-9-90,-6-9 0,-2-3 0,-17-26 90,1-3 229,-12-26-229,9 8 0,1-6 0,0-12 0,2-3-555,0 0 0,3 0 555,1-3 0,3 3 0,4 20 0,2 3 0,0 3 0,2 1 0,5-22 0,17 9 90,12 31 90,17 21-180,-11 19 90,-6 14-90,-21-7 90,-8 17-90,-8-13 0,-6 9 0,-3-14 1109,-1-16-1109,6 2-90,0-15 90,4 0-90,18 0 90,-3 0 0,19 6 0,-6 3 0,1 11 0,1 7 90,-3 12-90,-5 6 90,-3 12-366,-11 4 276,-6 3 90,-10-1-90,-4-25 0,-3-1 0,-9 13 0,-11 4-90,11-32 0,-1-10-449,-8-10-721,-3-17 451,2-5-540,5-11-810,15 0 2159,6-10 0,6-2 0,4-7 0</inkml:trace>
  <inkml:trace contextRef="#ctx0" brushRef="#br1" timeOffset="98865">7423 12890 20485,'8'-20'2699,"-3"2"-2519,-2 4-90,-3 5 0,0 4-90,2 3 0,0 2 0,4 0 0,-1 0 0,1 0 0,-4 0 179,0-2-89,-2-2-90,0-3 180,0-4 0,-6 1 0,-1-1 270,-16 2-180,3 8 89,-11 8 1,4 16-180,0 13-90,3 10 0,4 8-90,9 3 90,4 0-90,11-20 0,4 0 0,6 14-90,14 9-270,20-22 90,-6-14-269,17-4-91,-15-14-179,-3-6-451,-2 0 1260,0 0 0,-16-4 0,2-1 0</inkml:trace>
  <inkml:trace contextRef="#ctx0" brushRef="#br1" timeOffset="99604">3106 14776 20485,'0'-7'5037,"-5"-1"-4227,-2-1-180,-3-1 809,0-13-1439,5 15 90,5-8-90,12 24 0,11 6 0,8 6 0,3 3 0,-5-3 0,2 0-193,13 9 0,4 0 193,8 2 0,0-1-419,-13-8 0,0-1 374,14 6 0,-2-2-90,-20-11 0,-3-3-225,27 9-899,4-4 450,-24-9-91,3-1-1259,-28-14-1449,-17-14 3608,-7-5 0,-16-13 0,0 6 0</inkml:trace>
  <inkml:trace contextRef="#ctx0" brushRef="#br1" timeOffset="100929">3590 14324 17787,'0'-14'4497,"0"3"-4137,2 2-90,-2 2 0,2 5 989,-2 0-809,0 12-180,0 8-1,0 21 91,-6 15-180,3-22 0,-2 4 90,-7 25 0,-1 2-1645,1-14 0,1 1 1435,1-6 0,-1 2 0,0-3-15,-2 4 0,0-4-155,1 0 1,-1-2 154,1-2 0,0-3-103,1-4 1,0 0 57,-1 1 0,0-1 0,-4 17 0,3-9 2760,9-21-2760,4-10 425,0-8-515,0 3 258,0 0-258,0-3 90,0 3 0,0 0 0,0-3 270,0 3-270,0 0 0,0 1 0,0 0 180,0 11-180,-5-5 0,3 9 90,-9-4-90,10-3 0,-10 1-90,10-3 90,-8 0 90,4-2-90,1 2 0,-3 1 0,2 6 0,-3-4 0,4 4 0,-13 11 0,14-13 0,-10 7 0,13-15 0,0-7 0,0 7 0,-3-7 0,2 3 0,-3 0 0,4-3 0,0 7 0,0-7 90,0 3-90,0 0 0,0-3-9831,0 3 7611,0-14 1,4-2-1,0-11 1</inkml:trace>
  <inkml:trace contextRef="#ctx0" brushRef="#br1" timeOffset="103739">3253 16260 21115,'-10'0'2429,"-1"0"-1980,1 0-89,4 0 0,-2 0 0,8 0-90,-4 0-1,4-4-89,0-1 0,5-4 0,8-4-90,13-3-90,20-11 45,-13 10 0,5 0-746,10-5 1,5-1 730,-9 5 0,2-1 0,2 1-1006,7-2 0,2-1 0,2 1 976,-9 3 0,1 0 0,2 0 0,0 0 0,4-1 0,1 0 0,1 0 0,1 0-294,-9 3 0,0 0 1,2 0-1,-1 0 0,1 0 294,1 0 0,-1 0 0,2 0 0,1-1 0,4 0-211,-2 1 1,3-1 0,3-1 0,1 0 0,0 1 0,-1-1 0,-4 2 210,0 0 0,-3 0 0,-1 1 0,0 0 0,2-1 0,2 0-84,-6 1 0,3-1 1,2 0-1,0 0 0,0 0 1,-1 0-1,-1 0 1,-4 1 101,15-3 0,-4-1 0,-2 2 0,0-1 0,1-1 71,-2 1 1,-1 0 0,1-1-1,1 0 1,3-2-52,-7 2 1,2-1-1,3-1 1,0 0 0,-1 0-1,-1 0 1,-3 2-80,7-3 0,-3 1 1,-2 0-1,1 0 1,3-1 52,-10 3 1,3-1 0,0 0 0,1 0 0,-1-1 0,-3 2 0,-3 1 34,13-4 1,-5 1 0,-1 1-1,-1 0-47,-3 0 0,-1 1 0,0 0 0,-2 0-30,11-3 0,-1 1 0,-3 0 30,-7 2 0,-1 1 0,-3 0 589,13-3 0,-4 2-499,-11 2 0,-3 0 45,-8 5 0,-4 0 225,15-7 981,-9-2-1251,-19 8 2336,-4-2-2426,-11 8 2377,-29 18-2377,15-7 810,-22 10-810,24-11 0,0-4 0,0-4 0,0-5 0,-4-11 0,-1-10 0,-5-14 0,-1-13-433,8 22 1,-1-1 432,-1-3 0,-1-5 0,-2-3 0,-1-5 0,-1 2 0,5 8 0,-1 1 0,0-2-967,-5-16 0,-2-3 0,2 3 937,4 13 0,1 1 0,0 0 30,0-2 0,0 0 0,0 1-321,-1 0 1,1 1-1,0 0 321,0 1 0,1 0 0,-1 0 0,-7-16 0,0 0 0,0 5 0,1 2 0,0 4 0,1 3 0,1 4 0,-1 0-928,-5-7 1,0 2 927,7 14 0,1 1-45,-5-7 0,1 2 352,-2-3-307,2 3-90,3 8 1881,3 4-1881,4 5 0,2 2 1093,2 2-1093,0 2 90,3 5 0,-4 3 3392,8 1-3482,-14 3 90,8-2 0,-7 1 0,7-1 0,-2 1 0,-3 1 0,-3 2 0,-9 0 0,0 8-90,-10 4 30,-17 10 0,-14 8 0,3-3-30,2-2 0,-1-1-539,4-1 0,-7 3 1,-2 0-1,6-3 629,5-3 0,4-3 0,-1 1-30,-7 1 0,-1-1 0,0 1 30,12-4 0,-1 0 0,0-1 0,0 1 0,-3 0 0,0 1 0,0-1 0,-1 0-647,-2 0 0,-1 1 0,1-1 0,-1 0 647,-1 1 0,0 0 0,0 0 0,0 0-411,0 0 0,-1-1 0,0 1 1,0 0 387,-1-1 1,0 1-1,1-1 1,-1 0-208,-1 1 1,1-1-1,0 0 1,-1 0 229,0 0 0,-1 0 0,1-1 0,-1 1-23,1 0 1,-1-1-1,1 1 1,-1 0 44,1-1 1,0 0-1,0 0 1,1 0-23,1 0 0,0 1 0,1-1 0,-1 0-8,3-1 1,0 1 0,0-1 0,1 1 7,3-1 0,0 1 0,0 0 0,1-1 0,-13 5 0,1-1 0,0 0 0,5 1 0,0 0 0,1 0 0,3 0 0,1-1 0,1 1 0,3-1 0,0 0 0,2 1 217,2-2 1,1 1 0,1 0-218,-15 6 0,1 1 557,6-3 0,2-1-557,6-1 0,1 0 0,5-3 0,1 0 0,-24 11 0,9-6 1374,9-4-1374,9-5 1849,6-5-1849,3 1 1432,3-7-1432,2 9 0,-2-5 735,1 6-735,-3-6 447,1 4-447,-10-4 0,9 4 90,-6 0-90,10-4 0,4 3 0,2-7 0,5 3 0,0-4 0,6 0 0,-3 0 0,4 6 0,4 25 0,2 11 0,0-7 0,1 3-315,0 3 0,2 2 315,0 7 0,0 2-754,2 7 0,0 2 754,-3-19 0,-1 1 0,1 4 0,1 1 0,0 4 0,1 0 0,-1-2 0,1 3 0,-1-2 0,1 1 0,-1-2 0,1 2 0,0-1 0,-1-3 0,4 19 0,0-5 0,-2-1 0,-1-2 0,0-3 0,0-2-354,-3-2 0,0-2 354,0-1 0,0-1-134,-2-3 0,0-1 134,0-2 0,0-1 0,0-3 0,-2-1 0,1-3 0,-1 0 0,1 25 0,-2-12 532,-2-6-532,1-10 1424,9 13-1424,-2-16 0,3 13 873,-5-18-873,-4 4 375,0-4-375,-2 5 0,0-14 0,0 4 0,0-17 0,0 7 0,0-7 0,0 3 0,2-4-90,-2 0 0,4 0 0,0 0 90,1 0 0,0 0 0,3-2 0,-1-2 0,3-3 0,-4-5-90,2 3 90,-2-2 0,4 2 0,0 0 0,4-2 0,3-3 0,7-4-270,6-5-270,13-4-539,6-2-450,8-3-2,-28 16 0,1 0 1531,0 1 0,1 1 0,26-13 0,-1 2 0</inkml:trace>
  <inkml:trace contextRef="#ctx0" brushRef="#br1" timeOffset="105241">3874 13542 17247,'0'-9'4857,"0"-3"-4497,-4 7-180,3-3 90,-6 7-90,6-1 0,-2 0-90,3 2 809,0-2-809,0 6 0,0 5 0,2 9-90,2 7 90,2 9 0,2 3-90,0 5 0,0 3 0,0 3 90,2 0-90,-1-1 0,-2-14 0,-1-1 0,3 21 0,-3-19 0,0 0-1164,2 15 1164,-1 1 0,0 0-66,0-2 66,1-1 0,0-6 0,0-1 0,-2-6 0,2 0 0,-4-2 1245,4-1-1245,-3 1 75,2 2-75,-4 0 0,2 2 0,-2 0 90,1 0-90,2 1 0,0-1 0,2 0 0,0-2 0,0 0 0,0-2 0,1-1 0,-3 1 0,2-3 0,-4 1 0,4-3 0,-2 0 0,4 2 0,-1 1 0,2 1 0,3 19 90,-1-10-90,3 13 0,-6-15 90,6 21-90,-8-22 90,3 15-90,-7-28 90,0-3-90,0-1 0,0-2-90,0-2 180,2 4-1,-2-6 1,4 14-90,-2-10 90,1 8-90,-1-10 0,-4-2 0,0-3 0,-2-6 0,2 3 0,-2-7 0,2 3 90,-2-4-90,0 4 0,0 1 0,0 0 0,0-1-1889,0-4 1710,0 4 89,0-3-3508,0 3 3598,-4-4 0,-2 0 0,-5 0 0</inkml:trace>
  <inkml:trace contextRef="#ctx0" brushRef="#br1" timeOffset="109531">4300 17282 22104,'-12'-14'2429,"2"1"-2159,3 6 0,-2 2-90,8 7-1,-8 11 1,8 16-90,-2 21-45,2-17 0,2 3-446,-1 6 0,0 1 401,-2 4 0,0 0 0,2 2 0,-1-1 0,-3 0 0,-1-1-369,0 11 0,0-3 9,-2-17 1,1-1-136,-1 6 0,0-4-854,-5-3-900,1-11 2249,-3-11 0,0-14 0,-2-8 0</inkml:trace>
  <inkml:trace contextRef="#ctx0" brushRef="#br1" timeOffset="109805">4146 17178 22734,'-4'-37'2069,"4"4"-1889,-4 5-90,4 8 90,0 2-90,4 11 89,5 7-89,14 15 0,11 17-45,-11-9 0,1 2-321,3 4 1,-1 3 275,3 4 0,-1 0-731,1 2 1,-1 0 730,0 1 0,-1 1 0,0-4 0,-1 0-45,-2-1 0,-1-2 0,-1-3 1,-2-1-406,15 21-90,-5-9-180,-5-10-269,-5-6-630,-4-7-252,-4-9 1871,-5-2 0,-7-11 0,-5-2 0</inkml:trace>
  <inkml:trace contextRef="#ctx0" brushRef="#br1" timeOffset="109992">4268 17807 21835,'-49'0'2608,"4"0"-2338,10 0-90,11-4-180,12-5 90,14-10-90,16-6-270,18-8-90,-10 13 0,3 1-135,3-1 1,2-1-1575,17-9 0,0 1 2069,-13 8 0,-1 1 0,10-6 0,-3 0 0,13-5 0</inkml:trace>
  <inkml:trace contextRef="#ctx0" brushRef="#br1" timeOffset="110641">4743 17282 23544,'-10'-9'1799,"1"0"-1620,3 2-89,3 2-90,3 3 90,0 2-90,5 8 0,7 8 45,6 10 0,3 4 45,14 21-308,-10-13 1,1 1 262,-8-9 0,-2-1-45,17 28 0,-6-5 0,-7-7 0,-4-8 0,-8-12-90,-2-12-89,-20-29 179,-12-40 0,10 22 0,-1-4-403,3-8 0,-1-5 1,4 3 402,2-2 0,3 1 30,0 5 0,0-2 0,2 3 144,3 1 1,2 2-175,0-5 0,1 2 0,3-14 0,5 3 90,2 36 0,2 10 0,3 16 0,-3 8 1257,0 16-1347,-4 7 36,-2 2-36,-2 1 0,-2 5 0,0-15 0,2-1 0,1-22 0,3-5 0,4-4 0,6-4 0,7 1-90,3-2 180,13 11-180,-9 8 90,3 13 0,-15 7 0,-7 7 0,-7 2 0,-8 1 0,-10-2 0,-7-1 0,-9-2-90,-4-5 0,-3-5 0,-2-8-180,5-4 1,-1-9-541,-1 2 270,8-9-89,1 3-1,14-4-629,4-2-810,5-3 2069,2-6 0,4-5 0,2-4 0</inkml:trace>
  <inkml:trace contextRef="#ctx0" brushRef="#br1" timeOffset="110914">5255 16929 22554,'0'-48'2519,"0"5"-2249,0 10 89,0 9-179,1 11 0,3 15 0,6 18-90,7 19 0,5 21-505,-8-21 0,1 2 415,1 5 0,0 1 0,1 4 0,-1 0 0,1 0 0,0 0-90,-2-2 0,-1 0-123,-1-5 1,0 0-733,1 7 1,-2-3 269,-3-15 1,0-1-4242,-1 8 1,-1-5 4224,-1-12 1,-4-13-1,-2-22 1</inkml:trace>
  <inkml:trace contextRef="#ctx0" brushRef="#br1" timeOffset="111322">5531 17006 17371,'0'-41'2518,"0"17"-184,0 5-2154,3 21 622,2 5-712,3 3 432,-4-3-432,0-3 1435,-4-4-1525,0 0 180,-4-4-90,0-3 90,-1-17-90,2 1-90,5-10 90,4 6 0,8 0 180,6 2 90,11 4-1,3 10-179,7 15 0,2 12 90,-2 20-459,-5 10 369,-9 13-440,-17-27 0,-2 1 305,-3 2 0,-2 1-45,-3-1 0,-2 0 90,-4 29-90,-7-8 0,3-13 0,4-9 0,2-9 0,4-13 171,5-4-260,6-10 86,27-9-1976,19-7 45,-14 3 1,1 0 1874,-6 1 0,-1 0 0,2-1 0,-2 1 0,16-8 1</inkml:trace>
  <inkml:trace contextRef="#ctx0" brushRef="#br1" timeOffset="114274">6258 16567 18416,'0'-5'4858,"0"-3"-4409,0 5-89,0-1-90,0 2 0,0 2-180,3 0 180,2 0 90,3 8-1,2 10 1,2 16-180,4 20-90,-6-21 0,1 2-391,-1 6 1,0 2 300,1 2 0,0 1 0,0 1 0,-1 1 0,2 12 0,1-1-90,-3-17 0,0-1-495,3 13 0,0-5-404,-4-10-450,0-7-360,-9-28 1799,-7-19 0,-4-14 0,-8-13 0</inkml:trace>
  <inkml:trace contextRef="#ctx0" brushRef="#br1" timeOffset="114798">6205 16631 21205,'-19'-25'2249,"3"0"-1890,2 4-89,7-1 0,-2-8-270,16 2 0,3-9 0,17 8 45,1 8 0,2 2-45,19-5 0,-15 11 0,0 3 180,11 10-90,-4 11 270,-1 28-360,-21 1 45,-16 3 0,-6 2 45,-18 14-90,3-19 0,-3-2 0,-15 12 0,11-21 0,1-1 0,-9 10 0,-5 3-90,23-25 90,7-7-90,5-5 90,17-14 0,6 1-90,17-8 90,5 5 0,3 5 90,6 7-90,-2 11 0,1 14 90,-3 13-90,-24-13 0,-3 3-418,-1 2 1,-1 1 417,-4 1 0,-2 2 90,0 11 0,-6 2-90,-8-2 0,-6 0 45,2-1 0,-5-2-169,-8-6 1,-4-5 33,-18 7 0,-3-6-90,-1-7-179,2-5 89,4-10-720,-6-8 451,18-11 721,1-10-1441,19-6-900,14-6 2159,6-8 0,9-2 0,5-4 0</inkml:trace>
  <inkml:trace contextRef="#ctx0" brushRef="#br1" timeOffset="115174">7033 16432 21565,'0'-16'2069,"0"2"-1890,0 5-179,2 2 90,2 1-90,1-1 0,2-4 0,-2-1 0,1-1 180,-4-1 0,0 1 180,-2-1 0,-6 0-90,-2 1 89,-16 1-89,4 5-90,-9 11 90,8 12-90,-1 16-90,5 11 0,7 9-90,4 5 45,11-17 0,3-1-45,8 17 0,-3-22 0,4-3-180,17-2-270,5-8-359,4-12-271,0-5-269,-3-8-810,-3-3 2159,-5-9 0,-5-5 0,-3-4 0</inkml:trace>
  <inkml:trace contextRef="#ctx0" brushRef="#br1" timeOffset="116114">2757 17942 21565,'17'-9'2428,"-1"4"-2248,-4 1 90,2 8 90,2 5-90,8 9-180,7 9 0,9 6-90,11 5 0,-23-19 0,1 1-784,2-2 0,1 0 649,0 1 0,0-2-225,27 11-342,-7-4 72,-7-6-89,-8-8-271,-7-4-539,-8-6 1529,-4-2 0,-9-7 0,-4-3 0</inkml:trace>
  <inkml:trace contextRef="#ctx0" brushRef="#br1" timeOffset="116371">3115 17739 21115,'-5'-21'2698,"-2"5"-2428,2 5 90,-3 19-180,4 39-90,0 9-90,4-13 0,0 4 45,-2 10 0,1 0-847,0-13 1,1 0 756,-2 13 0,0-1-90,-1-20 0,1-2-329,-3 32-76,-7-11-269,2-6-91,-3-11-809,1-6-7915,0-9 9624,0-12 0,5-11 0,2-7 0</inkml:trace>
  <inkml:trace contextRef="#ctx0" brushRef="#br1" timeOffset="119942">3334 17395 17028,'-10'-25'4048,"9"26"-2338,1 11-1620,11 29-90,3 4 0,0 1 0,3 1 624,1 9-624,-5-19 329,0 2-239,-8-27 974,0-2-974,-3-9-90,1 3 0,-2-4-90,-1-6 0,0-4 90,-3-2 0,2-1-90,-3 6 90,4 0 0,0 5 0,-3 0 0,2 2 360,-3 0-360,6 4 90,2 1 0,1 4-1,0 2-89,0 1 0,0 1 0,2 1 0,-1 1 0,2-1 0,-2 4 0,6 4 0,-1-2 0,4 6 0,2-4 0,1 6 0,4 3 0,3 3 0,14 17 0,-18-25 0,0-1 0,21 25 0,-7-7 0,-13-18 0,-1 0 0,-3-1 0,0 1 0,6 15 90,-6-12-180,4 8 180,-3-7-90,-6-9 0,5 4 0,-6-11 90,-1 3-90,-1-2 0,1 6 0,0-6 0,1 2 0,-2-9 0,-3-3 0,-2-4 180,-2 4-180,-2-3 90,-1 7 0,0-7-90,0 3 0,2-4 0,4 0 0,1 0 0,8 0 0,18-6 0,-1-4 90,19-8-90,-4-2 90,10-3-422,-25 11 1,3 1 331,4 0 0,1 0 0,2-1 0,3 1 0,1 1 0,4-1 0,2-1 0,6 0 0,1-2 0,0 1 0,1 1 0,1-1 0,-1 0-550,0-1 0,1 0 1,-4 1 549,6-1 0,-2 0 0,0 0 0,0-1 0,-3 2 0,0 1-277,-3 0 1,-1-1 276,-2 2 0,-2 0 0,-3 0 0,-1 1 0,-3 0 0,0 0 45,-4 1 0,-1 0-45,-4 1 0,1 0-134,6-2 1,-1 0 223,15-2-90,10-3 499,-27 8-409,-3 0-90,-3 0 1691,0 2-1691,-1-3 0,1 1 0,4-4 696,1-1-696,8-3 0,0 1 0,-9 2 0,2 0 0,19-4-1573,-6 2 0,1 1 1573,11-2 0,-21 5 0,0 0-309,19-3 309,2-1 0,0-2 0,0 0 0,-2-2 0,-4 2 90,-6 1-90,-4 1 0,-7 0 0,-3 3 90,-3-2-90,-3 3 90,-3-1-90,-2 2 3239,1-2-3149,-1 0 372,3-1-462,-1 1 0,-1 0 0,-1 1 0,-2-1 0,-1 2 0,-3 0 0,5 0 0,-7 2 0,4 1 90,-8 1 0,-4 0 89,0 1 1,-5-1 0,-2 3 0,-3 0 180,0 2-270,0-2 0,0-3-90,0-4 0,0-4 0,0-7 90,-5-5-90,-2-9 0,-7-5-3392,0-8 3482,-4-5-90,-1-9-599,8 28 1,0 0 598,-1-3 0,0 0-124,-2-2 0,-1 1 124,0-2 0,0-3 0,-8-19 0,1-2 0,5 14 0,0-3-169,0-3 1,-1-4-1,3 4 169,1 5 0,1 2 0,-3-14 0,1 2 0,5 23 0,0 1-45,0 2 0,-1 1 45,-11-24 2236,0 8-2236,-1 6-90,-1 9 1651,2 5-1561,-1 4 319,-3-2-319,11 8 968,-3-1-968,10 9 79,-3 0-79,5 5 0,-7-2 0,8 6 0,-1-3-90,-3 3 90,2-2 0,-3 3 0,-4-1 0,2 2 0,-8 0 0,-4 0 0,-9 8 0,-9 2 0,-9 8-90,-12 3-288,27-11 0,-1 0 333,-4 2 0,-2-1 45,-3 0 0,-1 0 0,-4 1 0,-1-1 0,-4 1 0,-2 1-694,-3-2 0,-2 1 694,18-4 0,0 0 0,-1 0 0,0 0 0,0 0 0,-4 1 0,-3 0 0,-4 0 0,0 1 0,3-1-30,-3 2 0,3-1 0,-5 1 30,5-1 0,-3 1 0,-3 1 0,-2 0 0,0 1 0,3 1 0,-2 0 0,-1 2 0,1-1 0,1 0 0,3-1-615,-10 2 0,5-1 0,-1 1 0,-2 0 615,1 1 0,-5 1 0,0 0 0,5 0 0,10-3 0,-5 3 0,2 1-460,3-1 1,-8 4 0,0 0 0,6-2 459,10-4 0,4-1 0,-3 2-73,-10 2 0,-5 3 1,0 0-1,10-3 73,1 0 0,6-2 140,-4 1 1,1 0-141,3 0 0,0-1 0,1 0 0,1-1 672,2 0 1,1 0-673,2 0 0,1 0 0,1-1 0,1 1 0,1-1 0,1 0 0,-28 14 0,29-14 0,-1-1 0,-26 16 1249,17-8 1,-2 2-1250,0 0 0,0 1 0,-1 0 0,0-1 520,3 0 0,1-2-520,-17 10 0,16-10 0,1 1 0,9-6 0,0-1 0,-10 7 0,2 0 0,-17 6 0,-2 3 0,0 0 17,0-1-17,0 1 0,0 0 204,2-1-204,4-1 0,5-3 0,5-2-184,-6 3 184,15-6 343,-4 3-343,19-10 746,1-3-746,6-1 332,0-2-332,5-4 199,-2 5-289,6-5 90,-2 8 0,3-1 0,0 4 0,0 4 0,3 5 0,4 6 90,5 6-90,2 7 0,4 9 0,3 10 0,-10-29 0,2 2 0,7 19 0,1 1-484,-4-14 0,0 0 484,4 14 0,1-3 0,-6-20 0,-2-2 0,13 27 0,-9-23 0,-1 0 0,6 15 0,-8-18 0,-1-1 0,2 8 0,1-1 0,-1-4 0,2 8 968,-5-15-968,-1 5 0,-7-15 0,-2-2 0,-1-3 0,-2 3 0,1-3 0,0-7 0</inkml:trace>
  <inkml:trace contextRef="#ctx0" brushRef="#br1" timeOffset="119942">2434 19049 27345,'2'-3'-24,"3"-7"24,-1-1 0,-4 7 0,0 2-90,0 0 90,0-1-90,0-3 1,0 1-91,0-2 180,0 1-90,0-2-90,0-1 90,0 2 0,0-1 90,0 3 0,0 0 0,0 1 90,1 4-90,7-4 0,1 1 0,36-7 90,-16 0-90,27-6 0,-2-8 0,-9 4-430,-13 6 1,-1 0 429,16-9 0,5-2-71,1 2 71,4-1 0,0 3 0,-15 6 0,0 0 0,20-6 0,-22 8 0,0 0 0,10 0 0,-5 2 0,-2 2 0,-7 2 0,-5 0 0,6 2 0,-12 1 853,8-3-853,-11 2 77,5-3-77,-1 1 0,4-2 0,3 0 0,3 0 0,29-8 0,-11 4-150,-17 3 1,1 0 149,18-4 0,-17 6 0,-1-1 0,19-6-3,-24 7 1,0 1 2,5-4 0,-5 0 0,-5 1 0,-2-1 0,-5 6 299,-1-1-299,-6 3 5,-1 1-95,-7 0 90,-3 2-180,-3 0-270,0-2 90,-3-1-269,-2-3-1170,-10-1-1979,-2-2 3778,-2 4 0,1 1 0,6 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6:00:46.466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11244 1787 20935,'7'0'2159,"-3"-4"-1889,-3-1-90,-1-6 179,0-3 1,0-4-90,0-5 0,0-6 0,-3-5 539,-7-27-539,-5 13-135,5 15 0,-4 1 45,-10 4 0,-4 5 179,-21-6-351,11 15 1,-2 7 171,5 13 0,1 8-45,-2 5 0,1 5-739,-3 11 0,3 6 649,0 10 0,4 5-15,11-13 0,1 3 0,1 1-30,1 4 0,3 1 0,1 6-497,4-8 1,3 5 0,0 2-1,1-1 1,0-3 496,0 1 0,0-2 0,2 0 0,0 2 0,1 0 0,0 3 0,1 0 0,1 1 0,1-3-258,1 6 0,1-2 1,0-1-1,1-1-102,0 10 0,2-3 1,-1 0-1,1-3 0,-1-1 0,1-6-405,0 4 1,0-11-1398,-2-10 2162,-3-24 0,-8-20 0,-2-12 0</inkml:trace>
  <inkml:trace contextRef="#ctx0" brushRef="#br0" timeOffset="486">10274 2768 22554,'-33'-36'2159,"6"4"-1979,9 9-180,12 6 90,13 5-90,16 1 0,21 4 0,21 1-556,-23 2 1,2 1 465,8 0 0,2-1 45,3 0 0,2-1 0,3 1 0,0-1-1231,0 0 1,0-1 1320,-3 0 0,-2 0 45,-3 1 0,-2-1 33,-7-1 1,-2 1 281,-7 1 0,-2 0 494,19-6 91,-14 4-361,-13 2 187,-10 3-816,-4 2 2652,-8 7-2652,0 8 0,-4 16 0,0 6 0,1-4 0,1 3-250,1 18 1,1 2 249,2-8 0,2-3 0,0 0 0,2-1 0,1-1 0,1-2 0,0-6 0,2-2-270,14 21 0,5-18 0,2-17 90,3-21 91,3-21 89,1-24-267,-21 15 1,0-5 356,-3-4 0,1-7 0,-2 3-333,2-8 0,-1 0 303,-4 7 0,1-3 0,-1 5-15,-3 3 0,0 3 256,-1-3 1,-1 4-302,5-4 0,-1 10 0,1 64-270,-3 9 0,-4-5 1,0 3-862,-2-4 0,0 1 411,-1 1 1,0 1-316,-1-1 1,0 1 1120,1 6 0,0-1 0,2 11 1,2 7-1</inkml:trace>
  <inkml:trace contextRef="#ctx0" brushRef="#br0" timeOffset="825">12312 2587 24443,'11'-27'1439,"-3"4"-629,-2 18-540,-1 14 89,5 51-269,-2-1-90,-3-16 0,1 4 45,-3 12 0,-2-3-45,3 7-265,-2-17 0,-2-7 176,0-25-91,2-10 90,2-17 90,2-14-90,6-16 90,2-3 0,1-3 45,-2 9 0,2 0-455,5-14 1,1 1 409,-6 17 0,3 4 0,4 0 0,2 4 0,14-3 480,13 17-480,-12 35-90,-10 14 0,-3 11-810,1 12 1,-2 5 38,-8-20 1,0 0-1,-2 1 81,-1 2 1,-2 1-1,-1-5 780,0 1 0,-1-4 0,-1-4 0,1-2 0,9 25 0</inkml:trace>
  <inkml:trace contextRef="#ctx0" brushRef="#br0" timeOffset="1349">13323 2587 23364,'0'-57'1439,"0"5"-1259,0 4-180,0 14 0,4 7-90,-1 17 180,1 8 0,-2 2 0,-2-2 90,0-3-91,-6 2 91,-2-1 0,-7 4-90,-3 12 90,-2 9 0,-3 22-90,-1 14-90,13-22 0,1 2-245,3 3 1,1 0 289,1 2 0,3 2-45,6 13 0,5 0 0,3-6 0,6-1-135,7 2 0,6-6 45,-5-15 0,5-11 0,14-20 0,1-14 90,-15-4 0,-2-6-507,14-16 1,-1-5 506,-10 1 0,-1-5 59,-1-3 1,1-5 0,0-1 75,-8 12 0,0-1 0,-1-1 0,0-2 112,3-9 1,0-2-1,-1-1 1,-2 4-479,2-3 1,-3 3 0,-2 2 320,-6 8 0,0 3 0,-3 4-23,0 3 0,-2 5 23,-1 0 285,0 25-375,-7 45 0,-1 20 0,-1 9-295,-1-9 0,1 2 295,1-2 0,-1 3 0,1-1 0,-2-11 0,0-2 0,1 1 0,2 1 0,0 1 0,-1-1-30,0-3 0,0 0 1,0-1-62,1 18 0,0 0-749,0-16 1,0 0 0,0-3-106,0 2 1,0-3-361,0 5 1,0-6 1304,0-15 0,-7-12 0,-2-14 0</inkml:trace>
  <inkml:trace contextRef="#ctx0" brushRef="#br0" timeOffset="1640">13815 2587 22914,'-23'-57'1889,"5"7"-1709,7 12-90,6 11-90,10 7 0,9 6 90,16 5-180,17 5-90,17 2-107,-27 2 1,1 0 241,2 0 1,2 0 44,-1 0 0,1 0 0,-2 0 0,-1 0 89,-2 0 1,-2 0 270,24 0 270,-11 0 899,-4 0-719,-16 0-631,-6 0 1,-13 0-180,-5 8 483,8 24-483,-2-1 0,0 4 0,-1-1 0,0 3-585,5 20 0,-1-1-360,-7-22 1,-1-1-180,4 9 0,-2-2 1124,-3 3 0,0-11 0,-4-8 0</inkml:trace>
  <inkml:trace contextRef="#ctx0" brushRef="#br0" timeOffset="1788">14619 2081 24803,'-17'-48'719,"3"5"-988,5 11-91,4 10-450,5 10 810,18 14 0,5 10 0,17 9 0</inkml:trace>
  <inkml:trace contextRef="#ctx0" brushRef="#br0" timeOffset="2100">15106 2456 23813,'-14'0'2699,"1"0"-2249,-1 0-91,2 0 1,2 8-270,0 6 0,5 15-90,5 3 0,2 3 0,5 7 0,4 1-45,3 10 0,3-2 45,-2-10 0,1-3-90,17 13 0,-13-35 90,-3-18 0,-3-20-45,-10-11 0,-2-5 45,1-29-217,-5 20 1,-3 0 126,-2-19-630,0 28 1,0 1-631,-3-9-539,3 0-809,4 30 2698,3 9 0,0 7 0,0 5 0</inkml:trace>
  <inkml:trace contextRef="#ctx0" brushRef="#br0" timeOffset="2481">15508 2375 22824,'21'-16'2608,"-1"0"-2338,-6 9 270,0 5-90,-2 15-180,0 12-91,1 15-89,-1 15-90,-3-10 0,-1 4 45,-1-2 0,-2 0-45,1-1 0,0-2-90,-3 23 90,-3-52 0,0-14 0,0-28 0,0-18 0,2-15-243,1 24 0,2-2 378,1-1 0,2-2 90,9-13 0,2 0-135,-6 16 0,2 3 44,2-7 1,4 8-45,24 24-90,-9 23 0,-8 7 0,-1 5-207,-4 5 1,-3 3 206,2 4 0,-1 2-369,-1 2 1,-1 2 368,-2-1 0,0 2-90,2 9 0,-2 0-495,-6-15 0,0-1 29,2 4 1,-3-3-2143,-2 1 2698,-4-16 0,-2-10 0,-2-9 0</inkml:trace>
  <inkml:trace contextRef="#ctx0" brushRef="#br0" timeOffset="4009">19232 1493 22194,'2'-20'3328,"0"-1"-2518,-2-1-1,0 1-269,0 3-90,0-2-450,0 12 90,0 8-90,3 22 0,2 24 45,0-14 0,0 3-461,0 8 1,0 1 415,0 5 0,1 2 0,-1 2 0,1 2 0,-1-3 0,-1 3 0,-1-2-559,2 6 1,0 1 468,-1-10 0,0 2 0,-1-4-90,-2-3 0,1-2-671,0 7 0,1-1-49,-1 16 450,-1-30 1,0-3-451,1-1-269,-2-13 63,0-7 1106,0-19 0,-5-5 0,-2-11 0</inkml:trace>
  <inkml:trace contextRef="#ctx0" brushRef="#br0" timeOffset="4459">18846 1556 22821,'-43'-18'2249,"2"0"-1933,9 0-136,7 2-75,13 2-15,19 3-82,22 6-8,29 1 0,-17 4 0,4 0-1382,10 0 1,2 0 1381,4 0 0,5 0 0,-6 0 0,4 0 0,0 0-459,3 0 0,0 0 0,-3 0 429,-8 0 0,-3 0 0,-1 0-280,18 0 1,-12 0-590,-28-2-360,-10 0-1350,-12-5 3169,-4 2 1,-11 1 0,-2 2-1</inkml:trace>
  <inkml:trace contextRef="#ctx0" brushRef="#br0" timeOffset="4852">19906 1873 23004,'-4'18'1079,"3"2"-899,-6 1 0,6 3-180,-2 3 90,6 5-90,7 2-90,9 2-90,9-1-90,9-6-89,9-12 89,9-7 180,8-18-78,-30 1 1,0-2 347,-1-5 0,-1-2 44,-3-2 1,-1-3 405,16-22 0,-15 0-180,-12 2-181,-10 9-179,-4 7 90,-2 14-90,-6 19 0,-2 24 0,-12 31-460,7-17 1,-1 5 414,-3 9 0,-1 7-706,5-13 1,-2 7 0,1 0 0,0-2 480,-2 3 0,2-2 0,-2 2-45,2-3 0,0 3 0,-1 0 1,2-3-736,-2 7 1,1-3-1,1-5-299,-1 2 0,1-4 808,1 7 1,3-10 0,7-22 0,7-19 0</inkml:trace>
  <inkml:trace contextRef="#ctx0" brushRef="#br0" timeOffset="5230">20738 2176 22914,'17'-35'944,"-1"1"1,13-25-765,-9 16 0,-6 22 89,-6 19-89,-4 27-90,-2 17 0,-2 10-90,-1-5 0,0 3 0,-1 3-515,2-3 1,0 3-1,0 1 1,-1-3 514,0 9 0,0-2 0,0-1 30,1-7 0,0-1 0,0-6-573,0-5 1,0-6 542,0 16 0,0-23 0,0-27 0,0-28 0,0-26 0,0 17 0,0-2-343,-1-6 1,2-5 342,1-6 0,2-5 0,1 2 22,-2 11 0,1 2 0,0-2-22,2 1 0,0-4 0,1 1 0,0 3 0,1 2 0,1 3 0,1 1 76,5-19 1,2 2-77,0 7 0,3 4 0,0 7 0,2 4 0,1 9 0,3 4-12,25-2-78,2 27 180,-8 25-90,-8 25 0,-24-19 0,-4 4 0,-3 21 0,-9 4-90,-10-1 0,-5 1 148,1 0 1,-3-4-329,-7-7 0,-5-7-2249,-9-6 1,-1-6 2518,-9-2 0,16-8 0,2-6 0,9-14 0</inkml:trace>
  <inkml:trace contextRef="#ctx0" brushRef="#br0" timeOffset="5850">21416 2045 22464,'17'-3'1170,"-1"1"-991,-2 2 1,9 10-180,-1-1 0,8 8-90,-4-5-90,1-1 91,3-6-181,14-9 270,-11-10 0,8-13 359,-13-28 91,-14 10-90,-7 6 0,-6 0-90,-15-3-90,-4 10-91,-9 33 1,2 33 0,-2 18-90,14-19 0,2 1-231,1 4 1,1 1 230,2-1 0,4 3 0,5 12 0,5 0-45,-1-16 0,2-1-45,5 6 1,4-4-1,13-5-90,21-24 180,-22-24 0,0-7 0,1-1 0,-2-4-256,0-14 1,-5-3 345,-5 5 0,-3-1 0,0 0 0,-2-2 45,-1 0 0,-1 0 0,-1 2 0,0 1 0,-3 2 0,2 0 179,8-19 1,6 4-9,1 18 1,8 6-262,19 1 0,4 13-257,-8 20 0,0 13 212,-10 3 0,0 7 0,-3 1 0,6 12 0,-5 7 30,-6-1 0,-2 5 0,-3-2 267,2 8 1,-4-1-298,-6-9 0,-1 1 0,-7-1-111,-9 10 1,-8-4 110,-5-9 0,-4-2 45,0-2 0,-3-5-45,-23 8-180,7-34-90,12-11 260,-2-11-890,15-8-2698,6-17 3598,-2 5 0,7-6 0,-2 10 0</inkml:trace>
  <inkml:trace contextRef="#ctx0" brushRef="#br0" timeOffset="6982">10371 4541 20755,'-14'-4'3238,"2"-3"-2698,-2 0-90,1 0-1,1-1 1,5 5 90,2-3 0,5 3-181,0-2 91,9-3-180,11 0 0,21 1 0,9-1-270,0 1 0,3 0-822,3 1 0,5 0 0,1 0 822,0-1 0,1 1 0,2-1-558,-7 2 0,2 0 0,1-1 0,1 1 558,-6 1 0,-1 0 0,2 0 0,3 0 0,5 0-230,-7 1 1,6-1-1,2 1 1,2 0 0,1 0-1,0 0 1,-2 0-1,-2 1 230,-1-1 0,-1 1 0,-1 0 0,-1 1 0,1-1 0,2 0 0,3 1-123,-9-1 0,2 1 0,2-1 1,2 1-1,0-1 0,0 1 1,0 0-1,-2 0 0,-1 0 1,-2 0 122,3 0 0,-2 1 0,-2 0 0,0-1 0,0 1 0,-1 0 0,1 0 0,1 0-37,1 0 0,1 0 0,0 0 0,0 0 0,0 0 0,0 0 0,0 0 0,0 0 37,2 0 0,-1 0 0,1 0 0,-1 0 0,1 0 0,0 0 0,0 0 0,0 0-17,0 0 0,1 0 0,0 0 0,0 0 0,0 0 1,0 0-1,0 0 0,0 0 17,1 0 0,-1 0 0,1 0 0,-1 0 0,1 0 0,0 0 0,-1 0 0,1 0 0,-1 0 0,0 1 0,-1-1 0,0 1 0,1 0 0,1-1 0,2 1 0,3-1 0,-12 0 0,1 0 0,3 1 0,1-1 0,1 0 0,0 0 0,1 0 0,-1 0 0,-1 0 0,0 0 0,-2 0 0,-2 0 0,7 0 0,-2 1 0,-2-1 0,-1 1 0,0-1 0,0 1 0,2-1 0,0 1 0,3-1 0,-3 0 0,3 0 0,1 1 0,1-1 0,1 0 0,0 0 0,0 0 0,-2 0 0,-1 0 0,-2-1 0,-3 1 0,5 0 0,-3-1 0,-1 1 0,-2 0 0,0-1 0,-1 0 0,0 1 0,1-1 0,0 0 0,-1 1 0,1-1 0,-1 0 0,0 0 0,0 0 0,0 0 0,-1 0 0,8 0 0,-2-1 0,0 0 0,0 0 0,1 0 0,1 0 0,2-1 0,-4 1 0,1 0 0,3-1 0,0 0 0,1 1 0,-1-1 0,-1 0 0,-2 0 0,-3 0 0,2 1 0,-3-1 0,-1 0 0,-2 0 0,1 0 0,1 0 0,1 0 0,1 0 0,2 0 0,2-1 0,0 0 0,-1 1 0,-2-1 0,-3 1 0,-4-1 0,4 0 0,-4 1 0,-3-1 0,-2 0 0,1 1 0,7-2 0,-2 1 0,0-1 0,-3 0 239,8 0 1,-3 0-1,0 0-239,3-1 0,-1-1 0,-4 0 0,1-1 0,-3-1 0,7-1 0,-4 0 0,5-5 0,-5-1 1271,-3 2-1271,-2-2 0,-4 5 0,-6 0 0,-5 4 0,-5 0 2000,-5 5-2000,-4 0 0,-3 2 0,-3 0 2991,0 0-2991,2 0 0,4 0 966,3 0-966,18 0 246,-13 0-246,9 0 0,-13 4 0,-12-3 0,-3 7 0,-13-7-1889,-6 3-1169,-6-4 3058,-8 0 0,-9 0 0,-6 0 0</inkml:trace>
  <inkml:trace contextRef="#ctx0" brushRef="#br0" timeOffset="11957">3208 6875 22824,'0'-23'2339,"0"3"-1980,0 0-89,0 6-90,2 3 0,4 6-90,6 13 90,8 11-3572,12 19 3437,-11-13 0,1 2-45,6 6 0,1 2-593,3 3 0,1 1 593,3 3 0,0 0-327,0 1 0,1 0 282,-1-2 0,-1 0-180,-2-2 0,-1-1-1124,5 4 0,-2-2 1349,6 8 0,-12-14 0,-31-36 0</inkml:trace>
  <inkml:trace contextRef="#ctx0" brushRef="#br0" timeOffset="12181">3679 6870 21745,'-8'-36'2248,"-2"2"-2068,0 7 0,-3 6 0,-2 10-90,-2 11-90,-5 13 90,-1 15-90,1 12 0,0 16-239,11-21 0,1 1 239,0 5 0,0 2-380,0 2 1,0 1 289,-1-1 0,1 1-180,1-4 0,0 0-135,0-5 1,0-2-1305,-7 22 1709,-2-17 0,-3-19 0,-1-11 0</inkml:trace>
  <inkml:trace contextRef="#ctx0" brushRef="#br0" timeOffset="12514">3001 7079 14789,'-23'-3'1889,"3"-1"928,4-3-2547,7-2 1181,4 0-1361,10 0 742,9-2-742,18-1 2755,21-1-2845,-18 6 0,4 0 0,7 0 0,3 0-410,3 2 0,4-1 410,1 0 0,5 0 0,-3 1-417,-14 1 1,-2 1 0,2-1 446,11 0 0,3 0 0,-6 1 60,-4 1 0,-5 0 45,-7 2 0,-3 0 135,19 0-90,-19 0 0,-14 0-180,-10 0-90,-10 0 262,-1 0-3411,-11-2 3578,4-4 0,-8-2 1,4-3-1</inkml:trace>
  <inkml:trace contextRef="#ctx0" brushRef="#br0" timeOffset="16199">8223 6667 22194,'0'-16'2969,"-4"0"-2340,0 3-179,-1-1 0,-2 3-270,6 2-90,-2 4-90,3 3 90,0 10-90,3 10 0,5 18 45,3 5-1,2 7-740,1 13 0,0 3 741,1 0 0,-1 2-45,-5-20 0,0 0 0,-2-3 0,1 1 0,-1-4 0,0-2 0,0-1-216,3 21 306,-2-12 0,-2-17 0,-2-15-90,0-19 90,2-17-90,-1-11 0,0-5 0,1 5 0,1-1 304,0-16 0,2-1-304,0 13 0,2-1 0,4-14 0,1 1-45,-2 16 0,0 1-45,2-8 0,1 4-360,5 1-449,-3 8-129,-1 10-771,-2 6-900,0 8 2699,0 4 0,1 6 0,-1 1 0</inkml:trace>
  <inkml:trace contextRef="#ctx0" brushRef="#br0" timeOffset="16568">8954 6839 20395,'0'-14'3508,"0"3"-2788,-11-6-450,3 6-90,-8 0-90,4 7-90,4 12 90,-2 6 0,2 31-90,3-4 89,2 16-89,3-16 0,3 7 90,4-17-90,7 3 0,4-24 0,17-4 0,-5-12 0,9-6 0,-14-11 0,-3-8 0,-8-10 0,-6-5 0,-4-1 0,-11 1 0,-17-8-90,-3 18 90,-14-5-89,6 25-451,2 5-270,3 7-1888,2 8 539,14 5 2159,1 5 0,17 2 0,0-3 0</inkml:trace>
  <inkml:trace contextRef="#ctx0" brushRef="#br0" timeOffset="16785">9510 6717 21475,'19'-18'3868,"-7"6"-3689,-12 0-89,-6 21 0,-7 14-45,4 13 0,1 7-45,1-7 0,0 4-500,0 9 0,-1 6 0,2-4 455,2-1 0,0-1-180,-2 14 0,0-2-270,5-23 1,1-4-502,-4 25-1523,4-16 2519,-3-16 0,-2-16 0,-3-9 0</inkml:trace>
  <inkml:trace contextRef="#ctx0" brushRef="#br0" timeOffset="16950">9462 6273 20331,'-13'-56'1799,"1"5"-1709,2 9 763,3 10-943,4 9-91,3 12-2427,3 11 2642,6 9 0,7 9 1,5 3-1</inkml:trace>
  <inkml:trace contextRef="#ctx0" brushRef="#br0" timeOffset="17416">10014 6328 21835,'11'4'2518,"-4"3"-2338,-5 8 90,-2 10-90,0 11 0,0 16-564,0 14 429,1-6 0,0 3-455,0-13 1,0 0 409,2 17 0,0-1 0,-1-21 0,1-4 0,0-3 0,1-1 0,1 26 0,1-13 90,-4-14-90,1-9 0,-2-15 0,1-4 323,-15-48-323,1 9 0,0-1 0,-2-1 969,-10-10-969,-5 4 45,3 19 0,-4 3 45,-16-4 0,-19 9 180,6 31-90,22 4 0,16 12 0,8 4-90,14 2 0,17 23-90,16-40 0,11-12 0,10-4 90,8-12-180,2-5-899,-32 1 1,-1-2 898,27-15-90,-6-5-405,-26 9 1,-2-3-1845,6-22-89,-13 4 2518,-27 10 0,-18 20 0,-6 4 0</inkml:trace>
  <inkml:trace contextRef="#ctx0" brushRef="#br0" timeOffset="18199">11220 6604 17787,'10'0'4407,"-2"6"-3687,2-5-180,-2 9-91,1-9 91,-3 9-90,2 0-90,-4 10-181,4 7 1,-4 7-45,0-1 0,0 1-45,-1 22-45,-2-4 0,1 1-45,0 10 0,-1-24 0,0-1 90,3 4-90,-1-8 0,-2-5 0,-1-14 0,0-9 0,0-21 0,0-13 0,2-15 0,4-9 0,2 6 0,3-3 0,4-1 0,2 1-431,-3-1 1,2 2 430,1 10 0,-1 5 0,5 2 90,8 24-90,-7 16 0,8 22 0,-12 14 0,-2 10-1823,-3 9 1823,-7-1 90,-2-1-90,-4-8 90,0 1 604,0-24-694,-4-10 0,3-33 0,-3-15 0,9-6 0,3-3 0,6-27 474,5 3 1,3-1-475,-8 24 0,1 1 45,5-9 0,0 3-45,6-1 0,-2 18 0,1 12 90,6 39-90,3 28 0,-19-21 0,-1 2-151,0 3 1,-2 0 150,2 17 1007,-4-8-1007,-4-6-180,0-9-270,-2-8-270,2-8-359,6-6-180,2-12-295,8-12 1554,23-35 0,-6 4 0,-12 12 0,1-1 0</inkml:trace>
  <inkml:trace contextRef="#ctx0" brushRef="#br0" timeOffset="18609">12519 6662 20845,'5'-9'3238,"-2"0"-2698,-6-2 180,-9-2-361,-1 5-269,-9 0 90,2 12-90,-5 7 0,-1 13 0,-5 13-90,2 15 0,15-22 0,0 1-111,2 3 1,2 0 155,0 2 0,3 1-45,3 10 0,4 0-45,5-5 0,3-2-45,0 0 0,5-4-360,35 3 180,4-49 180,-2-16 90,-25 2 0,-4-3 0,4-29 45,-15 10 0,-2 0 90,-2 10 0,-1 0-90,-3-8 0,-3 1 45,-5-2 0,-3 1-90,-2 19 311,2 4-311,3 21 90,2 13-90,8 50-90,8 1-45,-7-22 0,1-2-584,12 17-361,-6-25-539,2-8-719,2-12 2338,3-4 0,3-10 0,0 0 0</inkml:trace>
  <inkml:trace contextRef="#ctx0" brushRef="#br0" timeOffset="18825">12897 6766 21924,'2'-25'2609,"0"3"-2159,-2 4-180,2 4-91,-2 7 1,4 3 270,5 26-360,3 4 0,7 25-90,-2 1 0,1 5 0,-2 2-2052,-3 0 1512,-3-3-722,-6-3-88,-2-8 1350,-2-11 0,0-15 0,0-9 0</inkml:trace>
  <inkml:trace contextRef="#ctx0" brushRef="#br0" timeOffset="18985">12925 6310 21655,'-18'-42'1619,"2"8"-1439,7 8-90,4 10-90,10 6-90,5 6-360,13 13-630,5 3 1080,23 16 0,-12-3 0,12 5 0</inkml:trace>
  <inkml:trace contextRef="#ctx0" brushRef="#br0" timeOffset="19401">13299 6676 21115,'0'14'2339,"0"-3"-1890,0 4-89,0 1 180,13 27-450,-1-7 0,12 21-90,-6-16 0,0 0 0,-2-5 0,-3-6 90,-1-6-90,-8-12 0,-5-8 0,-12-25 0,0-2 0,-3-19 0,10 4 90,3 5 0,2-2 0,7-18-90,-3 19 0,4 0 89,13-8 181,25 1-90,-5 19 90,18 3 0,-14 25-45,-10 5 0,-1 4 44,15 18-985,-16-11 0,-2 2 806,7 17-1085,1 14 995,-14-15 0,-1 8 0,-17-23-630,-2 3-449,-4-10 852,0-3-2472,-4-9 3048,-2-8 0,-2-2 0,-2-3 0</inkml:trace>
  <inkml:trace contextRef="#ctx0" brushRef="#br0" timeOffset="19823">15216 6310 22644,'-8'0'2519,"-2"0"-1980,-1-2 1,-3-1-180,0-1-90,-2-1-1,-3 3-89,1 8 0,-4 10 0,-1 19-90,-1 16-45,13-19 0,1 3-247,0 3 0,2 2 247,1 22 0,2 2-443,4-16 0,1 0 398,2 16 0,3-1 0,4-22 0,4-3-180,2-2 0,2-2-225,1-2 0,4-3-1169,9 3 0,2-4-1034,15 1 2608,-17-13 0,0-6 0,6-18 0,-1-4 0</inkml:trace>
  <inkml:trace contextRef="#ctx0" brushRef="#br0" timeOffset="20102">15861 6387 22014,'4'-35'2519,"-1"2"-2159,0 3-90,1 3-90,4 2-91,5 7 181,23 2-90,-2 15 270,4 15 0,1 10-136,-4 17 1,-3 8-679,1 0 0,-3 5 424,-11 3 0,-5 7 0,-5-5-60,-3-1 0,-5-2-60,-1-7 0,-2 2 0,-3-1-900,-5-1 1,-3-2 0,-1-3-570,-2 6 0,-4-1 1529,2-7 0,-2 2 0,-1-5 0,-6 0 0,-1-5 0,-2 2 0,-1 0 0</inkml:trace>
  <inkml:trace contextRef="#ctx0" brushRef="#br0" timeOffset="21059">11378 7942 18416,'-4'-11'4048,"-5"0"-3598,2-3 90,-11-5-181,3 6-89,-7-5 180,-11 9-180,4 4 270,-32 15-361,21 6 1,-12 19-135,27-6 0,3 3-45,-8 21 0,10-6 0,5 1 0,10 9 0,5-22 0,5-2 0,13 10-90,8-9 0,5-5 90,2-9 0,0-2 0,-7-4 0,0-3 0,-14 0 0,-5-6 0,-17 5 0,-9-2 180,-25 15-180,7-4 0,-16 7 0,18-8 0,5 0 0,-2 6 0,17-4 0,1 4 0,14-6-90,5 0 90,4-2-90,16 6 90,-6-9 0,10 12 90,-19-10-90,-1 9 0,-13-3 0,-10 17 0,1-7 0,-9 13 0,7-15 0,1-2 0,8-4 0,0 9-90,6-5-269,6 3-1530,8-2-180,1-19 1221,9 7 0,-4-9 0,3 4 0</inkml:trace>
  <inkml:trace contextRef="#ctx0" brushRef="#br0" timeOffset="22232">11094 11678 21565,'-4'-11'2698,"3"2"-2428,-2-2-180,3 1-90,3 1-90,6 0 90,9 0-270,30 2 270,-3 3-45,-3 2 0,0 2 45,6 0 0,6 0 360,-30 12-90,-11-1 359,-22 23-359,-8-9-180,-15 12 90,-5 3-180,10-10 0,-3 7 0,16-4-90,8 4 90,8-2 0,5 0 0,5-16 0,0-2 0,-2-3 0,0-1 90,-5 3-90,-2 0 180,-6 12-90,-4-5 180,-5 18-180,0-10-90,3 1 0,4-8 0,5-8 0,0-3 0,3 1 0,4-1 0,5 1 0,2 1 0,10 12 0,-6-3 0,2 9 0,-9-6 180,-6 3 0,-2 3-1,-10 4-89,-2 4 0,-7-1-90,0-1 0,1-3 0,1-4-180,2-7-179,2-5-1440,-6-10 180,5-8 1619,-12-23 0,5-5 0,-5-14 0</inkml:trace>
  <inkml:trace contextRef="#ctx0" brushRef="#br0" timeOffset="23384">8174 14686 23184,'-14'-7'2788,"2"0"-2428,5 3-180,4-1-90,3 3 90,0 0-90,3 12 90,7 10-91,7 21-89,7 18-1261,-9-23 0,-1 3 1261,0 3 0,1 2 45,0 2 0,0 1-916,-2 0 0,0-1 871,1-2 0,-1-1-100,-3-4 0,0-2 190,8 25 90,-4-15 0,-3-15 0,-1-16 1857,0-34-2037,-2-15 0,-2 1 0,0-3 0,1-3 0,0-1 468,2-5 1,0-1-469,3-2 0,1 1 0,0 1 0,0 1-90,1 5 0,-1 1-90,0 6 0,0 1-737,12-19 17,-1 12-359,0 13-180,3 8-720,-1 9-7672,4 4 9275,1 10 1,0 4-1,-1 6 1</inkml:trace>
  <inkml:trace contextRef="#ctx0" brushRef="#br0" timeOffset="23732">8999 14885 20305,'8'0'3958,"-2"0"-3328,-2 0-180,-2 0-181,-2 0 1,0 10-90,-5 4-90,-2 16-90,-4 6 0,1 5 90,6 4 0,0 15 0,4-18-90,4 8 90,2-25-90,5-5 90,3-10-90,11-10 0,-6-12 0,8-10 90,-14-10 0,-5-7 45,-16 0 0,-4-1-135,-8-8 0,0 10 0,-2 4 0,-10 9-180,1 5-270,2 6-180,7 5-269,9 4-271,6 3-629,12 6-629,8 1 2428,11 0 0,12-1 0,8-4 0</inkml:trace>
  <inkml:trace contextRef="#ctx0" brushRef="#br0" timeOffset="23932">9401 14853 21924,'8'-9'4228,"-2"0"-3688,-4 2-270,-2 1-180,0 3 89,0 17-179,0 36 0,3 8 0,-1-16 0,1 2 0,3 4 0,2 1-1349,-2 2 0,1 1 1349,-2-5 0,0-2 0,3 16 0,-8-41 0</inkml:trace>
  <inkml:trace contextRef="#ctx0" brushRef="#br0" timeOffset="24085">9283 14234 23634,'-10'-47'989,"3"7"-1079,4 13-90,3 9-450,5 9-809,5 9-1079,11 7 2518,3 6 0,7 6 0,-1 1 0</inkml:trace>
  <inkml:trace contextRef="#ctx0" brushRef="#br0" timeOffset="24532">9880 14374 23274,'4'0'1979,"2"0"-1620,-2 12 1,2 9-90,6 20-90,0 13-461,-3-20 0,1 2 326,-1 3 0,2 4-45,0 0 0,2 5 0,0-2 0,1 7 0,0 0-262,-2-7 1,1 2-1,-1-4 307,-2 0 0,0-2-45,-1-6 0,0 0-60,0 3 1,0-3 59,2 9 0,-1 0 0,-8-33 0,-2-4 0,-6-16 409,0-8-499,-21-44 90,7 20 0,-1 0 244,-1-2 1,-2 2-200,-2-1 0,-1 6 176,-15 3 139,-21 24-180,13 21-356,18 2 0,3 6 266,-4 27-45,20-10 0,6 2 0,11-1 0,6-1-45,0 1 0,4-3 0,10-7 0,4-7-90,23-1 111,-12-16 0,4-5-1415,4-8 0,-1-6-720,-4-1 0,-2-4 2114,-7-1 0,-6-2 0,-11-15 0,-14 12 0</inkml:trace>
  <inkml:trace contextRef="#ctx0" brushRef="#br0" timeOffset="26216">12536 14238 23274,'-4'-11'2968,"-2"3"-2518,-8 4-180,-5 17-1,-9 8-89,-5 21-135,13-14 0,0 3-404,-2 6 1,1 3 403,-2 4 0,1 3-45,0 4 0,1 2-1578,0 1 1,0 1 1532,0 1 1,1-1-1,1-1 0,-1-1-794,1-4 0,0-1 479,2-5 0,-1-2-215,3-5 0,0-2-594,-13 20-360,7-15-630,3-14 2251,9-18 0,4-14 0,5-10 1</inkml:trace>
  <inkml:trace contextRef="#ctx0" brushRef="#br0" timeOffset="26442">12324 14369 21835,'29'-27'2608,"-3"2"-2248,-5 9 180,-3 7 179,7 33-539,-3 11-443,-5 0 0,0 4 263,-3 1 0,0 1 0,3 7 0,1 2 45,-1 2 0,0 2-105,0-5 0,2 3 0,-2-3-532,3 6 0,-1-2 352,-3-9 0,1 0 0,-1-4-255,-2-4 1,-2-4-586,11 22-269,-7-13-810,-4-14 2159,-6-14 0,-2-7 0,-4-6 0</inkml:trace>
  <inkml:trace contextRef="#ctx0" brushRef="#br0" timeOffset="26635">12129 14889 12653,'-31'-13'2789,"7"-3"-78,12 0-2531,12-2-180,37-6 90,7 6-270,9 6 0,5 3-225,-16 4 1,0 2 93,16 0 0,-1 0-904,-16 3 1,-1 0 1214,-1 0 0,-1 0 0,-1 0 0,-1 0 0,-1 0 0,1 0 0</inkml:trace>
  <inkml:trace contextRef="#ctx0" brushRef="#br0" timeOffset="27304">13165 14645 23004,'-5'-22'3328,"-2"-1"-2968,-4 2-270,5 3 90,-1 9-180,6 15 90,-3 17-90,8 22 0,2 16-512,-1-24 0,1 1 512,-1 2 0,2 2 45,2 17 0,1 0-45,-3-15 0,0-2 0,3 11 0,0-4 0,0 7 0,0-12 0,-4-11-180,0-16 0,-4-19 0,0-21 0,-2-26 45,-1-7 0,-1-5 135,-2 8 0,1-3-462,1 6 1,1-4 0,-1 2 461,-1-8 0,1 0 59,1 12 1,1-3 0,1 2-1033,0-16 1,0 2 972,0 3 0,2 3 0,1 14 0,2 6 0,8-2 90,15 10-90,-2 25 90,9 19 0,-8 28-90,-3 18 328,-13-26 1,-2 3-329,-2 17 0,-2 0 45,-1-14 0,-1-1-45,-4 9 0,-2-3 0,-7 4 0,-5-12 3151,-2-11-3241,1-13 0,3-6 0,6-12 90,2-3-90,4-4 546,7-3-456,6 1 0,9 3 0,7 4 0,2 8 0,1 9 0,0 9 0,-1 14 0,-4 9 0,-7 11-500,-8 6 500,-6 3 0,-9 0-10,-6-22 0,-5 0 10,-5-6 0,-4-2-45,-6 3 0,-4-5-180,-1-12 0,-1-6-314,-16-5-181,8-18-180,27-12-89,6-6 989,21-28 0,5 12 0,-1 14 0,0 0 0</inkml:trace>
  <inkml:trace contextRef="#ctx0" brushRef="#br0" timeOffset="27666">14200 14523 22644,'-3'-14'1619,"2"1"-1529,-3-1-90,4 3 0,0 0-90,0 2 0,8-6 180,-1-4 360,-4-10-180,-8 5 719,-35 2-449,3 19-180,-24 14-136,24 16 1,3 6-511,8-5 1,1 3 330,-8 13 0,4 2-45,15-9 0,3-1 0,4-1 0,2 0-279,8 31-81,13-7-359,12-12-271,11-9-944,-3-23 1,4-4 1933,22-2 0,-18-8 0,0-5 0,19-10 0</inkml:trace>
  <inkml:trace contextRef="#ctx0" brushRef="#br0" timeOffset="27990">15601 13998 21745,'-18'-23'3418,"-22"-1"-3059,13 22-89,-16 10-90,23 30-90,6 19-260,9-3 0,5 7 170,3-18 0,3 2 0,0-1-1141,1 1 0,0-1 1,2 0 915,8 16 0,4-6-225,-5-22 1,3-5-868,6 4 1,2-4 1316,12-1 0,10-6 0,-19-25 0</inkml:trace>
  <inkml:trace contextRef="#ctx0" brushRef="#br0" timeOffset="28200">15902 13890 22554,'18'-50'2519,"0"6"-2070,8 11 1,7 12 0,10 10-180,8 21-45,-10 17-1,0 8-1059,-10-4 0,-2 5 835,10 17 0,-4 4 0,-14-12 0,-4 1 0,-2 0 0,-2 1 0,-2-2 0,-3 0-135,-2-2 0,-2 0-180,-4-3 0,-4 2-1124,-7 12 0,-3 1 1439,1-17 0,-2 0 0,-5 11 0,-3-3 0,-12 10 0</inkml:trace>
  <inkml:trace contextRef="#ctx0" brushRef="#br0" timeOffset="29123">12134 16156 21385,'-23'-23'2159,"-1"3"-1980,-4 1 1,-3 4 360,-16 3-270,11 5-90,-9 3-90,16 4 0,-2 14-90,3 4 0,3 8 0,8 2 0,11-9 0,2 3 0,4-2 0,0 3 0,-4 2 0,0 20 0,-1-11 0,2 25 0,-1-16 0,0-3 0,-1-10 0,-4-16 0,2 3 0,1-11-90,0 4 90,6-6 0,0 1 0,4 0 0,2 3 0,3-7 0,1 9 0,-2-4 0,-2 7 0,0 1 0,-4 2 90,0 4-90,-2 2 90,0 3-90,-6 5 0,-6 11 0,-1-10 0,1 8 0,3-17 90,8-1-90,2 5-90,8-6 90,9 4-180,14 2-90,-3-6-630,17 10 271,-17-13-271,4 3-719,-12-7-540,-5-1 2159,-2-1 0,-4 0 0,0 1 0</inkml:trace>
  <inkml:trace contextRef="#ctx0" brushRef="#br0" timeOffset="29901">11910 18281 20485,'-8'-13'2249,"4"-1"-2249,0-4 90,4 0-90,5 0 0,8 2 0,9 2 0,11 5 0,5 5 0,3 2 0,0 2 0,-6 6 90,-7-1 180,-7 6 0,-11-2 89,-5 3-89,-14-1 0,-2 5-90,-11 2-90,-1 2-90,1 1 0,3-3 0,9 0 90,4-4-90,6 1 0,8-1 0,4-3 0,11 0 0,11 3 0,-11-2 90,2 11-90,-19-5 90,-3 6 0,-6 0-90,2-12 90,-3 12-90,4-22 0,4 12 0,2-9 0,5 4 0,3 2 0,0 3 0,2 4 0,1 7 0,4 26 0,-3-5-45,-7-14 0,0 0 135,10 27-180,-9-20 0,1 1 0,-18-28-90,-27-2 90,-32-5-90,30 0 0,0 1-771,-6-3 1,1-1-399,-12 4-900,7-6 2249,7 0 0,10 0 0,6 0 0</inkml:trace>
  <inkml:trace contextRef="#ctx0" brushRef="#br0" timeOffset="33656">11740 9874 19316,'8'-28'4497,"-2"3"-3597,-2 1-91,-2 3 1,-2 3-180,0 4-271,0 5-89,0 5-90,0 2 0,-5 8 90,-2 9-180,-9 19 0,-3 18-372,7-18 1,0 3 326,-1 5 0,-1 2-488,-1 3 1,0 1 442,0 2 0,0 0-45,-1-1 0,-1 2-519,-5 12 1,1-1 203,6-19 0,0 0-1709,-10 19 1,3-5-271,8-20 2339,-6 3 0,20-51 0,0-3 0</inkml:trace>
  <inkml:trace contextRef="#ctx0" brushRef="#br0" timeOffset="33885">11695 9761 22734,'14'-60'1979,"0"8"-1529,-3 15 89,0 17 1,3 26-180,7 26-180,4 27-135,-9-19 0,0 2-554,0 7 1,1 2 508,0 1 0,2 5 0,-2-4 0,1 3 0,0-2 0,2 7 0,1 0-150,0-1 0,2 4 0,-2-8-120,-3-13 1,0-3-676,9 14 1,0-8-675,0-17-810,4-9 2429,-17-35 0,-6-15 0,-4-9 0</inkml:trace>
  <inkml:trace contextRef="#ctx0" brushRef="#br0" timeOffset="34057">11638 10231 21924,'-33'0'2159,"7"-2"-2069,18 1 0,16-1-90,24 0-405,6-2 1,5 0-226,-7 0 0,1 0-844,17-3 1,1-1 1473,-15 1 0,-1 0 0,0 0 0,-1 0 0,0-1 0,-1 0 0</inkml:trace>
  <inkml:trace contextRef="#ctx0" brushRef="#br0" timeOffset="34783">12414 9960 21924,'-7'-23'3059,"2"0"-2699,5 3-181,0 2 1,0 4 360,3 7-90,12 31-360,4 7 0,1 17 0,0 7-90,-6-16 0,0 1-296,4 18 1,-1 0 295,-6-16 0,-2-2 0,0-2 0,-2-1 0,4 26-114,-5 1 114,-5-26-180,-6-12 90,-11-50 90,2-15 0,5 6 0,2-3-245,3 0 0,3-3 245,2-6 0,2-5 0,0 1-383,1-11 0,1 0 383,0 5 0,0-3 0,1 4 0,3-2 0,0 3 0,1 4 0,0 1 0,1 8 0,1 1-33,5-2 0,1 4 33,11-5 90,19 34-90,-20 39 45,-11 5 0,-3 4-762,-5 2 1,-4 1 716,-1 5 0,-2 1 0,1-1 0,-2 2 280,-3 15 0,-2-1-280,2-20 0,-2-1 45,-2 8 0,0-3-45,-5-1 0,5-13 147,2-7-237,4-15 0,0-10 90,6-16-90,2-15 90,10-12 1984,7-9-1984,-1 14 0,2 1 0,16-9 0,-5 21 0,2 9 0,5 22 0,-10 17 0,-3 8 0,-1 24 45,-14-15 0,-5 1-816,-7 23 816,-9-33 0,-2 0-45,-14 30-363,-13-6 363,-7-7 0,-8-10 0,-4-8 0,-2-12-90,-2-8-90,4-14-45,18-13 0,2-4-135,-13-15-90,12-4 1,3-4-316,11 9 1,3-1 89,1 0 0,1 1-1573,-2-19 2248,14 21 0,8 6 0,2 0 0</inkml:trace>
  <inkml:trace contextRef="#ctx0" brushRef="#br0" timeOffset="35200">13583 9702 22824,'7'-19'1259,"-3"4"-1259,-3 3 90,1 5-90,0 3 0,3 2 0,0 8 0,2 1 0,4 9 90,-3-8 0,1 0 0,-7-10 90,-5-4 90,-6-8 180,-20-15-181,4 8 181,-14 0-90,6 21 90,-3 15-91,-1 17-134,10 6 0,3 8-135,4 7 0,4 4-543,6-8 0,1 2 1,5-2 452,3 11 0,6-3-45,6-5 0,7-6-1293,20 6 529,5-11-410,6-12-400,3-15-989,3-10 2608,2-13 0,-2-9 0,0-5 0</inkml:trace>
  <inkml:trace contextRef="#ctx0" brushRef="#br0" timeOffset="35460">14375 9534 22914,'-12'-22'3238,"0"3"-2788,-2 4 179,-1 8-179,-3 11-90,0 14-180,-4 20-90,3 19-338,9-22 0,2 3 248,2 4 0,3 1-380,0 4 0,1-1 380,3 1 0,1 0-45,2-1 0,0-2-1563,3-2 0,1-2 1338,0-4 0,2-2-629,12 25-825,3-12 195,1-11-572,5-13 2101,1-12 0,3-17 0,1-9 0</inkml:trace>
  <inkml:trace contextRef="#ctx0" brushRef="#br0" timeOffset="35750">14806 9521 22554,'13'-32'2519,"0"5"-2070,1 4 91,2 7 0,2 9-180,7 3 269,25 36-449,-7 3-1221,-10 8 0,2 14 1,-4-4 1085,-5-6 0,-3 1-45,2 4 0,0 5 0,-5-3 42,-5 4 1,-6-2-88,-3-6 0,-1-2-160,1-2 0,-3-2-245,-6 15-539,-4-33-630,-7-6 2466,-6-7-847,-7-6 0,-7-3 0,-3-4 0</inkml:trace>
  <inkml:trace contextRef="#ctx0" brushRef="#br0" timeOffset="36683">15873 9571 21924,'-12'-7'2789,"-2"2"-2519,2 3 0,-2 2-180,2 0-1,-1 8 1,7 10-90,4 2 0,10 4 0,8-8 0,5-9 90,1-1-90,8-14 90,-12-6 0,0-11 270,-18-18-270,-9 9 0,-14-11-90,4 24 0,-4 1 0,14 13 0,4 7-360,5 9-1169,0 7 180,2 1-990,0 0 2339,4-3 0,-3 1 0,0 1 0</inkml:trace>
  <inkml:trace contextRef="#ctx0" brushRef="#br0" timeOffset="37100">15857 10258 24443,'8'4'1349,"-1"1"-1079,-1 4 0,-2 0-90,-2-4 0,0 3-90,-2-7 359,0 3-359,-11-4 90,3 0 0,-4-4 0,3-1 0,8-4 90,-3 0 0,4 0-270,2 4 0,5 1 0,8 8 0,9 7 0,7 10 0,2 8 0,-2 8 0,-9 1 0,-10 5 0,-13 2-360,-14 3-1536,-13 2-353,-13-3 2249,-8-3 0,21-24 0,-1 0 0,-1-2 0,1 0 0</inkml:trace>
  <inkml:trace contextRef="#ctx0" brushRef="#br1" timeOffset="55385">18416 13754 20126,'-38'-4'659,"1"-1"1,-1 0-1,0-1-524,0 1 0,1 0-45,2 0 0,0-1 270,-27-3 90,9 0 89,8 0-89,11 4 0,7-1 0,9 4-91,10-3-89,-1 3-90,8 0 0,-3 2-90,10 0 0,9 0-90,21 4 0,25 3-1431,-18-2 0,2 1 1431,9 1 0,4 0 0,-15-3 0,2 0 0,1-1-805,3 2 0,0-1 1,2 0 804,1 0 0,1 0 0,1 0 0,-1 0 0,0 0 0,-1 0-238,-1-1 1,0 1-1,-2 0 238,-3-1 0,0 0 0,-2 0 0,17 1 0,-4 1 0,-8-3 0,-2 1 90,-9-1 0,-1 0 720,28-2-450,-29 0-91,-4 0 1,-26 0 1596,-2 0-1866,-4 0 2896,0 8-2896,0 6 0,-9 41 0,1 4 407,0-12 1,0 2-408,2-2 0,2 1-577,0 6 1,1 3 576,0 3 0,-1 2 0,4-17 0,0 1 0,-1 1 0,0 1 0,0 0 0,0 1 0,0 1 0,2 1 0,-1 0-928,0 0 0,0 0 0,0 1 928,0-3 0,0 1 0,0 2 0,0-1 0,0 3 0,1 0 0,0 1-306,-1 0 0,1 1 0,1 0 0,-1 0 306,0 0 0,0 0 0,0-1 0,0 0 0,0-3 0,0 0 0,0-1 0,0-3 0,1 0 0,-1-3 0,0 0 0,-1 1 0,0 0 0,0 0 0,1 20 0,0-1-624,-1 0 1,0-1 623,0-3 0,0-2 0,0-4 0,0 1 66,-1-10 0,0 2 1,-1 0-67,2 18 0,0 0 0,-4 0 0,0-2 0,4-9 0,-1-3 0,0-16 0,-1-3 0,2 33 0,0 0 0,0-5 0,-4 0 0,3-4 774,-2-1-774,3 0 0,0 1 0,-4 0 0,3-3 0,-8-4 0,8-5 0,-5 6 0,6-19 2043,0 3-2043,-3-22 429,2-2-429,-3-2 3267,4 0-3267,0 2 378,0-1-378,0 3 0,0 0 0,0 4 0,0 1 0,0-2 0,2-1 0,0-3 0,4-5 0,-3 1 0,1-3 0,-3 6 0,2 1 0,2 3 0,5 19 0,-1-9 0,0 8 0,-19-32 0,0-6 0,-15-14 0,0 4 0,-4 3 0,-5 1 0,-28-5-477,14 6 0,-5 1 477,5 5 0,-3 2 0,2 1-550,-12-2 1,-3 2 549,11 0 0,-5 1 0,-1 0 0,6 1 0,-14-1 0,2 0 0,10 0 0,-3 0 0,5 0 0,2 0 0,3 0 0,2 0 0,2 0 0,5 0 0,1 0-809,-25 0-2879,5 0 3688,32-16 0,16-5 0,28-15 0</inkml:trace>
  <inkml:trace contextRef="#ctx0" brushRef="#br1" timeOffset="56503">21311 13840 22734,'18'-13'2159,"-3"1"-1799,-5 3-1,-6 4-89,-6 3-90,-6 8-90,-8 2 0,-9 3 0,-4-3-90,-3-4 90,1-4-90,3-2 90,3-5-90,5-5 0,4-6 0,7-4 0,4-3 90,8-3-90,6 1 90,5 0-90,6 4 0,5 5 0,1 9 0,5 13 90,-1 14-90,1 18 90,-4 17-90,-16-21 0,-2 3-516,-4 22 1,-3 2 515,-4-13 0,-3-1 0,-3 15 0,-4-4 0,-4-20 0,-3-4 0,-2-3 0,-2-4 0,-31 12 73,-7-17 17,19-25 0,0-10 0,2-16 0,4-8-90,0 0 0,5-5-380,9-14 1,8-3 379,10 11 0,5 0 0,2-4 0,4-1 0,1 1 0,4-1-504,3 1 1,2 0 503,4 3 0,3 2 0,0 4 0,4 1 80,9-4 1,4 2-1071,-5 10 1,1 4 314,-2 3 0,-1 4-1573,16 0 2251,-28 33 1,-5 11 0,-6 11 0</inkml:trace>
  <inkml:trace contextRef="#ctx0" brushRef="#br1" timeOffset="57969">21319 13817 21745,'10'0'2158,"-2"0"-4134,25 19 1,6 9 2065,6 13-45,-3-7 0,0 2 867,-3 17-912,-13-13 463,-10-9 0,-2 0-463,6 14 0,-6-11 0,-1-1 360,-4-5 90,3 1-180,-8-22-91,2-9 3046,-2-13-3225,4-15 90,0-15-90,6-12 0,-1 11 0,1-2 173,-1 13 0,1 1-173,3-11 0,2 3 89,9-3 1,1 9 137,-3 9 43,8 17-180,-10 17 90,7 23-180,-8 19 45,-12-17 0,0 2-45,0 3 0,0 1 0,2 16 0,0 0 0,-4-16 0,0-2 0,1 8 0,-1-4 90,1-2 295,-5-15-385,-2-14 90,-3-18-90,0-16-45,4-31 0,1-9 90,1 21 0,0-1-459,1-6 1,1-5-1,1 4 414,3 0 0,2 4 0,2 0 0,1 1 0,0 2 0,2-1-411,9-9 0,1 3 411,-6 14 0,1 3 0,6-8 0,1 4 0,15-2 0,1 12 0,0 8-154,16 18 154,-18 13 90,10 15-180,-23 11 180,-3 7-90,-5 9 0,-13-10 0,-2 1 0,-2-9 0,-3 3 45,-2 26 0,-6 2-342,-2-26 0,-3-2 297,-4 13 0,-6-2 0,0-16 0,-4-3 0,-4-3 0,-1-2 0,-2-2 0,-4-3 323,-11-6 0,0-5-323,-19-4 0,24-9 0,4-6 693,0-19-693,11-8 0,11-6 0,16 1 0,14 2 0,10 19 0,6 2 0,28-5-365,-18 17 0,7 3 0,-3 3 365,4 5 0,0 3 0,-5 1 0,2 1 0,-2 3 0,6 5 0,-2 4 0,-1 1 0,0 3 0,-5 0 0,1 2 80,7 8 1,-1 1-81,-9-5 0,-2-1 0,-3-1 0,-3-3 379,5 7-379,-28-27 28,-6-12-28,-9-17 1356,-4-13-1356,-5-15 0,-5-9 90,10 26 1,0-2-91,-6-18 0,1 0 0,3 13 0,1 1 0,-4-12 0,1 2-971,-3-9 971,1 7-380,1 11 380,2 7 0,0 8 0,0 4 0,-2 5 0,-4 4 0,-7 3 321,-9 6-321,-11 1 0,-8 4 0,-6 0 735,3 0-825,8 4 427,11-3-427,13 3 90,13-4-90,17 0 0,17 0 1,16 0 44,1-2 0,3-2 45,-8 2 0,1-1 0,28-4 0,1-1-71,-28 2 1,-1 2 115,9-2 0,-2 0-45,3 0 89,0 1 1,-16 3 180,9 6-180,-18 5 0,5 12-90,-6 4 0,1 8 0,-1 8 0,-2 5 291,1 6-291,-5-2 0,-2 14 0,-6-14 0,-2-4 0,0-25 0,0-23 0,12-30 0,-3 2 0,1-4 0,8-15 0,2-2-295,-3 6 0,1 1 295,0-1 0,-1 5 0,5-5 0,-7 11 0,-3 15 0,-2 15 0,9 42 0,-1 9-1384,-6-6 1,0 3 1383,-3-2 0,-1 2 0,2 2 0,0 1-134,-1 2 0,0 2 134,-1-7 0,1 3 0,0-3 0,2 5 0,0-1-315,4 10 1,0-4-856,7 3-539,1-19-540,-1-17-7582,0-19 9309,3-20 0,-1-18 1,1-11-1</inkml:trace>
  <inkml:trace contextRef="#ctx0" brushRef="#br1" timeOffset="58321">24531 13465 23723,'0'-37'2519,"0"5"-2069,0 8-180,0 6-91,0 4 1,4 5-180,4 4 0,8 8 90,7 4-90,14 8 0,1-6 0,-2 1 0,-7-10 0,-15 0 360,2-4-180,-7 1 0,1-4-180,-6 5 90,-2 0-90,3 8 0,2 3 0,3 11 0,4 7 0,2 10 0,5 6 90,-1 5-180,2-1 90,-3-1 0,-1-6 0,-4-6-180,-1-6-270,-7-8-269,-2-7-541,-4-6-269,0-5-450,1-10 1979,7-26 0,-4-4 0,3-20 0</inkml:trace>
  <inkml:trace contextRef="#ctx0" brushRef="#br1" timeOffset="58788">24531 13202 20575,'-65'12'2609,"2"-1"-2249,10-6-1,10-1 1,11-4-270,20 0-90,17 0 90,23 0-90,21-6 0,-16 2 0,1-2-549,8-2 0,2-2 549,4 0 0,2 0-622,3-2 1,1-1 621,2 0 0,0-1 0,0-2 0,0 0 90,-1 0 0,0 0-45,-4-1 0,0 0 45,-4 2 0,-1 1-31,-6 1 0,0 1 210,1-1 1,-1 2-90,7-2 270,1 2-270,-38 18 840,-2 7-1020,-12 13 90,-1 7-90,1 7 1366,0 0-1366,10 2 0,2-5 197,7-4-107,3-4-90,8-10 270,-3-28 89,0-36-179,-11-11-90,-12 18 0,-2 0-1154,-7-14 1064,-7 6-180,-2 9-450,-3 11-2518,-10 17 3148,5 16 0,-10 19 0,7 8 0</inkml:trace>
  <inkml:trace contextRef="#ctx0" brushRef="#br1" timeOffset="58943">25424 14071 24083,'7'60'1979,"-1"-9"-1619,-4-15-270,0-9-990,1-15-629,2-8-1079,1-17 2608,0-12 0,-4-12 0,0-6 0</inkml:trace>
  <inkml:trace contextRef="#ctx0" brushRef="#br1" timeOffset="59786">27662 12651 21745,'8'-2'2968,"-2"-1"-1889,0 1-539,-4 0 90,0 2-1,-2 4 271,-5 23-855,-8 4 0,-4 5-45,-2 1 0,-2 2-464,-12 14 1,-4-1 463,2-9 0,-2-1 0,2-4 0,-3 2 0,3-2 0,-3 2 0,2-1 0,-9 8 0,5-2-573,8 1 573,19-12 0,19-10 0,52-8 0,-1-9 0,4-6 0,4-2 0,-12 0 0,-1-1-167,0-1 0,-2 1 167,-8 3 0,-4 2 0,2 7 836,-2 18-836,-16 3 607,-5 0-607,-18-15 0,-8-22 0,-5-16 0,-3-16 0,1-15 0,6 1 0,0-8-198,2 16 1,0-1-1,0-2 198,-1-10 0,0-2 0,0 2 0,-4-10 0,1 4 0,2 12 0,0 7-359,-4-1-1440,7 8 629,2 19-269,5 2-630,0 16 2069,-4 0 0,-2 6 0,-4 1 0</inkml:trace>
  <inkml:trace contextRef="#ctx0" brushRef="#br1" timeOffset="60142">27146 12755 20095,'-45'0'2518,"8"0"-1298,11 0-1130,17 0 251,19-2-341,21-3 0,11 2 0,5-1 0,-8 0 0,2 1-275,18 0 0,0-1 275,-13 1 0,-2 0 0,-1 0 0,-1-1 45,-1 0 0,-2-1 135,-4 0 0,-1-1 1034,23-6-314,-13 1 269,-2-2-809,-18 5-360,-1 2 0,-13 4 0,-5 18 0,0 12 0,-1 30 0,-1-21 0,0 1-1313,2 10 1,0 1 1312,1 4 0,1 1 0,0 2 0,0 0-299,1-1 1,0-1 298,0-4 0,0-1-540,0-5 1,1-1-316,-1-6 1,0-2-1305,8 21 2159,15-17 0,-6-23 0,13-11 0</inkml:trace>
  <inkml:trace contextRef="#ctx0" brushRef="#br1" timeOffset="61053">28409 13116 21385,'27'-52'3058,"-3"6"-2428,-4 17-91,-2 13 1,-1 18-180,-3 14-90,-2 14-90,-5 23-90,-4-13-90,-8 8 89,-2-27-89,-7-10 0,0-13 0,-1-10 0,3-10 0,7-30 0,9 6 0,9-18 0,9 19 90,17-2 90,12 30-90,-2 8-90,-1 36 90,-15 10-90,-12-8 0,-1 1 0,-1-1 0,-1 0 0,15 22 90,-12-15-90,-11-26 0,-2-8 0,2-11 0,10-34 0,-8-2-242,-3 9 0,-1-3 242,-4 3 0,-4-1 45,0-2 0,-3-1-8,-2-1 0,-4-2 8,-15-14 0,-6 2-330,4 15 0,-4 4 285,-14-10 0,-5 6 0,7 18 0,-2 6 0,-2 1 0,0 2 0,1 4 0,-2 2 0,-6 2 0,1 2 228,9-1 0,10 6-678,21 8 180,31-8 180,18 2 0,14 0 0,-1-2 45,15-1 0,-1-2-1544,3 1 0,-1 0 1589,-9 0 0,-5 0 90,8 0 276,-11 0-187,-9 0 91,-5 4 0,-7 7 180,7 38-270,-12 4-353,-8-11 1,-3 2 172,-4-5 0,-2 2 45,0 17 0,-1 0-45,-2-16 0,0 0 0,-1 9 0,0-3 3115,-2 2-3115,0-12 48,0-11-48,0-17 0,0-13 0,0-23 0,0-19 0,3 12 0,1-2 0,1-8 0,3-5 0,3-1 0,5-6 0,4 0-24,3 8 0,4-2 1,2 1-1,-1 2 24,8-9 0,1 1 0,2 5 0,0 4 0,2 4 0,-1 14 0,-1 17 0,-5 18 0,-7 35 0,-8 15 0,-4-7 0,-3 3-579,-3 2 0,-1 5 1,-2-1 578,-3-9 0,-1-1 0,-2 1 0,1 2 0,-1 1 0,-1 0 0,1-1 0,0 0 0,0-1 0,1-1 0,-1-1 0,1-1 0,1-2 0,-1-1 0,2-1-288,2 16 1,2-2 287,1-6 0,3-2 0,6 4 0,3-4-1619,10 8-899,12-11 2518,-9-59 0,3-28 0,-16 11 0,-1 1 0</inkml:trace>
  <inkml:trace contextRef="#ctx0" brushRef="#br1" timeOffset="61778">30472 12854 23274,'-24'20'2069,"-4"3"-1710,-7 2 1,-6 0 0,-2 0-180,-1-7 0,3-6-90,4-6 90,7-10 89,11-19-89,22-21 0,9-5 0,20-8 90,-1 21 0,21-2-90,13 26-180,-21 17 0,2 6 0,-8 3 0,-2 5-305,1 9 0,-4 2 305,10 17 0,-6 1 0,-7-3 0,0 0 0,-14-16 0,-1-11 0,-13-25 0,-2-18 610,0-18-610,0-3 0,0-5 0,-3 8 0,-3-3-549,-3-9 1,-3-8 0,-2 6 548,-7 1 0,-4 2 0,3 7 0,-3-2 0,-2 6-232,-9 0 1,-5 4 231,2 10 0,-3 1 0,-1 1-3,-14-5 0,-1 2 3,-3 3 0,5 4 0,-1 0-180,53 25-405,36 4 0,20 0 270,-10-2 1,3 0 98,14 0 0,8 0 1,-5-2 170,-1-1 0,-3-2 75,-9 2 0,2 0 0,-3-3 372,6-3 1,-5-2 46,16-6-134,-30 1 0,-5-2 321,-3-11-546,-9-3-90,-8 3 0,-2 5 0,-4 0 1793,0 56-1793,2 12 0,-3 5 0,0 7-1528,2 4 1,0 1 1527,-2-16 0,1 1 0,-1 2 0,1 2 0,0 1 0,1 1-426,-1-1 0,0-1 1,0 1 425,-1-3 0,1 0 0,-1 2 0,0 8 0,0 3 0,-1-5 0,1 3 0,-2 0-270,1-10 0,-1 3 0,-2-8 265,-3-12 0,-3-5 0,-6 21 0,-12-33 0</inkml:trace>
  <inkml:trace contextRef="#ctx0" brushRef="#br1" timeOffset="64430">20949 16839 22104,'0'-5'1979,"0"-1"-1439,0 3-90,0-1-91,0 1-89,0-1 90,0 2-270,0-1 90,0 1-90,0 14 0,0 9 90,2 20-135,1-1 0,2 4-45,2 8 0,2 2 0,1-10 0,1 3 0,0-3-76,3 9 0,3-3 76,8 2 0,2-8 0,7-6 0,11 0 0,-13-29 0,-1-9 0,-3-11 0,-2-9 0,-3-16 90,-3-14-354,-11 19 0,-1-3 309,-1-5 0,0-4-15,-2 1 0,-1-5 0,1 1 0,-1 1 0,1 0 0,0 0 15,1-22 0,-1 2-90,-1 13 0,-1 7 45,-1 0 229,-2 11-319,0 6-450,0 13-1079,0 2 360,0 19-720,0 8 1979,0 9 0,0 4 0,0 0 0</inkml:trace>
  <inkml:trace contextRef="#ctx0" brushRef="#br1" timeOffset="64895">21688 16812 20485,'3'-16'2789,"-1"2"-2340,-2 0-179,0 3 0,0 2 0,0 0-180,-6 2 90,-1 3 0,-12 8 0,3 7-90,-4 10-90,6 4 90,8 4-90,-3 19 0,8 6 89,2 4-89,8-5 0,7-17 0,3-2 0,3-4 0,13 9 0,-7-12 0,9 10 0,-17-10 0,-2 5 0,-9 2 90,-11 18-90,-12-13 0,-11 8 90,-8-22-90,-16-4 0,13-12-90,-9-7-89,21-9-811,0-17 181,12 2-271,7-13-899,17 3 1979,10-4 0,7-3 0,4-2 0</inkml:trace>
  <inkml:trace contextRef="#ctx0" brushRef="#br1" timeOffset="65221">22021 17119 23903,'0'-7'810,"6"1"-810,4 3 90,11-1-90,25-1-90,-3 0 0,18-3 0,-14-1 90,9-13 0,-20 2 90,0-10 0,-25 2 90,-10-3 90,-9-3-90,-8 1-1,-6 4 1,-9 9-90,-3 8 90,-5 14-180,-16 34 0,16 5 0,14-10 0,5 6-585,13 19 1,8 0-1652,2-22 0,4 0 1381,7 19 1,8-6-1664,28-16 2449,7-15 1,4-8 0,0-8 0</inkml:trace>
  <inkml:trace contextRef="#ctx0" brushRef="#br1" timeOffset="65648">22781 17002 23184,'0'-28'2608,"0"3"-2248,-4 3-90,3 4-90,-2 6-90,3 5-90,0 11 90,0 10-90,2 15 0,2 14 0,2 12-267,4 9 267,-2 1 0,2-1 0,-3-7 90,-3 2-90,-1-26-90,-2-5 90,1-34 0,-1-50 90,3-5-279,0 16 1,1-7 0,2 0 218,1 3 0,1 1 0,0-1-1062,1 0 1,0 0-1,1 1 1032,5-16 0,3 7 0,13 0-1055,23 21 1055,-11 27-3,14 19 3,-21 17 178,-16-2 1,-1 3-179,9 24 2623,-3 6-2893,-17-20 1369,-7-21-2448,-2-11 1350,0-12 1,-3-5-1,-2-8 1</inkml:trace>
  <inkml:trace contextRef="#ctx0" brushRef="#br1" timeOffset="66519">24466 16183 23364,'0'-37'1799,"0"4"-1619,0 7-91,0 8 91,0 9 270,7 29-180,0 15-180,1-2 0,0 5-383,-1 4 1,-1 4 322,1 4 0,0 6 0,0 0-30,0 0 0,-1 1 0,1 0-1020,-1-1 1,1 1-1,0-3 1020,2 15 0,0-8 0,1 2 0,-2-13 0,-2-16 0,-4-12-90,0-11 0,-9-15 90,-4-12-89,-13-15 89,1 0 0,-2-2 0,3 9 0,-2-1 85,-7-8 1,-1 3-86,-15-1 90,-14 20-90,19 17 0,-9 25 90,26 15-90,11 11 0,12 4 0,20-17 0,7 0 0,-3-14 0,4-1-45,16 8 0,5-5-135,-6-16 0,4-7-120,1-5 0,3-3 1,-1-3 1210,7-3 1,-1-5-972,-6 1 0,1-3 0,-5-3-30,1-8 1,-5-4 44,-2-3 0,-4-3 45,-3-2 0,-4-5-909,-5-1 0,-3-6 1,-2 3 998,0-6 0,-2-1 0,-3 8 0,-1-3 0,-6 1 224,-11-17 1,-9 6-135,-2 21 0,-2 3-90,-4-7 0,-3 12 239,-21 33-149,17 34-135,15-11 0,3 6-718,-3 27 0,2 4 673,6-14 0,2 1 30,1-7 0,0 2 0,3-1 1075,8 18 0,7-2-1105,8-7 0,4-2-330,-1-1 0,3-5 15,7-12 1,1-8-855,18-5-541,0-12-988,-3-17 2698,0-15 0,-3-15 0,-23 13 0,-1 0 0</inkml:trace>
  <inkml:trace contextRef="#ctx0" brushRef="#br1" timeOffset="67087">25895 16034 20434,'0'-48'1889,"0"3"-848,0-3-502,-3 5-89,2 3 25,-8 3-385,4 6 105,-1 6-195,-3 4 409,7 10-229,-7 12-90,5 11 90,-4 16 0,3 8-45,0-3 0,1 1-45,3 22-45,-4-19 0,1 0-45,3 15 90,-3 0-90,1 0 0,0-15 0,-1 2 0,0 3 0,0 0 0,-1 1 0,0-1-125,0 0 0,0-1 125,-6 20 0,1 0 90,0-2-90,6-24 0,0-2 90,-1 15-90,2 1 0,3-24 0,0-7 0,0-4 0,0-3 90,0-6 160,0 5-160,0-3-1,0 9-89,0 6 90,0 8-90,0 8 0,0 8 0,2 17-179,2-5-1,-2-5-810,2-19-1348,-4-28-2070,-9-27 4408,3-10 0,-7-24 0,4 4 0</inkml:trace>
  <inkml:trace contextRef="#ctx0" brushRef="#br1" timeOffset="67278">25538 16644 20935,'-12'-27'3148,"2"-2"-2608,3-1-90,4 1-180,3-1-91,0 5-179,5 1 90,9 3-90,13 3-180,13 8-269,11 4-271,6 12-359,3 2-720,-4 8-540,-5 0 2339,-6 2 0,-8 0 0,-5 0 0</inkml:trace>
  <inkml:trace contextRef="#ctx0" brushRef="#br1" timeOffset="67536">26163 16432 21745,'10'-34'2788,"1"2"-2158,-1 0-91,2 7-89,-4 5-270,2 6 180,-2 7 0,1 11-91,1 14-89,-2 17-135,0 3 0,-1 8 0,-1 9 0,0 4-511,0-1 1,0 1 465,-3 2 0,0-4-135,-2-21 0,0-2-405,-1 25-449,0-12-2519,0-5 3508,0-23 0,-6-9 0,-1-23 0</inkml:trace>
  <inkml:trace contextRef="#ctx0" brushRef="#br1" timeOffset="67679">26326 16074 15622,'-5'-43'1079,"2"4"1452,3 12-2531,20 15 0,-6 13 0,17 11 0</inkml:trace>
  <inkml:trace contextRef="#ctx0" brushRef="#br1" timeOffset="68055">26565 16323 21924,'13'-11'2519,"-3"1"-2339,2 1 0,-2 5 90,2 8-180,-1 12 0,-1 13-1,-3 7 1,-1 4-90,0 26-368,-1-18 1,-1 0 367,-4-13 0,0-1 90,0 29-90,0-11 90,-5-5-180,0-24 90,-7-9 90,3-27-90,3-37 0,8-2-241,2 11 0,2-2 241,3 6 0,3-1 45,8-13 0,4 0 0,-6 15 0,3 1 90,12-7 0,2 9-45,5 20 698,5 24-788,-17 30 0,-7 18-308,-12-27 0,-2 2 173,-1 2 0,-2 0-225,-2-2 0,0 1-1457,-1 5-1,0-1 1818,-1 11 0,-6 4 0,0-30 0</inkml:trace>
  <inkml:trace contextRef="#ctx0" brushRef="#br1" timeOffset="68731">25818 15821 23813,'17'-17'900,"3"4"-810,12-5-90,4 9 0,7 5 0,4 2 0,-2 2 0,-4 0 0,-7 4 0,-5-3-360,-7 9-180,-4-9-449,-6 11-900,-5-10 1889,-4 8 0,-3-5 0,0 4 0</inkml:trace>
  <inkml:trace contextRef="#ctx0" brushRef="#br1" timeOffset="70487">27284 16486 22554,'0'-7'1799,"0"0"-1619,0 5-90,2 0 0,4 10 0,4 2-90,8 8 0,5 0 0,3-2 90,17-2-90,0-13 0,-1-9 0,-9-14 0,-20-10 180,-6-27-45,-12 26 0,-4 0 44,-6-31-89,-17 14 90,6 34 0,-10 30-90,11 14-45,10 11 0,5 6-45,6 21 0,4-21 0,6 0-180,8-3 0,3-3-483,13 12 348,-9-19 0,3-6-404,11-9-8,1-9 188,1-19 269,1-12 90,1-15 270,-9-7 0,0-9 209,-7 12 1,-1-3 0,1-1-630,0-2 1,-1 0 0,0-1 599,0 0 0,-2-1 0,-1 4 89,1-4 1,-1 3-128,-3 4 1,0 2 36,-1 4 1,-1 2 94,8-22-184,-4 14 180,-4 16 0,-4 18 0,0 20-271,-1 27-89,-1 28 251,-5-20 1,0 6 0,1 3-252,0 7 0,0 2 0,0 1-536,-1 1 1,1 0 0,0-1 535,0-2 0,0-2 0,1-5 0,0-3 0,0-4-267,2 6 0,0-4 267,4 12 0,-1 1 0,-6-44 606,-2-19-786,-2-17 2108,0-27-2018,0-20 45,0 23 0,0-2-161,-1-6 1,-2 0 205,0-1 0,-2 0 0,-2 3 0,-2 1-156,-3 4 0,-2 3 156,-19-19 90,-8 19-90,-23 44 0,17 19 45,11 16 0,7 12-45,18 0 0,6 3-361,-1 0 0,5-1 361,10-1 0,6-6 0,18 7 822,7-10-1002,3-16-270,2-13-40,0-8-679,-2-12-450,-1-7 1619,11-21 0,-16 1 0,7-13 0</inkml:trace>
  <inkml:trace contextRef="#ctx0" brushRef="#br1" timeOffset="70943">29668 15758 18596,'2'-52'4048,"0"-2"-3418,-2-1-91,-6 3 1,0 6 539,-17 6-629,1 20 90,-14 22 0,3 31-211,14 0 1,1 10 0,0 4-218,4 1 1,1 5-1,1 1 1,0 1-711,-2 1 0,1 1 0,1 1 1,0 1 597,4-6 0,0 2 0,1 1 0,1-1 0,1-3 22,1 0 1,1-2-1,1 0 1,0-1-53,0 15 0,0-1 0,1-2-90,1-3 0,0-1 0,0-2-180,0-4 0,0-2 0,0-2-465,1 13 1,0-2 695,0 0 0,0-5 0,1-2 0,0-4 0</inkml:trace>
  <inkml:trace contextRef="#ctx0" brushRef="#br1" timeOffset="71462">29006 16608 23184,'-21'-40'539,"0"0"1,4 3 0,2 2-450,-1-24 0,21 14-90,20 11 0,24 11 0,-16 15 0,3 3-208,5 1 1,3 1 207,3 2 0,3 1 0,-2-1-265,7 0 1,0 0 324,-8 1 0,1-1 0,-4 0 165,-4-2 0,-3-1 584,24-1-89,-15-3-90,-11 3-181,-9-2-89,-4 3-67,-11 9-293,-2 11 651,-9 20-651,2 9 0,0 5 0,-1-10 0,1 0-347,1 19 1,1 0 346,-1-18 0,1-2 0,0-4 0,2-2 0,2 23-90,0-15-89,-2-12-1,-2-11 0,6-19 180,-3-15 692,6-23-692,0-15 0,-6 22 0,0-2 135,4-14 0,0-1-135,-3 14 0,-1 1-441,2-7 1,0 3 440,1 4 90,-6 15 0,2 19-90,-6 25 90,2 20-90,-2 21 0,0-28 0,0 2-421,1 1 0,0 1 331,1 1 0,0-2-90,2 0 0,0-2-135,2-3 0,0-2-764,9 25 432,1-14-1601,-2-15 2248,2-19 0,0-18 0,3-12 0</inkml:trace>
  <inkml:trace contextRef="#ctx0" brushRef="#br1" timeOffset="71864">30448 16246 22104,'1'-36'3418,"2"4"-2878,1 5-180,0 7 180,0 8 89,0 6 1,3 46-540,-3 4-45,-1 0 0,-1 3-204,-1-2 0,-2-1 204,-1 2 0,-1 3-1141,-2 5 1,0 5 0,-1-6 1050,0-5 0,-1-2 0,-3 23 0,1-8-135,5-29-90,-3-16 90,7-49 90,6-14 90,4 2 0,4-9 0,1 2-185,3-6 0,3 0 185,-2 5 0,1-2 0,0 3 0,3 1 0,-1 5 45,-2 7 0,-1 3-45,15-16 3103,7 39-3103,-11 30 0,5 36-90,-22 3 0,-6 5-270,-1-14 1,-1 1-1723,-1 16 0,-1-1 1137,-3-24 1,0-3 835,0-1 0,0-3 1,4 0-1,0-6 0</inkml:trace>
  <inkml:trace contextRef="#ctx0" brushRef="#br1" timeOffset="72403">31203 16269 14272,'28'-28'1799,"-10"12"913,-5 12-2622,-9 9 1319,-2 8-1409,2-1 859,0-5-859,0 3 3212,-2-9-3392,0-9 180,-2-7 90,0-14 90,0-1 90,-5-1 0,-4 3 0,-7 3-1,-6 13 91,-3 10-90,-4 18-90,3 16-135,9 4 0,2 6-45,5-10 0,2 2-153,-2 14 1,3 0 62,8 16 90,10-5-260,7-28 0,6-4-100,17 1 135,5-20 0,2-12 135,-15-7 0,-2-7-200,15-11 0,-2-5 290,-12 0 0,-3-4-1545,3-6 1,-1-3 1589,-2-3 0,-1-2 90,0-5 0,-1-1 25,-2-1 1,-1-3 199,-4 8 0,0-4 0,-1 4-136,0-5 1,-1 1-135,-4 12 0,0 0 0,-2 4 90,2-19 186,-8 22-6,-2 28 240,-13 29-510,-4 28-90,2-12 0,-1 4 1234,1 6 1,0 3-1235,0 5 0,1 2 0,1 2 0,2 2-120,3-6 0,2 4 0,-1-4-285,0 5 0,1 0-45,2-11 0,0 1 1,0-4-451,0-5 1,0-4-1799,0 23 2803,0-18 0,0-19 0,0-12 0</inkml:trace>
  <inkml:trace contextRef="#ctx0" brushRef="#br1" timeOffset="72693">31654 16006 22464,'-17'-45'1439,"3"4"-1259,8 11-90,2 8-90,9 11 0,8 4-90,7 5 90,11 2-90,1 0 90,5 4 180,10-3 540,-7 7-270,-4-7-1,-15 3 1,-11-4 0,-2 8-90,1 4-181,-1 15 1,0 7-90,2 13-90,-2-5 0,1 1-225,-2-10 1,0 1-1261,4 22 1,-2-1-8347,-3-1 8893,0 6 0,-6-41 1,0-9-1</inkml:trace>
  <inkml:trace contextRef="#ctx0" brushRef="#br1" timeOffset="72839">32068 15762 23004,'-5'-52'1709,"-2"4"-1619,6 12-360,-2 7-360,3 8-809,0 8-8392,5 6 8938,5 5 0,12 10 0,5 2 1</inkml:trace>
  <inkml:trace contextRef="#ctx0" brushRef="#br1" timeOffset="73138">32279 15871 22824,'-19'-7'2249,"3"2"-1710,-3 11-359,7 10-180,-3 14 90,10 11-90,2 4 0,8 5 0,11 14 90,5-15-90,4-8 0,-5-29 0,-8-42 0,-5-19 0,-7-6-225,-6 19 0,-4 1-1753,-15-7-181,-1 4 2159,1 21 0,16 13 0,4 4 0</inkml:trace>
  <inkml:trace contextRef="#ctx0" brushRef="#br1" timeOffset="73647">32458 15921 21385,'16'-19'2968,"0"-1"-2428,-1 2-180,-2 0-91,0 4-179,-3 7 90,0 9-180,-2 12 90,0 13-90,-3 11 0,-2 8 90,-3 2-90,0-3 0,0-6 0,-3-7 0,2-10 0,-8-6 0,7-9 0,-7-3 0,9-8-90,0-17 90,8-2 0,8-21 0,10 3 0,7-9-318,6 0 318,0 2 90,-5 9 90,-5 8 270,0 4-270,-13 10 0,3 4 809,-9 19-629,-3 11 228,-1 17-588,-4 9 0,-2-4 0,0 4 0,0 4 0,0 1 0,0 0 0,0 0 0,0 5 0,0-5 0,0 2 0,0 2 0,0-24 0,0-11-3418,0-4 719,-6-9 2699,-1-4 0,-7 0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6:02:09.838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FF00"/>
    </inkml:brush>
    <inkml:brush xml:id="br2">
      <inkml:brushProperty name="width" value="0.09071" units="cm"/>
      <inkml:brushProperty name="height" value="0.09071" units="cm"/>
      <inkml:brushProperty name="color" value="#92D050"/>
    </inkml:brush>
    <inkml:brush xml:id="br3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2834 6074 26242,'16'19'540,"5"1"-450,9 6-90,10 8 45,-1 0 0,2 2-826,-8-8 0,1 0 781,12 12 0,0 0 0,-14-11 0,-1-3-90,-1 2 0,1-1 144,-2-3 0,0 1-954,7 8 1,0 2-1080,-6-4 0,-2 0 1979,0 0 0,-3-2 0,4 14 0,-17-20 0</inkml:trace>
  <inkml:trace contextRef="#ctx0" brushRef="#br0" timeOffset="262">3606 5925 22554,'-10'-32'1709,"-2"7"-1529,-4 11-180,-7 18 90,-3 15-90,-8 17 0,-2 12-111,17-20 0,0 3 111,1 2 0,1 2 0,1 2 0,0 2 0,1 1 0,0 2-225,-4 19 0,0 0-45,5-15 0,-1-1-449,-4 14 0,-1-3-1,6-19 1,0-3-496,-3-1 1,-1-1 1214,-18 23 0,-1-10 0,-2-7 0</inkml:trace>
  <inkml:trace contextRef="#ctx0" brushRef="#br0" timeOffset="601">2558 6527 22644,'-33'10'1439,"12"-2"-1259,18-8-90,24-4 90,26-7-135,-10 1 0,5-1-886,11-5 0,4-2 841,-13 6 0,3-1 0,0-1 0,4 0 0,0-1 0,1 1-309,1 1 0,0 0 1,-1 0 308,-2 2 0,-1-1 0,0 2 0,17-3 0,-3 1-299,-8 1 1,-4 1 208,-8 3 0,-3 1-405,-2 1 1,-4 1-2835,6 3 3595,-16 6 0,-29 7 0,-11 1 0</inkml:trace>
  <inkml:trace contextRef="#ctx0" brushRef="#br0" timeOffset="1468">7545 6780 23454,'6'-23'2698,"2"1"-2428,-4 1 180,6-1-270,-2 12-1,8 3-89,5 17 0,7 10-90,7 7 45,1 14 0,1 5-45,-15-19 0,0 1-1541,12 20 1,-2-2 1630,-10-5-90,-4-5 0,-5-11 0,-7-5 89,-2-6-89,-1-7 0,0-7 0,6-27 0,0-8 0,9-27 0,-8 28 0,2 0 1421,3-4 0,1 0-1421,1-2 0,2-1-45,8-13 1,0 0-46,-7 15 0,0 0-135,5-6 0,-1 2-585,4-5-359,-3 12-180,-1 11-810,-2 7 2159,4 9 0,1 5 0,1 2 0</inkml:trace>
  <inkml:trace contextRef="#ctx0" brushRef="#br0" timeOffset="1790">8633 6576 20935,'5'0'2968,"-2"0"-2248,-15 0-540,-1 0 0,-12 9 0,0 5-90,-12 33-90,9-4 45,10-2 0,5 4-45,12-10 0,5-1 0,6 30 89,24-18-89,3-34 0,6-10 0,1-13 0,-3-14 0,-6-11 0,-9-8 180,-13-5-135,-14 14 0,-5 2-45,-12-13-225,-13 14 1,-3 6-406,-7 8-359,-20 4-451,36 22-988,13 2 2428,4 8 0,16 0 0,1 0 0</inkml:trace>
  <inkml:trace contextRef="#ctx0" brushRef="#br0" timeOffset="2005">9064 6531 23993,'8'-16'2069,"0"3"-1979,-6 6 90,0 3 0,-2 16-90,2 11-45,-2 14 0,0 5-45,1-5 0,0 2-377,0 17 0,0 1 421,0-12 1,0 0-135,1 0 1,0-2-181,0-1 0,0-2-225,-1-3 0,0-1-854,1 23-989,-2-16 2338,0-20 0,0-17 0,0-14 0</inkml:trace>
  <inkml:trace contextRef="#ctx0" brushRef="#br0" timeOffset="2166">9181 6074 22644,'-18'-50'1709,"0"3"-1619,-1 10-90,3 6-180,2 11-270,7 4-2428,6 9 2878,7 9 0,8 5 0,3 7 0</inkml:trace>
  <inkml:trace contextRef="#ctx0" brushRef="#br0" timeOffset="2648">9892 6097 23364,'13'0'2428,"-2"0"-2248,-4 0 180,-1 6-180,-1 8 0,2 15-90,3 16 0,2 16-90,-5-25 0,0 3 45,6 20 0,1 2-434,-3-14 1,-1 0 388,5 12 0,-1-3 0,-3-19 0,-1-4 0,8 24 0,-2-10 0,0-5 0,-9-21 0,1-7-90,-16-25 90,-2-10 0,-11-8 0,1 3 0,-2 0 0,-16-11 0,10 13 0,-2 5 0,-18 5 433,9 17 1,-1 8-389,2 7 0,1 5 0,-5 10-1,5 4 1,11-6 0,8 2 0,16 6 0,9-3 45,19 0-90,9-14 0,7-6-1696,0-10 0,1-6 1696,0 0 0,1-4 0,-2-3 0,-2-4 0,13-11-135,-22 3 1,-1-4-1126,16-22 271,-8 0-270,-21 9-900,-24 16 2159,-8 4 0,-17 2 0,-6 3 0</inkml:trace>
  <inkml:trace contextRef="#ctx0" brushRef="#br0" timeOffset="3700">13007 6463 23454,'0'-24'2878,"1"1"-2428,3-2-91,1 4 1,3-1-270,-2 12 0,4 0 180,11 42-180,-2 2-90,-5-1 0,-1 3 0,-2-3 0,-2 0 45,2 2 0,-1 0-1297,-1 0 0,0 0 1252,7 29-105,-2-7 105,-3-14-90,-5-8 0,-2-11-180,-10-15 90,-2-12 90,-8-17-90,-1-10 90,1-10 0,7-10 0,4-9 1325,4 26 1,2-2-1236,1 0 0,1-1 0,0-1 0,1 0 0,2 3 0,2 2 139,8-29-139,4 11 0,6 11 0,7 14 0,6 12 0,4 19 0,3 11 90,-1 17-45,-11-2-1,-1 3-44,-10-8 0,0 0-143,6 11 0,-2 0 143,1 8 90,-5-6-90,-9-8 0,-6-9 0,-4-8 0,-8-8 0,-2-5 0,1-12 0,-1-11 286,6-13-286,8-1 0,2-3-90,9-24 90,7 11 0,3 1 0,9-3 0,-13 24 0,1 4 0,23 7 0,-15 20 45,-4 13 0,-2 6-45,0 23-227,-10-11 0,-2 2 227,1 24 0,-5 0-90,-6-2-90,-2-7-449,-4-8-524,0-8-196,1-6-450,4-8-720,4-11 2519,8-7 0,7-13 0,5-5 0</inkml:trace>
  <inkml:trace contextRef="#ctx0" brushRef="#br0" timeOffset="4069">14643 6251 20755,'24'-35'4048,"-10"10"-3688,-3-2-91,-17 16 91,-4 7-180,-12 16 0,-9 11-90,-6 21-90,0 10 45,16-9 0,3 1-90,7-10 0,3 0-86,-2 10 0,5-1 41,13 10 90,8-10-180,9-9-179,22-11 269,-8-17 0,21-28 0,-31-8 90,2-20 0,-21 2 90,-4-6 90,-4-5-90,-8 1 89,-1 1 173,-5 8-262,-5 0-90,9 20 0,-3 6 0,11 29 0,5 29-90,6 6-270,7 18-359,6-11-540,5-2-810,3-3 2069,3-8 0,3-10 0,1-8 0</inkml:trace>
  <inkml:trace contextRef="#ctx0" brushRef="#br0" timeOffset="4242">15285 6151 22284,'4'-23'2789,"0"9"-2519,-8 16-91,3 17-89,-2 33-90,3-4-405,4-4 1,2 2-676,3 7 91,-2-17 0,1-2 989,2 5 0,-5-8 0,-2-4 0</inkml:trace>
  <inkml:trace contextRef="#ctx0" brushRef="#br0" timeOffset="4419">15329 5794 19334,'0'-52'1888,"-3"-10"-358,-2 20-1890,1-1 223,0 22-1213,10 12-8481,6 3 9352,10 6 0,11 0 0,4 0 0</inkml:trace>
  <inkml:trace contextRef="#ctx0" brushRef="#br0" timeOffset="4768">15723 5921 21835,'0'25'2068,"0"-1"-1528,0 17-90,0 16-360,0 8-424,2-28 0,0 1 334,4 25 0,2-17 0,2 0 0,4 18 0,-5-24 0,-1-2 90,0-2 184,-2-9-184,-2-13-90,-1-8 0,-2-17 90,3-9-90,2-16 90,8-16-45,-4 20 0,1-2-1149,1-3 1,2-1 1193,2-2 0,1 0-46,0 3 1,1 1-250,-1 4 0,0 1 295,16-19 90,-3 18-90,-3 19 0,-1 22-90,-2 16 0,0 16 90,-1 7-270,-1 4-270,-3 2-629,-3-1-1170,-7-20 0,-1-1 2249,0 12 0,3 3 0,-9-25 0</inkml:trace>
  <inkml:trace contextRef="#ctx0" brushRef="#br0" timeOffset="5132">17888 5382 21295,'-17'-2'2698,"-10"20"-2248,7 11 90,-12 29-1132,19-22 0,2 3 772,-2 6 0,1 3-90,-1 4 0,2 5-30,3-2 0,1 6 0,3-1-60,4 2 0,2 0 0,0-1-60,0 0 0,1 0 0,3-2-335,4-7 0,2-1 0,2-5-55,3-3 0,5-5-1214,16 4 0,7-6 1664,-10-14 0,2-5 0,17 0 0,1-8 0,-12-14 0,-1 0 0</inkml:trace>
  <inkml:trace contextRef="#ctx0" brushRef="#br0" timeOffset="5351">18688 5536 21536,'5'-34'1124,"1"0"1,9-29-676,7 6-89,4 14 238,7 17-58,4 24-2126,4 43 1,0 17 1630,-15-19 0,-1 5-23,-3 3 1,2 10 0,-3 1-1,-4-5-157,-3 10 0,-5-1-45,-3-8 0,-1 4 0,-4-5-405,-5 2 1,-4-4-451,-2 0 1,-3-2 1034,-1-3 0,-2-2 0,-3-3 0,-1-2 0,0-2 0,-1 0 0</inkml:trace>
  <inkml:trace contextRef="#ctx0" brushRef="#br0" timeOffset="6768">11813 8526 22284,'-24'-56'1889,"-5"3"-1709,-7 1-635,-9 11 815,-8 5-90,-4 13-90,-4 7-90,2 10 0,6 10 117,8 5-207,13 26-3270,24 17 3090,14 4 45,5-23 0,4-3-135,18 12 90,-12-16 0,0 0 90,6 9 90,-2 8 90,-30-14 90,-32 17-90,-4-8-137,10-12 1,0 0 136,-15 11-90,3-1 0,4-6-41,1 6 41,19-13 3129,1 8-3129,18-11 0,9 10 0,-1-4 584,11 12-584,-11-16 0,1 6 0,-9-7 209,-5 2-209,-4-1 0,-3 1 0,-2 0 0,3-1 0,5 1 0,-1 1 0,6 16 0,-3-8 90,4 12-90,4-12 0,6 11 0,3-8 0,3 9 0,5-1 0,-9-10-180,7 20-540,-10-18-539,-1 9-1350,0-6 2609,-4 3 0,4 4 0,-2 3 0</inkml:trace>
  <inkml:trace contextRef="#ctx0" brushRef="#br0" timeOffset="7700">11228 17404 22014,'4'-18'2789,"2"-8"-2609,6-2-180,3 0 0,8 1 0,6 11 0,6 3 0,3 4 90,-1 4 90,-4 9-1,-11 6 91,-8 10-90,-8 5-90,-9 7 90,-6 4-90,-7 3-90,-3-1 0,1-4 90,3-4-90,7-8 0,7 6 0,6-10 0,8 10 0,14 3 0,-4-4 90,8 25-90,-16-20 0,-5 12 0,-6-10 0,-4 0 0,0 2 0,1 0 90,13 18-180,14 1 90,3-1 90,5-11 270,-16-20 359,-6-1-359,-13-12-180,-8 5 0,-11-14-180,-7 3 0,-3-4-360,-1 4-360,1-3-539,3 3-630,7-4-809,2 0 2698,9 0 0,2 0 0,5 0 0</inkml:trace>
  <inkml:trace contextRef="#ctx0" brushRef="#br0" timeOffset="8299">12036 12628 22284,'-5'-32'3238,"3"3"-2518,-7 2-180,8 4-181,-2 5-269,3 4 90,0 13-180,0 15 0,2 22 90,2 23-180,0-7 0,0 12 0,1-2-1107,0-10 0,-1 0 0,1 2 717,1 12 1,0 3-1,0-6-600,1 4 1,0-10 1079,5 4 0,0-18 0,0-10 0</inkml:trace>
  <inkml:trace contextRef="#ctx0" brushRef="#br0" timeOffset="8617">12073 12465 22439,'-13'-43'839,"1"0"1,1 3 0,1 0-750,4 5 0,2 0 0,4-5 0,4 2-90,16-13 45,-2 21 0,5 4 145,34 5-190,-8 22 0,2 7 0,-12 3 0,-2 4-393,11 10 1,-5 6 392,-18 0 0,-7 4 0,-2 2 0,-5 3 0,-6 0 0,-4 2 0,-4 0 0,-5-1 45,-3 0 0,-4-2-45,-3-2 0,-5-2 45,-13 6 0,-4-2-45,9-12 0,-2-2 0,-8 3 0,0-2 0,-10-2 0,8-12 56,13-4-596,6-8 90,13-6-268,6-1-2071,25-17 2789,3 6 0,19-8 0,-3 8 0</inkml:trace>
  <inkml:trace contextRef="#ctx0" brushRef="#br0" timeOffset="9040">12633 12515 20665,'17'-29'3238,"-3"-1"-2698,-8-2 180,-2 1-91,-4 3 1,0-3-540,0 14 0,0 2-90,0 11 0,10 38 90,4 25-45,-5-24 0,1 3-45,-1 3 0,0-1 0,1 10 90,0-5-90,-6-13 90,0-8-90,-4-12 0,0-16 0,0-43 0,0-8-392,2 10 0,1-3 392,2 5 0,1-1 0,3-1 0,2-1 0,2 3 0,2 0 0,1 4 0,1 1 45,1 5 0,1 3-45,17-18 0,1 18 270,18 35-180,-16 19-45,-13 0 0,-3 5 45,-1 31-275,-13-28 1,-2 1 184,-1 31 0,-2-3 90,-4-11-180,0-7 0,0-13-269,0-8 392,0-13-2372,4-15 720,4-13 1619,5-14 0,3-4 0,9-23 0,-5 14 0,-1 0 0</inkml:trace>
  <inkml:trace contextRef="#ctx0" brushRef="#br0" timeOffset="9224">13392 11999 20575,'9'-22'3059,"-1"1"-2700,-4 1-89,0 4 90,0 4 180,2 6-1,0 14-89,4 10-270,2 21-90,-1 1 0,0 4-258,-3-8 1,0 0 77,2 14 0,-1 0-135,-3-15 0,-2-2-765,4 31-449,-3-8-883,-1-6 2322,-4-9 0,-8-10 0,-1-4 0</inkml:trace>
  <inkml:trace contextRef="#ctx0" brushRef="#br0" timeOffset="9389">13340 11398 19434,'0'-46'720,"0"7"1115,0 12-2104,3 14 411,5 11-1311,9 15-971,5 10 2140,1 13 0,1 9 0,-4 5 0</inkml:trace>
  <inkml:trace contextRef="#ctx0" brushRef="#br0" timeOffset="10001">13900 12054 24713,'-12'-9'1799,"1"-1"-1619,5 3-180,2 3 90,4 10-90,0 10 90,0 18-90,2 11 0,2 14 0,3 5-258,1 2 258,-4-7 0,0-9 0,-4-12 0,0-13 0,-6-11-90,-6-30 0,-1-10 90,5-15 0,4-5 0,3 10 0,3 0-188,2-16 1,3-1 187,3 14 0,1 2 168,-2 3 0,2 1-78,22-22-90,-6 33 90,10 19-90,-11 27 0,-1 10 44,5 7 1,1 2-1482,0 1 1,1-1 1391,0 1 0,-1-3-419,-3-13 1,0-5 373,14 3 1,6-10 89,-15-34-45,-9-12 0,-1-6 45,-6 3 0,0-3-849,5-18 0,-1-4 849,-7 9 0,-2 0 90,0-3 0,-1-2 370,-3 7 1,1-2 0,-1 2-371,1-4 0,-2 1 481,2-8 0,-3 2-391,-3 18 0,-2 3-2041,1-16 1861,-2 7 1640,0 24-1550,0 20 1027,0 20-1117,0 18 0,-1 17 0,-1 6-164,1-10 1,1 5 163,0-5 0,0 6 0,0 1 0,2-5 659,0-5 0,1-4 0,0 1-659,1 13 0,1 3 0,1-6-1069,1-1 1,2-4 708,-2-5 1,0-1-136,0-8 0,-2 0-830,0 1 1,-1-2-745,0 8 2193,-3-6 0,-6-33 1,-2-12-1</inkml:trace>
  <inkml:trace contextRef="#ctx0" brushRef="#br0" timeOffset="10182">14464 11950 22104,'-30'-53'2969,"-1"6"-2520,7 8 1,2 8-180,11 6-90,4 2-180,16 5 0,11 0-90,20 0-540,7 7 1,3 2 44,-10 1 0,2 2-674,4 0 0,6 2 0,-6 0 1165,-6 2 1,-3 0 0,10 1 0,-3 0 0,9 1-1</inkml:trace>
  <inkml:trace contextRef="#ctx0" brushRef="#br0" timeOffset="10458">15549 11059 12653,'8'-33'1229,"0"0"1,-1-17-1,-3 0 1719,-4-6-2678,-2 18 0,-3 5 90,-9 20 1503,-2 19-1504,-6 21-89,2 20 0,2 10-98,1-7 1,1 6-151,2-1 1,1 8 0,-1 4-1,2-1 0,2-2 1,1 0 0,0 1-1,1 0-45,0 1 1,1 0 0,0 0-1,1-1 0,1-1 1,0 1 0,2-2-1,0-5-352,2-4 0,2-5 1,-1 2-406,0 10 1,0 1-1,0-4-165,0 2 1,0-2 944,0-11 0,0 2 0,0-9 0,0 1 0,0-7 0</inkml:trace>
  <inkml:trace contextRef="#ctx0" brushRef="#br0" timeOffset="10622">15102 11936 21652,'-15'-30'629,"-1"1"1,-10-26-270,4 12 0,11 1-360,9 18 707,18-2-1516,16 13-720,19-1 269,-19 7 1,2 1 745,3-2 1,1 0 0,0 0 0,0 0 0,0-1 0,0 0 0</inkml:trace>
  <inkml:trace contextRef="#ctx0" brushRef="#br0" timeOffset="10919">16487 10869 21565,'22'-43'2608,"0"2"-1978,-1 0 1079,3-5-1169,-9 16 89,1 3 271,-18 56-900,-8 22 0,0-3 0,-1 5-945,-2 6 0,0 2 945,3-15 0,1 1 0,1 1 0,0 3 0,1 1 0,1 1 0,1 1 0,1 1 0,3 3 0,4 1 0,2 3 0,3 1 0,0-4-361,1 2 0,1-2 0,3 1 113,1-5 1,1 4 0,2-3-1,1-5-292,1-7 1,2-4-1,4-1-1079,10 4 0,5 0 0,0-6 1507,5 1 1,1-5-1,-6-10 1,2-3-1,-2-4 1,0-10-1,1 0 1</inkml:trace>
  <inkml:trace contextRef="#ctx0" brushRef="#br0" timeOffset="12089">17477 10823 20575,'-3'-24'2969,"2"-1"-2430,-6-5 1,6-1 90,-6-1-1,6 0-269,-6 7-180,6 5-90,-3 6 0,0 7-90,3 13 0,-6 35 0,6 5 0,-1-12 0,1 2-1267,4 25 1267,4-1 0,3-4-45,3-18 0,4-4 45,13 4-90,8 0 90,-4-43 0,-8-18 45,-6-5 0,0-6 134,-2-5 1,-2-2 443,2 0 0,-3 0-488,-3 3 0,-4 3 44,-2-1-89,-5 3-90,-1 15 0,0 3 0,2 24 0,0 7-359,3 20-496,0-1 1,1 4 179,-1-7 0,1 1 675,10 29 0,2 1 0,-4-26 0,2-1 0,6 13 0,-1 0 0</inkml:trace>
  <inkml:trace contextRef="#ctx0" brushRef="#br0" timeOffset="13769">19008 10588 20935,'-8'-13'2788,"4"-1"-2428,-3 0 90,6 1-360,-3 3 90,4 4 360,0 26 179,0 38-539,0-24 0,0 5-209,0 9 1,0 6 0,0 4 95,-1-1 1,-1 4-1,-1 0 1,2-2-665,0-8 0,1-1 0,0 0 0,-1 2 597,-1 9 0,-1 3 0,0 0 0,0-5 0,2 1 0,0-4 0,-1-3-77,-3 6 1,0-2 106,1-6 0,1 1 0,-1-7-30,-2 12-90,-7-4 90,-3-49-703,9-35 0,6-23 0,1 3 703,-2 13 0,2-2 0,4-7 0,3-7 0,3-1 0,2 9 624,8 1 1,3 6-625,-1 0 0,2 5-45,3 8 1,0 7 44,4 7 0,10 16 0,-10 13 0,-1 15 0,1 8 0,-1 10 2810,-1 7-2810,-15-27 0,0 1 0,3 9 0,2 0-45,0-4 0,1-1-90,-2-3 1,0-4 443,19 7-488,-9-31 113,5-16-24,2-12 0,1-15-390,1-13 435,-19 22 0,-1-1 45,-2-3 0,-2 0 0,-1 0 0,-1-3 90,-3-12 0,-2 0-45,-3 13 0,0 1 0,-3-7 0,-2 2 45,-7-3 0,-5 11 326,-2 12-236,-9 19-90,2 17-45,5 16 0,3 7-45,7-7 0,2 2-309,-3 17 1,3 1 308,8-10 0,2-2 0,-1 3 0,2-2 0,2-2 0,4 0-1401,8 6 1,3-2 1220,13 12 135,-11-24 0,2-4-314,24-11 179,-12-16 0,10-20-135,-20-11 0,-3-7 45,3-13 1,0-4-141,1-2 0,-2-1 410,-10 15 0,-1 0 0,-2 2-449,2-7 1,-2 3 448,-1 0 0,-1 1 45,0 3 0,0 1 1170,-3 2 1,0 1-1126,0 4 0,-1 1 90,4-27 0,-2 7 90,-4 7-90,0 6 90,-2 5-91,-2 9 630,0 5-719,-2 9 2221,0 12-2042,0 13 79,0 18-258,0 15 0,0 16-379,0-25 0,0 2 289,0 5 0,0 2-574,0 2 0,0 0 574,0 2 0,2 2 0,1-6 0,2 2 0,0-3 0,1 6 0,2-2-203,3 12 0,2-5 203,7 4-90,-1-16 0,-1-13-180,12-26 559,-3-21-559,17-28 180,-24 14 0,-1-3 166,3-6 1,0-1-122,1-2 0,-1-7 22,-3 3 1,1-8-1,-1-2 1,-1 2 52,1-7 0,-2 0 0,0-1-292,-1 6 1,0-2-1,-1 0 1,-2 4 291,-3 1 0,-1 4 0,-3 1 150,-2-11 0,-2 4-91,-1 16 1,-1 1 0,1-17 0,-2 6-90,1 12 90,0 3 0,-5 42 653,-2 18-609,-1 9 1,-1 4-90,1-5 0,2 3-223,-1 15 1,2 2 177,2-9 0,1 0 0,1 1 0,2 2-80,-1-5 0,1 3 1,1-1 79,2-1 0,2 0 0,-1-1 0,3 20 0,1-3-45,3-9 0,1-7-45,8 3-90,-3-8-90,0-10-180,0-8-809,10-10 90,5-14 719,3-12 2262,0-11-1992,-6-7 90,0-4 90,3-3 180,-10 9 0,-1-1 179,10-12 1,-9 7 0,-2 1 180,-3-2 327,-1-7-508,-12 19-89,-4 5 0,-1 5 180,-7 7-180,-2 14 0,-16 41-180,6 7-1179,7-13 0,1 2 1089,6-7 0,1 0 0,1 1 0,1 1-98,2-2 0,2 1 98,5 10 0,4 0 0,10 14 0,-4-24 0,4-5-90,17-5 90,3-14-90,4-19 90,0-15 0,-4-19 0,-5-15 0,-21 24 0,-3-1-482,-2-3 0,-2-1 482,-3 2 0,-2 0 0,-8-27 0,-10 9-90,-14 11-270,-7 11-1708,-25 10-91,11 11 2159,-14 5 0,21 14 0,0 3 0</inkml:trace>
  <inkml:trace contextRef="#ctx0" brushRef="#br0" timeOffset="14436">22399 11144 22284,'0'-18'3059,"0"0"-2430,0 2-89,0 3-90,0 2-1,0 2-359,0 4-90,0 17 0,0 10 90,0 18-90,4 8 0,4 4 0,6 3-263,8 1 173,3-6 0,5-5-180,17-2 90,4-27 180,2-11-90,-8-28 90,-19-15 90,-3-10-90,-7-7 180,-4-3-90,-6 3 90,-2 3-90,-4 3-90,0 21 0,2 10 0,4 43 263,4 5-173,6 24-90,4-7-90,7 3 90,-7-18 0,3-2 45,2-5 0,0-3-45,24 16 0,-4-26 0,-17-25 0,1-12 0,-4-14 0,-3-11 135,-14 13 0,-2-3-1786,-3 0 0,-3 0 1651,-1 2 0,-1 1-90,-12-23-180,1 30-1349,-3 8-1169,-2 16 359,3 10 2429,3 12 0,6 4 0,6 0 0</inkml:trace>
  <inkml:trace contextRef="#ctx0" brushRef="#br0" timeOffset="14783">23418 11063 23004,'21'-20'3328,"-3"-1"-2698,-7-1-91,-6 1-179,-3 1 0,-11 0-270,3 9-90,-7 9 90,5 39-90,3 3 0,3-6 0,1 1 0,1 22 0,0 4-3392,3-4 3302,3-5 90,7-7 0,1-9-90,4-9 0,2-13-90,14-14 180,-9-16 0,8-17-90,-14-13 135,-11 5 0,-2-5-45,-5 0 0,-3-1 0,0 0 0,-4 1 1606,-7-1 0,-7 6-2685,-16-1 89,0 9-2428,-8 31 3418,23 12 0,-4 12 0,13-1 0</inkml:trace>
  <inkml:trace contextRef="#ctx0" brushRef="#br0" timeOffset="15220">23796 11004 22014,'16'-13'3598,"-1"-1"-3238,-3 3-180,-4 2 0,0 4 90,0 13-180,2 11-90,4 15 90,-1 9-90,-3-8 0,1 2 0,-3-3 0,0 0 0,0-1 0,0-1 90,1 12-90,-6-32 0,-1-8 0,10-57 0,2 8-166,0 1 1,2-2 165,-1 13 0,1 1 0,1-2 0,2 2 0,0 1 0,1 0 45,0 4 0,1 0-45,19-16 0,-3 9 90,-1 12-90,-5 10 90,-1 10-90,-3 9 90,-5 7 330,-4 2-420,-4 2 90,-3-2-90,-5-2 0,-2-3 0,-4-6 0,-4-1-180,3-4-359,-8 0-271,2 0-359,-5-2-450,0-3-810,0-4 2429,5-9 0,2-5 0,5-6 0</inkml:trace>
  <inkml:trace contextRef="#ctx0" brushRef="#br0" timeOffset="15467">24608 10403 14574,'16'-25'3058,"-3"2"40,-1 3-2648,-8 6 1216,0 3-1396,-4 6 860,2 9-680,0 12 2805,2 18-3075,-2 20-90,-1-18 0,0 3-1342,-1 6 0,0 3 1252,0 3 0,0 2 0,-2 3 0,0-1 45,2 0 0,0-1-45,-4-1 0,0-2-90,4-4 0,-1-1-585,0-3 1,-1-2 269,2-6 0,0-2-764,0 23-2609,0-7 3778,0-26 0,0-11 0,0-22 0</inkml:trace>
  <inkml:trace contextRef="#ctx0" brushRef="#br0" timeOffset="15986">25140 10335 21745,'15'-41'959,"1"0"0,-2 3 1,0 1-735,-1 4 0,0 1 224,10-22-645,-3 10 466,-2 11 92,-3 12-182,1 10 92,-2 17-92,4 17-46,-3 13 1,-1 7-45,-2-6 0,-1 2-631,5 21 0,-2 1 541,-5-13 0,0 2 30,-3-3 0,0 4 0,0-3-30,-1 7 0,-1-1 0,1 12 0,-1 0-197,-3-12 1,0-5 196,0-14 0,0-2 0,1 6 0,0-2 0,4 5 0,-1-17 0,1-6 1029,0-15-1208,0-12-1,6-25 180,-3-2-90,-1-23 90,-5 9 364,-9 14 0,-6 1-319,-5 4 0,-6 4 44,-18 1 1,-5 8-329,5 9 0,-3 9 299,-1 11 0,-4 6 0,6 2-60,3 3 0,3 3 45,-12 9 0,4 2-45,21-11 0,5 0 89,-12 24-89,17-5 90,25 10-90,11-19 0,11-14 0,4-5 0,20-6-208,-17-7 0,1-2 28,19-2-90,-2-4-269,-5-3-1890,4-12-90,-21-1 2519,0-11 0,-25 4 0,-6-5 0</inkml:trace>
  <inkml:trace contextRef="#ctx0" brushRef="#br0" timeOffset="16586">25989 10005 17642,'-5'-37'5037,"2"3"-3635,3-2-1132,0 15 116,0 11-296,0 8 285,0 10-106,5 26 142,2 6-411,5 24 0,0-5-272,2 2 272,1-1 0,3-4 0,0-10 0,3-6-90,8-12 0,-7-18 90,10-18 0,-12-22 0,-4-4 0,-2-7 225,-2-5 0,0-2-90,-1-1 0,-2 0-147,-2 4 0,-2 3 191,-4-5 176,-1 13-355,0 9 0,6 24 0,-3 13 0,10 52-540,-6-20 1,-1 3-990,1 17 0,1 1 50,-2-12 1,0-2 1478,-3-5 0,0-3 0,0 2 0,-1-8 0</inkml:trace>
  <inkml:trace contextRef="#ctx0" brushRef="#br0" timeOffset="16900">26919 9611 23723,'6'-55'1350,"2"6"-1170,4 10-1,6 12 91,8 19 0,9 30-135,-13 2 0,-1 9-782,2 17 0,1 11 1,-3 0 676,-4-10 0,-1 0 0,-2 3-30,1 1 0,-1 3 0,-1 2 0,-4 0 22,-5 0 1,-4 1-1,-2-1 1,-1-3-23,-1 3 0,-1-4 0,-3 2 0,0-6 0,-2 3 0,-1-2 0,-2-5 45,-8 13 0,-3-6-45,-1-5 0,-3-3 0,3-7 0,-3-1-330,-8 1 0,-2-3-929,6-7 0,0-3-91,1-4 1,1-4 1349,-9 1 0,27-28 0,4-2 0</inkml:trace>
  <inkml:trace contextRef="#ctx0" brushRef="#br0" timeOffset="17182">27853 10032 23274,'10'-14'1169,"-4"5"-1169,0 5 90,-4 10-90,4 1 0,-2 5 0,2-1 0,2-8 90,-3-6 180,1-10-180,-4-8 0,-2-4-90,0 0-180,-6 2-360,5 7-449,-8 7-900,4 9 1889,-3 9 0,0 11 0,0 6 0</inkml:trace>
  <inkml:trace contextRef="#ctx0" brushRef="#br0" timeOffset="17450">27751 10787 28581,'8'11'0,"2"3"0,6 4 0,3 5 0,-2 4 0,-2 20 0,-31 8-360,-8 3 360,-18-20 0,-9-3 0,14-12 0,-3-1 0,-15 7 0,0 1 0</inkml:trace>
  <inkml:trace contextRef="#ctx0" brushRef="#br1" timeOffset="24690">22387 16129 26422,'-10'-16'1259,"0"-4"-809,-6-7-90,-1-9-270,-7-12-90,-1-10-470,10 21 1,-2-1 469,0-7 0,-2-2-434,-4-8 1,-1-1 433,7 12 0,-1 0 0,0-1-445,-2-4 1,-2-1 0,1-1 444,0-4 0,0-1 0,0-1 0,-1 0 0,0-1 0,-1-3 0,5 11 0,0-3 0,-1-1 0,1-1 0,-1 1 0,0 1 0,1 0 0,-1 0 0,0 0 0,1 0-316,-1 1 1,0-1-1,0 1 1,0 1-1,1 1 316,-3-5 0,1 1 0,0 2 0,0 5 0,-6-13 0,0 5 0,2 4 0,-1 0-59,4 12 0,0-2 1,0 3 58,-2-3 0,-1 2 0,-5-9 0,0 3 0,-8-7 693,2 11-693,1-3 1134,12 19-1134,-1-3 2050,11 17-2050,5 0 1016,-3 2-1016,5-4 0,-5-1 0,5-4 0,-4-5 0,8 0 0,-8-6 0,4-12 0,-3-2 0,4 3 0,0 10 0,4 16 0,0 3 0,0 18 0,0 4 0,0 23 0,0 6 0,0 13 0,0 8 0,-4 5-1744,0 0 1744,-1-1 0,-2-6-908,3-5 908,-1-6 0,-2-10 0,6-4 0,-3-9 0,4-5 0,-3-10 1557,-9-10-1557,-5-28 0,0-5 0,1-20 0,12 3 480,0-2-480,4 0-53,0 17 0,0 0 53,4-13 0,-1 12 0,2 1 0,6 3 0,1-5 0,0 17 0,0 2 0,4 2 0,8 2 608,30 1-608,-16 9 0,1 1 0,2-1 0,0 1-69,2 2 0,-2 0 69,16 1 0,-4 0 0,-6 4 0,3 1 0,-19 0 0,-1-1 0,-17 0 251,-7 1-251,-2 6 0,-4 3 0,-4 6 0,-2 7 0,-7 9 0,-3 8 0,-2 5 0,-4 2-845,-3 0 845,-1-3 0,-6-3 0,-3-6 0,-6-3 0,-3-7-276,7-11 1,0-3 275,-21 8 0,10-10 0,0-1 0,-11 2 0,4-4-359,28 2-2340,27-1 1425,14 6 1274,13 3 0,8 0 0,4 1 0</inkml:trace>
  <inkml:trace contextRef="#ctx0" brushRef="#br1" timeOffset="25770">22951 15767 22734,'0'-5'2159,"0"1"-1530,0 4-449,0 6-90,0 11-90,0-1 0,0 8 90,0-12 0,0-5 180,0-3 90,0-6-270,0-7 270,4-17 179,8-10-179,1-3-270,3 11 180,2 24-180,-5 18 90,7 20-180,-2 13 0,-4 0 0,0 2 0,-3-9 0,0 1-410,3 14 0,1-1 410,-4-15 0,1-1 0,3 7 0,1-1-122,-1-8 1,0-2 121,12 26 0,-8-27 0,-18-30-90,-7-9 90,-15-10 0,-9-4 0,-1 6 0,-6 1 0,-5-3 0,-2 0 45,-2 1 0,0-3-45,-11-8 0,4-3 199,25 10 1,1-3-200,-7-9 0,5-3 253,4-21-253,18 10 0,7-5-45,12-8 1,5 0-465,0-1 0,5-1-1,5 8 1,5-2-1,0 4-480,-6 10 1,-1 3 0,2-1 989,2-5 0,2-1 0,-3 4 0,1-2 0,-3 6 0,8-15 0</inkml:trace>
  <inkml:trace contextRef="#ctx0" brushRef="#br1" timeOffset="26136">23390 15396 22194,'18'-5'3328,"-1"3"-2878,-3 0 90,-4 6-90,0 9 179,2 36-539,-3 2-286,-3-12 1,1 1 195,-1-7 0,0 0 0,8 13 0,1-2 0,11 17 0,-8-24 0,3-5-90,8-5 0,19-25 90,-10-19 0,-10-2 0,-2-5-133,-7-4 1,-1-1 177,-1-3 0,-2 0 45,-2-1 0,-2 0 180,7-28 0,-9 9 287,-4 3-467,-5 22-90,0 6 0,0 23 189,0 9-729,0 8-629,0 1-2879,0 7 4048,-5-16 0,-2 3 0,-5-14 0</inkml:trace>
  <inkml:trace contextRef="#ctx0" brushRef="#br1" timeOffset="26386">23662 15319 23634,'-28'-18'2338,"1"-2"-2068,-5-11-180,14 6 0,1-24 0,15 15-45,5-5 0,2-1 225,0-19-91,0 4 1,-2-1-421,-5-10 286,0 23 0,-2 3 45,-7-7 14,1 10-194,3 6-180,4 10-1709,3 6 270,0 8-989,2 11 2777,2 8 0,2 13 1,2 2-1</inkml:trace>
  <inkml:trace contextRef="#ctx0" brushRef="#br1" timeOffset="26777">23370 15206 23634,'-35'23'1888,"2"-3"-1708,9-10-90,9-4-90,28-6-539,49-2 359,-27 0 0,3-1-376,15 0 1,1-1 510,-11-1 0,1-1 0,17-3 0,0-1 90,-17 0 0,-1 0 90,9 0 0,-2-7 1304,0-26 0,-9-5-899,-3 3-513,-6-5 0,-8 1-27,-24 15 0,0 4 0,0 6 0,0 8 0,0 23 0,0 23 0,0 34 0,0-21 0,1 4-48,1 6 0,0 3 48,1 6 0,1 1-1419,0 1 0,2 1 1419,-1 1 0,0 0 0,1-5 0,0 0-1020,1-3 0,0-1 1020,-1-6 0,1-2-90,0-4 0,0-2 0,-2-7 0,0-1-1489,0 1 0,0-2 1579,0 6 0,-2-14 0,-3-28 0</inkml:trace>
  <inkml:trace contextRef="#ctx0" brushRef="#br1" timeOffset="27836">25631 14808 19136,'0'-7'3238,"0"2"-2878,0 3 270,0 2 269,0-2-449,0-2-270,0 1 90,0-1-90,0 4 179,2 0 1,2 16-270,-1 0-90,1 19 90,-4-3-90,-6 5 90,-15 9-90,-4-16 0,-13 5 0,-7-26 90,4-13-90,4-8 0,15-13 0,22-2 0,31-19 90,1 8-239,-4 13 0,1 2 149,22-5 0,-15 17 0,0 6 89,-2 14 1,-4 11-45,3 30 0,-8 11 0,-10-12 0,-8 2-806,-5-2 0,-5 2 1,-4-5 760,-6-6 0,-4-5 45,-1-2 0,-3-2-45,-25 16 45,9-26 0,-5-8 0,0-11 0,-1-10-45,-6-12 0,3-8-127,12-3 1,6-7 81,8-10 0,8-3 0,10 7 0,6 0-45,2-3 0,2 0-90,4 0 0,1-1-135,2 4 1,1 0-136,-1 3 0,1 1-135,-2 4 1,0 3-1035,10-21-900,-3 14 2519,-5 15 0,-4 11 0,-2 8 0</inkml:trace>
  <inkml:trace contextRef="#ctx0" brushRef="#br1" timeOffset="29120">25786 15030 22374,'18'5'1889,"0"-1"-1619,-3-4 90,-1 0 0,-2 0-91,0 6 1,2 3-180,2 11 90,15 26-180,-12-18 0,0 2 0,1 1 0,-1 0 45,0 0 0,-1-3-45,4 6 0,-1-5 0,-7-8 180,0-14-90,-9-14-90,0-20 0,-4-8 0,-2-5 0,2 5 0,0-1 0,0-15 0,2-4 0,2-3 0,2 0-337,-2 16 1,1 0 336,1-9 0,2 3 0,5-2 90,-2 12 90,4 15-1,2 16 181,17 43-270,-5 9-1315,-10-5 1,-1 2 1269,-5-5 0,-2 2-369,4 17 0,-2 1 324,-3-18 0,0 0 0,2 9 0,-2-2 0,1-3 499,-4-11-409,-4-16-90,-2-12-90,-9-41 90,5-4 0,-2 4 0,1-6 0,9-20 0,6-5 221,-2 13 0,1-2 1,1 0-222,2 0 0,0 1 0,1-1 0,2 1 0,2 0 0,-1 5-45,2 4 0,1 4 45,-1 3 0,0 3 0,-2 7 0,1 1 208,4 3 1,1 3-209,10-2 0,10 17 0,-13 27 0,-9 10 0,-1 4 90,11 26-336,-12-17 0,-3 2 246,-7-10 0,-2-1 1770,6 31-1770,-7-5 0,-8-24 0,-2-2 90,-8 10 444,-9 4-624,-3-27 180,-3-10-90,0-4-90,-1-10 648,-8-23-648,14-20 45,9 15 0,4-1 45,9-21 90,9 13-90,8 27 0,6 6 0,7 14 90,6 10-90,3 15 90,5 13-90,-12-5 0,1 4 0,-1 2 0,0 1-217,0-1 1,-1-1 216,-7-7 0,-2-3 90,7 10-90,-12-25 0,-3-5 0,-11-29 0,-2-15 0,-2-13 0,-4-1 0,-1-3 0,1 9 0,0-2-160,-5-16 1,-1 0 159,2 13 0,-1 2 0,-1 1 0,0 1 0,-1 2 0,0 1-1572,-6-8 1,-1 1 1571,3 12 0,-2 1 0,-11-12 0,-3 1 0,5 15 0,0 2 0,-24-17 0,11 11 0,23 18 413,8 5-413,8 3 3302,29-2-3392,3 1 0,3-1 0,4-2 0,1-1-133,11-1 1,1 0 177,-10 1 0,0 0-268,0-1 1,1 0 312,-2 0 0,-1-1-45,-2 0 0,0 0 135,5-3 0,-1-1 180,17-11-180,-7 1 0,-37 11 417,-27 20-507,-8 39 0,3 6-478,11-13 1,3 2 477,11 21 0,6-4-33,9-8 33,2-12 0,1-16 0,-4-15 0,-1-19 0,-7-14 0,-6-17 90,-4-10-534,-9-4 354,-4 2-270,-7 10-540,-3 8-359,-1 13-1792,-9 19 3051,6 16 0,-3 24 0,11 8 0</inkml:trace>
  <inkml:trace contextRef="#ctx0" brushRef="#br1" timeOffset="29272">27901 14921 23903,'9'44'1619,"-1"-6"-1349,-4-11-180,0-7-180,-2-10-2338,5 0 2428,-4-9 0,3-1 0,-4-5 0</inkml:trace>
  <inkml:trace contextRef="#ctx0" brushRef="#br1" timeOffset="29670">27869 14152 22554,'-5'-46'569,"0"-1"1,1 2 0,1 0-480,2 3 0,0 2-322,4 3 0,0 1 322,8-22 91,7 14-271,8 13-180,7 17-88,7 6-91,5 16-1,2 0 180,2 8 90,-2-3 180,-4-5 180,-7 2 180,-7-9 180,-9-3 370,-8-8-280,-6-8-1,-4-6-89,-2-6 270,0-22-1,1-5-449,4 3 270,3 2-630,4 46 0,-1 13 0,2 36 0,-2 21-221,-6-24 0,-1 7 1,1 1 220,-1 8 0,-1 2 0,0 0-522,1-1 1,-1 1-1,0 1-603,0-8 1,-1 2 0,0-2 0,1-5 1124,0 5 0,1-4 0,0 9 0,2-4 0,2 6 0</inkml:trace>
  <inkml:trace contextRef="#ctx0" brushRef="#br1" timeOffset="30792">29534 13424 23004,'8'-37'1799,"-2"6"-1080,-2 8-359,-7 20-90,-8 13-90,-13 23-90,-8 15-45,10-19 0,-1 1-188,-1 3 1,0 0 142,1 0 0,0 0 0,1-2 0,3-1 90,-12 27-90,11-10 0,10-4-51,28 7 51,6-13 0,23 9 0,-2-16 0,-15-10 0,0-1 0,12 5 0,3 3 0,-19-20 373,-9-9-283,1-13-127,-8-13 127,-2-15-3482,-4-9 3482,-2-9-90,-7-5-209,0 32 0,-1 0 254,-2 1 0,-2 0-45,-3 1 0,-2 1 0,-2 2 0,-3 1-175,-2 3 0,-3 2 175,-3 3 0,-2 2-41,-1 3 0,-2 1-49,-12-1 0,1 1 0,-16-3-45,25 8 0,3 3 2882,6 2-3017,18 4 797,19-2-797,24-3 1,16-2 89,12-6 180,-28 5 0,1-2 45,17-8 0,0-1 158,-13 3 1,-2-1-69,10-4 0,-3 0 359,8-8 226,-1-6-271,-12 12 1,0 22-180,-17 24 0,-6 37-624,-11-24 1,-1 3 442,-1 5 1,0 5-90,-1 0 0,-1 5 0,0-2 0,1 7 0,-1 1 0,1 0 0,0 4 0,0-7 0,-1-13 0,-1-3 0,2 6 0,0-6 392,-3-9-392,0-25 0,0-23 0,1-21 0,2-9-45,-1 3 0,2-2-994,0 0 0,0-3 0,2 2 994,3-17 1,2 1 44,-2 18 0,0 0 0,2 0-64,-1 0 0,1 0 1,0 1 63,8-21 0,1 3 0,-2 5 0,6 1 0,6 7 0,6 0 0,-1 5 0,1 4 0,2 4-30,-1 3 0,4 1 0,-3 8 30,-2 13 0,-1 7 0,-1 3 0,-1 4 90,30 12-90,-4 16 45,-24 2 0,-3 7 0,-2 8 0,-4 3-289,0 1 1,-3 1 243,-5 0 0,-5-3 0,-6-17 0,-2-2 1373,2 5 1,-2-2-1374,2 10 0,1 5 1024,-6-30-1024,0-8-90,-2-8 0,0-13 904,-6-11-903,-4-10 219,-9-9-130,-5 1 0,-3 4 0,-5 8 90,-30 21-90,11 15 0,14 2 0,0 4 0,-10 20 90,4 2-270,13 3-90,7-2-450,13-3-2068,8 2 449,10-20 2339,7-4 0,7-23 0,3-5 0</inkml:trace>
  <inkml:trace contextRef="#ctx0" brushRef="#br1" timeOffset="31001">31032 12868 23274,'25'-30'2158,"-3"7"-1708,-6 9 0,-2 20 0,0 19-180,1 23-225,-6-15-1,0 2-1695,0 5 0,0 2 1651,1 4 0,-1 1-90,-1 1 1,0-1-466,0 0 1,-2-1 14,-1-3 1,-1 0-1395,-1 7 0,0-3 1934,-2 14 0,-1 1 0,0-38 0</inkml:trace>
  <inkml:trace contextRef="#ctx0" brushRef="#br1" timeOffset="31434">31536 12899 21475,'22'-34'2608,"0"-4"-1888,-10 22-540,-3 6 0,-15 18-180,1 3 180,-1 0-91,-1-5 181,6-4-180,-3-11 0,4-7 0,0-11 90,6-9-90,4-6 90,10-1-90,5 4 90,5 8-90,1 10 0,3 14 90,14 34-91,-16 9 1,-12-5 0,-5 2-474,-10 31 429,-8-31 0,-5 2 45,-15 15 0,-6-2-45,8-11 0,-3-3 0,-9 10 0,-1-3-45,-6 2 90,9-9-90,14-10 0,10-4 0,18-2 0,34 13-180,3-8-425,-11-7 1,3 0 244,-8-5 0,-1-1-630,31 8 169,-10-4-3497,-2-7 4318,-21-13 0,-6-11 0,-18-11 0</inkml:trace>
  <inkml:trace contextRef="#ctx0" brushRef="#br1" timeOffset="31669">31361 12262 21924,'-10'-39'480,"1"0"0,2 2 0,4 0-31,9-27-801,14 8 892,9 15 136,8 13-496,0 23 72,-2 21-252,-5 25 0,-8 18-237,-12-22 1,-3 1 56,-2 3 0,0 2-720,-2 17 1,-2 3-1215,-6-2 1,-1-1 2113,2-3 0,-1-2 0,-5-9 0,-1-6 0,-3 5 0</inkml:trace>
  <inkml:trace contextRef="#ctx0" brushRef="#br1" timeOffset="32170">30988 12687 21385,'-30'-2'1709,"12"-3"-1619,21-2 0,22-4-90,24 0 0,-16 3 0,3 0-45,5-1 0,4 0 15,3-1 0,4-2 0,2-1-1328,0-1 1,0-2 0,0 0 1447,2 0 0,-1 1 0,-2-2 30,-6 1 0,-2 0 0,-5 0 364,-2-1 0,-5 0-34,26-14 0,-10 1-1,-9 3-89,-7 6-90,-9 4 0,-4 5 90,-6 5 3267,-1 11-3267,-2 18 285,0 23-510,-4-12 0,0 5-75,-1 6 0,1 6 0,0-1-280,0 10 1,1 2 219,-2-13 0,1 4 0,-1 1 0,0-4-485,1 17 1,0-4 529,-1 0 0,0-6-45,-1 9 0,-10-56 90,-16-67-120,10 15 0,2-7 0,0-5-551,3 5 0,1-4 1,0-3-1,1-1 1,0 2 580,-1-9 0,1 0 0,1-1 0,2-4 0,2 10 0,2-5 0,1-1 0,1 0 0,0 4 0,0 5-376,1 2 0,0 4 1,1 3-1,1-3 376,2-10 0,2-3 0,0 3 0,2 7-90,7-9 0,5 8-45,1 8 0,4 6-13,1 10 1,3 6-303,2 7 0,2 6-225,0 7 1,1 6-181,0 7 1,0 5-495,-2 3 0,-1 4 1349,-2 5 0,-3 4 0,-4 4 0,-3 2 0,-2 3 0,0 0 0</inkml:trace>
  <inkml:trace contextRef="#ctx0" brushRef="#br1" timeOffset="32574">32750 12316 20351,'0'11'3419,"0"-4"-1448,7 12-1431,5 22 0,0 8-2433,-4-17 0,0 1 1938,6 29 0,-2 3-45,-9-14 0,-1-2 302,0-11 1,-1 0-259,-1 9 1,0-3-134,0 6 89,0-12 250,0-11-519,0-8 179,-5-16 0,-4-13 0,-5-17 90,-6-14 0,-4-7 0,-5-4 90,2 20 0,-2 2 3149,-15-6-3194,14 14 0,-3 10 89,-8 34 1,3 12-45,1 4-90,5 19 0,9 2 0,23-15-449,3 17-541,3-48 103,-2-7-822,-2-17 1709,2-34 0,-2-1 0,0 11 0,0-1 0</inkml:trace>
  <inkml:trace contextRef="#ctx0" brushRef="#br1" timeOffset="32739">32315 12334 22284,'-24'-14'2069,"5"7"-1799,13 1-180,19 6 0,22 4-90,26-3-135,-21 3 0,3 0-738,6-3 0,3-1-447,-4 1 1,4 1 0,-3-1 1319,6-1 0,-2 0 0,12 1 0,-4 2 0,-27-1 0,0 1 0</inkml:trace>
  <inkml:trace contextRef="#ctx0" brushRef="#br1" timeOffset="38986">22525 17879 21475,'-22'0'2518,"-1"0"-2068,-1 0-90,1-2 0,5-1-91,8 1-89,4-2-90,8 1 0,9-3-90,15 1 90,21-4-90,-14 6 0,5-1-576,7-1 0,5-1 1,-1 0 575,13 0 0,1-1 30,-8 1 0,4-1 0,-2 0-143,-1 1 1,-2 0-1,0 1 113,-6 1 0,-2 1 0,0-1 0,20-2 0,-2 0 0,-11 4 0,-7 1 90,-2-1-90,-6 2 90,-19 0 1830,-13 0-1830,-2 0 325,-2 0-235,-2 0-180,-8 4 90,-1 1-90,-7 4 0,-7 0 0,5-4 90,-6-1-90,10-4-90,5 0 90,4-4 0,5-11 0,2-2 0,3-10 0,8 4 0,3 3 0,5 2 0,19 4 0,-6 21 0,14 21 0,-23 11 90,-9 12-90,-16-10 0,-10-1 0,-12-1 0,-11-3 45,-2-14 0,-6-4-45,-6-5 0,-2-3-267,-1-1 1,-1-3 266,0-6 0,2-5 0,17-5 0,1-3 0,-7-7 0,1-5-45,6-5 0,2-1 0,1 2 0,4 0-315,-2-25-450,20 27-1888,12 1 179,4 10 2519,7 4 0,3 10 0,0 2 0</inkml:trace>
  <inkml:trace contextRef="#ctx0" brushRef="#br1" timeOffset="39671">23601 17938 23993,'2'-14'1979,"2"1"-1799,2-1 0,4 0-90,2 5 0,6 2-90,7 5 0,7 10 45,0 4 0,2 3 0,7 6 0,0 4-45,1-1 0,0 0-279,-1 2 0,-2-2 369,6 8-255,4-1 165,-20-9 0,2-7 0,-19-9 90,-2-6-90,-5 0 0,-2-22 0,-8-3 0,-2-27 90,-5-2 140,5 12 0,2-3-185,1 1 0,1 1-84,-1 0 0,2 1 39,6-21 0,4 29 90,21 7 0,-1 13 90,15 10 0,-7 17-90,5 14 0,-2 12 0,-13-4 0,-1 2-308,9 19 218,-14-19 0,-3 0 0,1 6 90,-6-9 155,-5-7-245,-4-9-90,-3-10 0,2-11 0,2-13 0,6-15 90,6-12-90,9-14-55,-10 24 0,2 0 190,0-1 0,1 0-1521,7-8 0,0 2 1565,7-13 181,4 2-195,-18 37 105,-2 18-180,2 19 0,-2 26 0,-2 9 0,-4-19 0,1 2-10,-1 2 0,0 5 1,1-2 9,5 10 0,1-4 0,-3-13 0,1-2-360,5 8 0,3-4-719,14-2-360,0-12 3065,1-16-3605,-3-13-360,-3-14 2339,-1-16 0,-7-11 0,0-7 0</inkml:trace>
  <inkml:trace contextRef="#ctx0" brushRef="#br1" timeOffset="40170">25323 17761 20395,'-14'-34'3418,"-1"5"-2158,-10 12-721,7 19 91,-6 13-270,16 14-180,2 5-90,6 3 0,7-3-90,4-5-180,11-6-90,3-11 0,4-6 90,-1-14 90,-1-7 0,-3-12 90,-2-33 90,-11 5-170,-5 14 0,-3 0 170,-8-25-1,0 20 1,0 1 0,-3-21-90,3 27 0,1 2 0,4-3 0,0 10 0,4 5 90,2 7-180,6 5 0,4 4 0,3 4 161,1 3-251,0 8 0,-1 2-269,6 11 269,-9-4 90,4 3 90,-12-11 270,-2 1 359,-4-11-179,0 0 0,-2-11 89,2-2 361,-2-8-540,6 9-360,-4 10 0,6 25 0,-2 26 0,1 5 0,0 4-466,-2-10 1,-1 1 465,3 19 0,0 0 0,-4-19 0,0 1-315,0 12 1,0 0-451,-2-17 0,0-1-224,0 7 0,0-3-1710,-1 0 2699,0-11 0,-4-11 0,0-6 0</inkml:trace>
  <inkml:trace contextRef="#ctx0" brushRef="#br1" timeOffset="40619">26411 17191 22824,'0'-25'2519,"0"3"-1440,0-2-539,0 13-91,-7 11-179,-2 23-90,-6 22-90,7 18-430,5-25 0,0 2 340,3 3 0,0 2 0,4 1 0,1 1 0,2 0 0,3-1-180,5-1 0,3-2-135,3-1 1,2-2-1795,4-4 1,1-2 1343,2-3 1,2-3-360,0-4 0,1-3 1098,-2-4 0,1-4 0,27 2 1,-3-9-1</inkml:trace>
  <inkml:trace contextRef="#ctx0" brushRef="#br1" timeOffset="41326">27110 17146 22548,'-9'-20'1169,"1"4"-679,0 4-400,0 8 136,-2 2-136,0 2 69,-13 4 111,1-5-90,-5-4 210,7-9-210,8-8-90,6-3-90,2-2 90,10-1-90,4 1 0,8 0 0,10 4 0,3 3 0,22 10 0,-14 14 180,10 15-90,-24 17 90,-11 14 0,-7 9-1741,-16-9 0,-5 0 1651,4-12 0,-2-1-90,-9 11 0,-2-3 90,-10 7-90,-1-3 0,18-20 0,3-5 0,23-18-90,28-6 90,28 0 0,-31-1 0,0 2 1482,5 1 0,-2 2-1482,13 3 0,13 13 0,-22-5 0,7-1 0,-27-4 0,-4-9 0,-7 3 0,-5-10 0,-5-8 0,-1-11 0,0-11-90,0-9 90,4-10 0,4-8 96,-1 29 1,1 0-97,0-2 0,2-1 0,7-12 0,1 0 0,-5 13 0,1 1 44,5-8 1,2 4 45,7-4 450,4 13-270,-10 20-90,-1 18 0,-14 23-135,-5 7 0,-1 4 0,1-6 0,0 2-45,0 14 0,0 1-142,3-12 1,0-2 96,2-2 0,0 0-90,1-3 1,1 0-586,4 4 0,2-3-449,7 12-180,5-1 0,-3-33-402,3-15-588,7-14 2339,1-16 0,2-13 0,-3-8 0</inkml:trace>
  <inkml:trace contextRef="#ctx0" brushRef="#br1" timeOffset="41871">28336 16495 17599,'16'-44'3058,"-3"6"-1231,-3 15-1108,-6 10 298,-6 19-567,-8 12-23,-10 21-247,-11 13-135,12-21 0,-1 2-260,-1 3 0,-1 0 215,1 1 0,1 1 0,1-2 0,2 3-333,2 11 1,3 0 332,4-15 0,2-1 0,2 8 0,4-2 0,6 1 0,7-7 0,5-9 0,13-5 0,-2-11 1209,7-3-1209,-10-6 761,4-6-761,-1-9 0,-4-5 0,-3-9 0,-12-2 0,-2-7 0,-2-12 0,-4-11-1711,0-3 1756,-1 29 0,0 0 45,3-31-265,2 5 265,2 6-90,2 10 0,2 7 90,5 8-90,3 8 0,4 10 0,3 12 90,3 14-90,-1 11 1744,-1 13-1654,-3 8-90,-12-10 0,-2 2 0,0 16 0,0 11 0,-11-32 322,0-7-592,0-8-180,0-9-270,0-9-269,-3-7-180,2-11-720,-3-9-540,4-12 2429,-5-10 0,-2-4 0,-5-3 0</inkml:trace>
  <inkml:trace contextRef="#ctx0" brushRef="#br1" timeOffset="42491">28121 16450 21205,'-56'-11'2249,"7"-1"-2069,13-1-1,17-1-89,15-2 0,24 0-90,21-4 0,-10 9 0,3 0-609,8-3 0,3 0 699,8 0 0,2-1-1004,5 0 0,1 0 1093,1 2 1,4-1 60,-8 2 0,4 0 0,-4 1-599,8 0 1,-2-1 477,-12 3 1,2-1 0,-6 1-343,-5 2 1,-5 1 491,27-2 592,-17 4-681,-4 23-90,-20 11 0,-5 9 1644,-20 3-1734,-6-17 1373,-5-5-1373,-2-11 1411,-1-3-1411,-1-12 0,1-5 0,3-12 0,6-4 0,8-23 0,21 2 0,2-1 0,17 12 0,9 27 0,-11 15 90,9 18-90,-20 17 90,-9 15 0,-10 7-90,-12-14 0,-6 2-231,-1-13 0,-3-1 231,-7 11 0,-4-3 0,3-15 0,-5-3 0,-11 4 0,-2-3 0,-15 10 0,20-17 0,1-3 0,2-6 0,10-5 0,10-6 0,13-8 0,28 6 0,29 18-45,-29-4 0,1 3 119,6 9 1,-2 5-210,-7-4 0,-2 0-90,0 1 0,1 0-135,-3-1 0,1-2-719,16 18-450,-9-12-810,-9-12 2339,-10-17 0,-6-19 0,-4-9 0</inkml:trace>
  <inkml:trace contextRef="#ctx0" brushRef="#br1" timeOffset="42725">29164 15794 22824,'-23'-41'569,"-1"0"1,4 3 0,3 1-390,-3-20 270,18 17-91,20 19-89,35 41-180,-7 14-357,-13-2 1,-3 5 266,-11-4 0,-3 2 0,-3 1 0,-2 1 0,-4-1 0,-2 0-45,-1-1 0,-2-2-225,-11 26-540,-5-23 1,-4-4-900,-16 9 1709,-16 2 0,12-32 0,2-5 0</inkml:trace>
  <inkml:trace contextRef="#ctx0" brushRef="#br1" timeOffset="44357">30025 15952 22014,'16'-18'2429,"-1"0"-1529,2 0-1,-14 14-449,-35 46-450,0-2 45,-1 8 0,1 2-45,5 5 0,14-12 0,10 4 0,28 7 0,11 1 0,-7-3 0,4-1-307,-4-14 1,3 0-1,-3-3 307,1 0 0,-3-3 90,3 7-90,-5-8 0,-7-10 90,-10-19-90,-6-37 0,-6-12 0,0 11 0,-1-3 0,-1-11 0,-1-3 0,0 8 0,-2-3 0,-1 0 206,0 1 1,-2 0 0,-1 0-237,-3-2 0,-1-1 0,-1 6 30,-1 5 0,-3 5 0,-4 2 0,-1 6-90,-5 2 90,-11 2 0,11 13 0,-5 4 0,-2 3 0,-1 1 0,-15 2 0,18 4 120,-6-3-210,25 7 0,10-7 90,10 10-270,30-6-90,32 2 315,-29-4 0,1-2-172,8 0 1,-1-2 216,-9 0 0,-1-2-45,1 0 0,0-1 45,-1-1 0,0-2 90,30-10 90,-3-2 90,-23 4 0,-2-2 0,13-8 0,6-6 89,-22 7-179,-14 9-180,1 0 90,-11 10 180,5 27-90,-2 10 0,-1 5-90,1 1 0,-1 3-505,4 18 0,-2 1 415,-2-10 0,-1 0 0,-1 1 0,0 1 44,-2-2 1,0-1-90,-1-4 1,0-2 172,-1-4 1,0-3-129,2 25-90,0-16-179,-2-13-181,-1-16-90,-2-12 90,-1-19 91,0-17 89,0-20 180,0 19 0,0-4 383,0-23 0,0-4-233,1 19 0,1 0 0,-1 0-419,0-1 1,0 1 0,0 2 403,1-15 0,2 5 45,1-8-731,4 10 641,5 7-228,26-8 228,2 19 0,-9 12 0,2 3 90,28 0-45,-29 11 0,1 1 45,0 1 0,-1 1-112,1 1 1,-1 1 201,28 0 0,-8 2 1138,-9 6-1138,-7 6 689,-5 8-419,6 30-270,-12-5-187,-10-11 1,-3 2 6,4 23 90,-3 5-90,-1-3 0,-4-4 0,-2-7 0,0-10 640,-3-8-640,-1-7-90,-3-13 0,-1-4 0,-5-14 0,-5-8 90,-11-11 401,-3-7-401,-7-2 0,1 2 0,-14 3 0,13 14 0,-8 3 0,15 20 0,1 2 0,3 6 0,3-1-450,3 3-1529,4-5 450,0-2-810,6-7 2339,-5-4 0,7-6 0,-3-2 0</inkml:trace>
  <inkml:trace contextRef="#ctx0" brushRef="#br1" timeOffset="44825">31349 15645 21924,'12'-16'2159,"2"0"-1619,4 6-90,8 4 269,29 4-539,-19 8 0,1 2-90,0-1 0,-1 2 0,2 5 0,-4 3 90,7 16 0,-6 6-90,-11 4 0,-8 3-1,-8-3 1,-4-5 0,-9-4-90,-2-9 0,-5-5 0,0-6 0,5-7 0,1-7 0,6-11 0,0-12-45,5-8 0,3-4 45,8-28-271,-3 15 1,4-3 270,6-10 0,1 2 45,-7 15 0,1 2-45,3-12 0,1 3 0,1 1 270,-4 20-90,-1 19 0,-2 26-90,0 24 90,3 22-405,-10-23 0,0 2 270,2 4 0,0 2-1092,0 1 0,1 0 1047,-1-1 0,0 0 0,0-4 0,0 0 33,3 6 0,0-3-393,4 15-539,4 0-2609,-16-45 719,-3-18 2789,-3-25 0,0-15 0,0-10 0</inkml:trace>
  <inkml:trace contextRef="#ctx0" brushRef="#br1" timeOffset="45569">32332 15473 22554,'0'19'1709,"0"7"-1259,-6 12-180,-2 5-90,-5 7 0,-3-4-91,5-3 91,-2-9 90,8-7 0,-4-7 0,8-10-90,-3-4-180,4-24 0,6-3 0,4-19 0,9-1 90,3 0-90,3 2 0,-3 9 0,-1 10 0,-3 11 0,-4 5 0,5 22 0,-3-3 0,2 16 0,-4-11 0,-4-2 0,0-8 90,-4-4-90,-2-6 90,-2-6-90,-2-8-3392,0-13 3392,0-12-118,0-12 208,0-9-90,-1 27 0,-3-1-190,-6-12 0,-3 1 190,0 12 0,-1 1 0,-7-7 0,-2 4 0,-16-1 0,0 7 3056,-12 4-3416,28 13 129,-6 2-398,40 20 884,20-8-255,6 8-90,12-10 90,-9-4 90,-3-5 0,-2-7 269,4-16-89,-12 6 0,2-9 0,-12 15 90,-5 2-180,-2 2-1,-4 5 1,0 1 450,0 12-270,0 12-90,4 19-270,0 21 0,-2 5 0,0 4-1008,-1-11 0,-1 2 1008,0-5 0,-1 2 0,0-2 0,0 8 0,0-3 0,1-1 0,-2-2-410,0 0 0,-1-2 410,0-4 0,1-2-119,-1-2 1,1-3 118,4 28 0,-2-12 0,0-13 0,-2-10-1212,-2-2-1486,0-16 2945,-2 2 0,-5-19 0,-2-1 0</inkml:trace>
  <inkml:trace contextRef="#ctx0" brushRef="#br1" timeOffset="52227">8519 2596 20935,'13'-27'2699,"-3"4"-2160,-2 1 1,-2 4-90,-4 2-1,0 2-179,-2 3-90,0 4-90,0 1 180,0 3 0,0 21-180,-9 11 90,-6 32-135,2-24 0,-2 3-651,-3 7 1,-1 3 650,-2 6 0,-1 2-45,-1 3 0,-1 0 0,1 1 0,-1-1 0,1-2 0,0-1 0,2-4 0,1-3 0,0-4 0,2-2 0,2-6 0,1-3-354,1-3 0,0-3 354,-7 18-180,3-10-540,4-3 91,7-19-91,2 0 1018,7-16-1557,4-4 91,4-7 1168,8-13 0,5-15 0,3-9 0</inkml:trace>
  <inkml:trace contextRef="#ctx0" brushRef="#br1" timeOffset="52570">8938 2443 21835,'16'-28'2158,"-2"3"-1888,-5 7 90,-5 3-90,-3 3 0,-1 5-90,0 9-91,0 14 181,-10 41-90,1 6-584,0-15 1,-1 3 448,2-4 0,0-1-45,-1 5 0,-1 0 45,0 2 0,0 1-45,0-1 0,0 2 0,0-8 0,0 2 0,0 0-1032,1-3 1,0 0-1,-1 0 1032,-3 19 0,-1-3-90,3-11 0,1-7-762,-2 6 402,0-14-179,1-4-271,5-12 365,2-2-1714,-1-11 3018,0-7 0,-7-11 0,2-8 0</inkml:trace>
  <inkml:trace contextRef="#ctx0" brushRef="#br1" timeOffset="53074">7728 3026 21115,'-9'-9'2159,"1"0"-1530,8-2-89,20-1-270,3 1-135,18 3 0,8 3-135,-9 0 0,3 0-366,-1 1 0,5 1 0,-2-1 366,18 0 0,-1-1 0,-18 2 0,1 0 0,0 0 0,-2 0 0,0 0 0,6 0-18,8 0 0,10 0 0,3 1 0,-3-1 0,-10 1-72,9-1 0,-2 0-1080,1 1 1,11-1 0,-8 1 0,-28 1 1169,-32 1 0,-13 0 0,-9 0 0</inkml:trace>
  <inkml:trace contextRef="#ctx0" brushRef="#br1" timeOffset="53584">7752 3383 10254,'-37'9'4228,"4"0"-499,-17 5-2560,19 12 527,3-7-1426,30 8 884,24-13-794,18 0-270,-13-8 0,5-1 383,14-1 0,8-2 1,-1-1-474,-6 1 0,-2-1 0,4 0-454,2 0 1,4-1-1,1 0 1,-3-1 453,6 0 0,-3 0 0,1-1 0,0 1 0,0-1 0,0 0 0,-3-1 0,-1 0 0,-1 0 0,-5 0 0,0 0 0,1 0-287,14-2 0,2 0 0,-7 0 422,-6 1 0,-2-1 45,16 0 0,-7 0 539,-20 3 614,-22 2-1333,-1-2 1938,-17-1-2658,-2 1-3490,0 0 4210,-6 2 0,-2 8 0,-7 2 0</inkml:trace>
  <inkml:trace contextRef="#ctx0" brushRef="#br1" timeOffset="55662">6302 13817 21655,'-12'0'2878,"5"-2"-2518,2 2 359,5-4-449,0 1 0,0-1-90,2 1 180,9 1 89,49-4-404,-24 3 0,4-1-711,2-1 1,4 0 0,1-1 695,-4 1 0,1 0 0,16-3-17,-23 4 1,7-2-1,7 0 1,6-1-1,6-1 1,4 0-1,4-1 1,3 0-1,2 0 1,1-1-1,1 1 1,0-1-1,0 0 1,-3 1-1,-1 0 1,-4 0-1,-4 1 1,-4 0-1,-6 1 1,-5 1-375,17-3 1,-9 1 0,-6 1 0,-3 1 0,3-1 0,5-1 0,10-1 364,-16 2 1,7 0 0,6-1 0,6-1-1,4 0 1,3 0 0,3-1 0,1 0-1,0 0 1,-1 0 0,-2 0 0,-3 1-1,-4-1 1,-5 2 0,-6 0 0,-8 0-1,-7 2 1,-10 0 0,-10 2 175,19-8-90,-13 1 0,-6 2-90,-5 0 0,-5 2 0,-2 0 0,-4 5 1395,2 0-1395,-2 2 3392,3 0-3392,1 0 0,-2 0 0,2 0 0,-2 0 0,1 0 0,-7 0 0,0 0 0,-6 0 0,3 0 0,2 0 0,1-2 0,2-1 0,-2-1-630,6-1 180,-7 3-89,3 0-361,-8 2-180,0 0 1,-6-4 0,-1-1 0</inkml:trace>
  <inkml:trace contextRef="#ctx0" brushRef="#br1" timeOffset="56146">9908 12836 23544,'-26'-12'2878,"1"-1"-2698,5 4-90,4 0 0,7 2-90,4 5-3392,10 0 3392,7 2-212,47 14 32,4-3 90,-13 1 0,6 0-903,1-2 1,5 0-1,-4-1 948,-3 0 0,-1 0 15,0-1 0,4 0 0,-8 0 24,-12-1 1,-5-1 185,12-1 2073,-7 8-1803,-32 6 121,-10 6-391,-10 7 0,-5 4 0,-13 19-150,6-10 0,-4 8 0,2-2 1098,1 0 0,2 0-1128,2-9 0,0 1 0,4-4 0,2-2 0,5-5 0,0 4 23,2-4-23,-2 5 90,3-14-90,-23 3 90,-10-37-90,-7-4 0,11-15 0,3-8-45,12 11 0,2-3-281,-2-12 0,0-5 1,2 1 190,3-1 0,2-3-211,0-4 1,0-7 0,2 7-105,3 6 1,0 4-226,-1-11 0,1 4-1483,-2 6 2158,2 18 0,-3 18 0,-3 10 0</inkml:trace>
  <inkml:trace contextRef="#ctx0" brushRef="#br1" timeOffset="56915">3472 12827 21565,'-44'-17'2698,"-5"12"-2248,-10 21-3056,26 3 1,1 7 2875,-5 8 0,3 7-45,-2 10 0,4 6 2,10-14 0,2 3 0,1 1-167,2 5 0,2 2 0,2 1-31,2 3 1,3 1 0,2 1-30,2 2 0,2 0 0,3 0-48,3 0 1,3 0-1,2 0 48,1-3 0,2-1 0,3 0-90,1-4 0,2 0 0,3-2-60,-1-4 0,3-2 0,1-2-120,0-3 0,1-3 1,1-1-316,11 11 1,6-6-1851,14-6 1,3-8 2434,-17-14 0,1-6 0,11-8 0,-1-9 0,-20-10 0,0 0 0</inkml:trace>
  <inkml:trace contextRef="#ctx0" brushRef="#br1" timeOffset="57487">3675 13429 21088,'-12'-34'810,"0"1"0,-11-28-631,3 14 1,2 10 656,3 13-746,1 12 263,0 6-353,-2 20 89,-4 12-89,-3 22 90,-1 11-127,13-25 1,1 0 36,0-2 0,2 2 45,1 8 0,2 0-45,-1 11 400,4 7-400,8-33 90,6-7-90,26-2 0,-3-6 0,18-5 0,-12-3 0,-1-4 0,-1 0 0,-4 0 311,-7 0-222,-6 0-178,-7-12 89,-7-4 0,-22-35 89,-4 8 1,2 13 0,-3-2-157,-1-1 1,2 1 66,-7-16 0,12 10 0,6 1 0,12-3-1614,42 15 0,11 10 1614,-15 12 0,17 11 0,-6 9 0,-37 20 0,-3-6 0,-8-13-90,-6-18 59,0-4-328,-6-1 2491,-6-16-3211,-1 3-1080,-5-13 2159,6 6 0,5-4 0,2-1 0</inkml:trace>
  <inkml:trace contextRef="#ctx0" brushRef="#br1" timeOffset="58647">4032 12949 21924,'-14'-23'2429,"2"3"-2159,0 2-180,5 4-90,0 3 90,6 6 0,-3 9 90,10 12 0,4 18 89,11 16-224,-8-18 0,0 1 45,3 7 0,1 2-402,1 2 1,0 1 311,1 2 0,1 1 45,0-2 0,1-1-45,-2-3 0,0 0 0,0-4 0,-1-2 0,-2-4 0,-1-3 90,9 19 0,-6-12-90,-6-16 90,-5-11-180,-4-17 90,-10-19 0,-6-23 0,3 16 0,0-2-1340,-4-8 1,1-3 1339,1-4 0,0-2 0,-1-5 0,1 0-540,1-2 0,2 0 540,1 0 0,1 0-266,3 3 1,0 0 265,3 5 0,2 0 0,2 6 0,1 2 0,2 5 0,2 3-24,12-23 24,7 16 0,7 20 0,5 17 0,4 19 0,3 19 2245,1 14-2245,-23-20 0,-1 3 0,-1 0 0,-1 0 0,15 26 90,-7-5-90,-9-9 1379,-6-12-1379,-8-9 887,-7-11-887,-8-15 0,-9-12 0,-5-20-90,-5-19 90,14 22 0,1-3 0,-1-4 0,2-2-1538,2-2 0,3-1 1538,1 0 0,2 1 0,4 1 0,2 2-62,2 1 0,2 2 62,3 3 0,3 2-74,14-24 74,7 11 0,18 17 0,-9 21 0,11 13 2941,-14 18-2941,-6 6 0,-5 2 734,0 13-734,-16-12 115,0 7-115,-17-16 0,-18-5 0,-7-30 0,-1-7 0,0 5 0,4-10 0,11-2 0,33 12 0,3 3 0,17 5 0,-9 10 0,9 10 0,-13 9 0,-1 4 0,3 16 0,-11-10 0,-5 3 0,-6 5 0,-10 6 0,-4 1 0,5-3 0,-1 0-250,-6 7 0,-1-4 250,7 4 0,3-7 0,3-6 90,1 0-90,0-21 0,2 6 0,1-21 500,3 3-500,5-4 0,2 0 0,6 0 0,5-4 0,3-1 0,5-6 0,3 0 0,19-7 0,-12 4 0,21-6 0,-22 8 0,-8 3 0,-10 5-180,-16 4 0,-1 0 0,-3 0-269,-1 0-181,-2 0-5127,1 0 5757,-10-8 0,-1-2 0,-7-8 0</inkml:trace>
  <inkml:trace contextRef="#ctx0" brushRef="#br1" timeOffset="58929">5202 11941 21295,'0'-46'2159,"0"7"-1890,0 8-89,-4 10 0,3 10 90,-2 13 0,5 18-90,3 23 0,6 20-609,-3-21 1,0 2 518,1 5 0,0 0-90,2 5 0,1 1 0,-1-1 0,0 1 45,1-1 0,1-2-45,-1-2 0,0-2 0,-1-4 0,0-2 0,0-5 0,-1-2-180,6 24-989,0-4 89,-7-29-1168,-2-1 2248,-5-37 0,-9-8 0,-2-12 0</inkml:trace>
  <inkml:trace contextRef="#ctx0" brushRef="#br1" timeOffset="59741">4576 12859 16977,'6'13'4678,"2"-5"-4229,1 2-179,1-9-90,-4 3 0,-2-4 90,-2 0 360,-2 0-361,2 0-89,0 0-90,2 0 0,2-4 0,9-51 0,-6 19-45,-1-3 0,-1-1 45,-5-3 90,-7-23-90,-8 16-90,3 17 0,-2 1 0,-15-9 0,0 4 0,1 10-270,2 9-270,-1 9-179,-1 17-361,0 11-1258,-1 15 2338,3 3 0,7 1 0,3-1 0</inkml:trace>
  <inkml:trace contextRef="#ctx0" brushRef="#br1" timeOffset="60148">5575 11552 22734,'-18'-17'1709,"2"4"-1619,7 2-90,0 6 90,8 1 90,-2 14-90,8 10 0,5 27-45,1-12 0,0 3-396,4 9 1,-1 4 395,3 6 0,1 6-45,-1-3 0,2 4 0,-2-2-392,-4-15 0,-1-2 0,2 2 54,0 3 1,1 3 0,1-1 0,-2-5-1372,4 9 0,-1-6 1709,-1-4 0,-1-6 0,2-3 0,-11-35 0</inkml:trace>
  <inkml:trace contextRef="#ctx0" brushRef="#br1" timeOffset="60589">5799 11701 22554,'-4'-55'2339,"3"7"-2159,-2 8-90,3 10 0,5 6 0,18 12-1,20 34-89,2 12 0,-20-4 0,-3 4-435,-9-2 0,-2 0 435,7 29 0,-6-4 90,-6 3 0,2-19-90,-4-10 0,6-16 0,4-15 0,6-5 0,9 0 0,6-4 870,3 4-870,1 1 0,-2 4 0,-5 0 0,-3 0 90,-5 0-90,0 0 0,-9 0 90,-1 0 0,-10 0 0,-8-28-90,-6-3 0,1 0 0,-1-2 0,-1-1 0,-2 0-302,0-3 0,-1-1 257,0-2 0,0 0-90,0 2 0,1 1-45,1 3 1,0 0-451,-8-20-449,2 9-8752,-2 9 8668,6 19 0,2 3 0,9 14 1</inkml:trace>
  <inkml:trace contextRef="#ctx0" brushRef="#br1" timeOffset="60763">6290 12429 21924,'0'51'720,"2"-7"-810,0-12-270,2-9-539,-2-12-1170,0-5 2069,-2-16 0,0-6 0,0-12 0</inkml:trace>
  <inkml:trace contextRef="#ctx0" brushRef="#br1" timeOffset="60953">5649 11656 23184,'-42'-37'899,"11"-1"-989,21-1-90,22-3-89,26-1-1090,-7 19 1,3 0 1043,10-1 0,2 1-90,7-3 1,3 1-136,2-1 0,2 0-135,-3 1 1,0 0-271,-3 2 1,-2 0 947,-6 2 1,-3 1 0,-6 4 0,-2 0 0,-5 2 0,1-1 0</inkml:trace>
  <inkml:trace contextRef="#ctx0" brushRef="#br1" timeOffset="61213">6928 10814 23903,'0'-23'1619,"-8"3"-1439,-1 11 0,-18 31-90,10 17-90,6-1 0,3 4-433,4 4 1,4 6 432,4 5 0,4 7 0,0-3-574,0-11 0,0-2 0,1 2 454,4 15 0,2 2 0,2-5-240,4 2 1,2-5-136,1-6 0,1-2-270,-1-8 1,3-5 725,4-5 1,2-7-1,8-6 1,4-19-1</inkml:trace>
  <inkml:trace contextRef="#ctx0" brushRef="#br1" timeOffset="61562">7110 10914 22194,'0'-25'2339,"0"2"-2159,0 7-90,0 5-90,2 10 0,4 8 0,4 12 0,7 8 90,1 7-90,2 3 90,-1-1 0,-1-3 90,-4-5-1,-3-3 91,-5-7 90,-3-9-360,-2-3 0,2-6 0,-2-4-180,6-19 90,0-2 90,7-22-90,2 2-90,6-7 1,3-3-181,-3 18 0,1 2-270,9-14 270,-11 22 1,1 3-631,4 4-2698,4 11 3688,-12 11 0,0 7 0,-15 7 0</inkml:trace>
  <inkml:trace contextRef="#ctx0" brushRef="#br1" timeOffset="61937">7261 10873 19496,'-51'8'2878,"6"-2"-2518,6-10 90,11-5-90,13-7-91,6-5 1,25-12-270,1 10 90,18-7-180,0 14-90,4 0 0,2 5-89,-3 0 89,-1 4 0,6 0 270,-15 5 270,6-8-1,-21 2 1,-3-10 0,-5 0 90,-2-3 359,3-9-539,-4 9-180,2-5 0,-4 17 180,9 12 44,6 32 1,1 11-270,-1-11 0,1 3-187,-1 4 1,1 5 0,0 1 141,0 2 0,1 0 0,-2-2-585,4 8 0,-1 0 495,-2-8 0,1 2 0,-1-5-180,-2-2 0,1-4-764,2 7 0,1-2-226,4 12-899,4 1 2159,-12-40 0,-6-7 0,0-10 0</inkml:trace>
  <inkml:trace contextRef="#ctx0" brushRef="#br1" timeOffset="62929">7963 10710 22014,'0'-16'2249,"0"5"-2069,2 4 90,2 11 0,4 8 0,4 10-180,5 10-90,1 9 89,6 21-89,-8-15 0,-1 8 0,-11-28 90,-11-7-90,-10-19-90,-1-11 1,-1-21 89,12-15 0,4-14-289,4 25 0,1-1 289,1-2 0,1-2 0,3-9 0,3 1 45,2 11 0,1 3 45,15-24 0,2 42-1,-6 32 1,9 33-90,-10-7 0,4 19 0,-14-24 0,-2 2 578,-6-16-488,6-24-90,1-36 0,4-9 0,5-8 0,-2 23 0,1 5 0,0 12 90,2 12-90,3 16 0,1 13 90,3 12-90,-3 6 0,-1 5 0,-5-4 180,-4-5-90,-3-10 180,-4-8-90,-2-12-90,-3-4-90,-2-16 90,-2-27-90,-6-6 0,1-10 0,-2-3 0,0 14 0,-1 1-197,-3-16 1,0-2 196,-2-1 0,-1 3 0,3 16 0,-1 2 0,-2-10 0,-1 3 0,-6 2 0,1 7 0,0 9 0,-11 0-90,4 10 90,-34 10 0,10 13-291,13 2 0,-1 4 291,3 1 0,0 1 0,-1 3 0,-1 0 0,1 2 0,-1 1-90,-9 4 0,2 1 0,15-8 0,1 0 45,-4 2 0,5-1 325,11 0-550,23-8 90,15-10 0,25-12 90,12-12 0,-3-4 0,6-5-512,-15 5 1,1-3 0,-1 0 631,2 1 0,-1-1 0,1-2 15,-7 3 0,1-2 0,-1 0 0,-5 4 44,6-6 1,-4 2 45,8-6 0,-2 1 132,-14 11 0,-3 3-87,9-7-1,0 0 91,-18 23 0,0 17 0,3 20 0,3 27-180,-10-17 0,1 3 323,0 7 0,0 3-368,2 6 0,0 4-45,1-3 0,0 4 0,-1-2 0,-3-14 0,-2-2 0,2 2-859,2 11 1,2 2 0,-2-6 723,-1-1 0,-2-6-135,0-3 0,-1-4-588,-2-6 1,0-2-223,6 19-269,-2-14-450,-5-19 66,-3-13 1733,-4-25 0,-2-22 0,0-15 0</inkml:trace>
  <inkml:trace contextRef="#ctx0" brushRef="#br1" timeOffset="63487">9084 9643 21313,'0'-36'944,"0"1"0,0-28-584,0 16-90,2 10 171,2 10-82,6 11 118,8 12-117,7 21-225,1 15 0,0 9-90,-6-5 0,0 4-496,7 18 0,-2 3 451,-8-11 0,-3 0 0,-2-1 0,-2 2 0,-2-2 0,-1-1 0,-2-3 0,-3-2 45,-3-3 0,-3-3-135,-5 27 180,-9-15-53,-3-12-37,-12-15 0,8-17 0,-6-14 0,16-18 0,7-12 0,5-9 45,7 14 0,4 0 44,8-14 1101,14-2-1100,3 34 90,27 26-180,-10 8 45,-5 6 0,2 4-45,-9-3 0,-1 0-816,-2-1 0,-1 0 906,20 12 180,-27-27-90,-7-11-180,-9-16 90,-4-20-90,-12-7 0,-5-5 0,5 6 0,-2-2-251,-1 3 0,-2-3 0,0 2 251,-1-9 0,0 2 0,-2-1 0,0 0 0,0 4 0,1 0 0,-1 4 0,0 0-45,0 6 0,1 2 45,1 4 0,0 0-45,-2-1 0,0 2-45,-5-6 904,4-5-994,9 29-90,5 2-1259,0 9-360,-5 19 180,-2-5 235,-5 12 1474,-2-9 0,-3 1 0,-1 0 0</inkml:trace>
  <inkml:trace contextRef="#ctx0" brushRef="#br1" timeOffset="63713">8897 9521 20766,'-35'7'2429,"8"-5"-1514,17-11-825,20-9 0,24-7 0,12-1 0,11-2-723,-9 6 0,5-2 0,3 0 633,-4 2 0,2-1 0,1 0 0,-3 2 0,8-4 0,-1 1 0,-2 0-150,2 1 0,-2 1 1,-6 3-346,-8 4 0,-6 3 135,-3 0 1,-3 2-395,-3 4-1584,-22 14 2410,-15 2 1,-6 10 0,-10 1-1</inkml:trace>
  <inkml:trace contextRef="#ctx0" brushRef="#br1" timeOffset="66214">20279 1570 23454,'0'-7'989,"0"0"-449,0-1-270,0 0-1,0-3-89,0 0 90,0-1 0,-10-11-180,-4 3 0,-16-7 0,-4 7 0,-9 6 0,-8 5 0,-2 5 0,-6 14-45,18 3 0,0 5-153,10-2 1,0 3 107,-8 6 0,2 2 0,-4 17 90,7 1-90,21-13 0,4 1 0,5 18 0,16 14 0,20-24 90,11-3-90,12-6 0,-26-18 0,3-1 0,16 5 0,2 1 0,-13-6 0,-1 1 0,11 5 0,-1 2 0,-9-2 0,-2 3-26,-4 1 1,-2 3 25,-1 5 0,-3 1 0,2 22 90,-23-3-90,-16-13-90,-31 10 180,-1-15-90,-3-11 0,-3-5-219,-14-5 219,21-6 0,0-4 0,7-5 0,3-2-90,-13-3 0,-5-7-180,30-1-513,9-6-297,6 2-397,12-2-1041,2 5 2518,8 1 0,5-3 0,1 1 0</inkml:trace>
  <inkml:trace contextRef="#ctx0" brushRef="#br1" timeOffset="66598">20625 1466 20935,'8'-34'2968,"-2"4"-2428,0 7 90,-4 6-181,0 5 271,2 3-630,-2 5 180,6 2-90,0 10 359,13 32-359,0 10-497,-6-9 0,-1 4 362,-2 0-1,-1 0 1,0 7 0,0 1 0,-1 3 0,0 4-45,-2-5 0,1 5 0,-2-3-578,2 7 0,0-1 578,-2-10 0,-1 2 0,0-5-45,0-2 1,-1-3-567,1 7 1,-1-3-379,2 17 269,-4-30 0,0-4-1348,-1-13 2068,-2-7 0,-6-20 0,0-2 0</inkml:trace>
  <inkml:trace contextRef="#ctx0" brushRef="#br1" timeOffset="66847">20527 2008 22519,'-31'-9'2699,"5"0"-2502,13 0-107,10 0-84,18 0-6,16 0 0,23-2 0,2 4 0,5 1-543,-12-1 0,1 1 513,-5 2 0,2 0 0,-4-1-60,2 1 0,-4-1-135,-3 1 0,-1-1-584,22-4-353,-13-2-997,-15-2 2159,-11-7 0,-12-4 0,-4-3 0</inkml:trace>
  <inkml:trace contextRef="#ctx0" brushRef="#br1" timeOffset="67413">21441 1457 23364,'4'-21'2338,"-2"3"-1888,2 4-90,-2 3-180,2 4 0,0 3-90,2 6 89,2 9-89,2 13 0,4 15 90,3 15-439,-8-20 0,0 0 304,1 4 0,0 4 0,3 20 0,0 4-15,-5-21 0,0 0 0,0 1-30,2 19 0,0 1 0,0 0 0,-1-6 0,0 3-90,0-7-180,-6-34 90,-3-25-90,-5-35 180,-4-5 45,2 8 0,-2-1-664,-2 4 0,-2 0 709,-1-1 0,-1 1 0,-3 0 0,-2 2 0,1 2 0,-3 2 0,-10 2 0,-1 5 90,-16 1 0,-16 22 0,22 30-45,17 4 0,4 6 89,10 3 1,6 4-449,6 12 0,8-1 359,6-15 0,7-5 0,9-4 0,3-7-356,25-2 311,3-9 0,0-10 1697,-6-12-1832,-23-8 0,-1-4-135,15-24 0,-8-5-90,-21 0-269,-15 13-271,-7 3 670,-4 4-1209,-7 5-1080,-1 5 2519,-3 2 0,2 6 0,-3 1 0</inkml:trace>
  <inkml:trace contextRef="#ctx0" brushRef="#br1" timeOffset="67880">22135 1687 24173,'-7'-5'1529,"2"1"-1349,1 4 90,3 6-90,-2 10 0,3 16-90,0 17 0,0 13-90,0-26 0,0 0-177,0 2 0,0-1 177,0 1 0,2-1-90,0-1 0,2-1-269,4 26-541,4-9-359,0-12-1080,-1-10 2339,-3-14 0,-4-14 0,-2-9 0</inkml:trace>
  <inkml:trace contextRef="#ctx0" brushRef="#br1" timeOffset="68065">22099 1380 23274,'-13'-39'1799,"1"3"-1619,0 4-1,2 5-179,3 4-539,4 1-1890,3 18-179,3 3 2608,0 21 0,7 6 0,-2 3 0</inkml:trace>
  <inkml:trace contextRef="#ctx0" brushRef="#br1" timeOffset="68471">22488 1525 22554,'15'-16'3328,"1"-2"-2968,-9 5-180,0 3 0,-7 8-90,0 10-90,-5 10 90,-6 44-90,4-3 0,2-15 0,1 2-525,3-11 0,2-2 525,-1 33-163,3-5 163,31-16 0,7-6 0,-1-8 0,8-5 0,-1-13 0,-10-38 0,-17-3 0,-3-4 0,2-24-228,-10 16 0,-5-1 183,-8 8 0,-4 0 45,-2 0 0,-3 0 0,-2 1 0,-2 1-45,-3 3 0,-1 1-135,-22-20-270,-4 13-1439,-8 11 180,15 18 1953,-5 13 1,19 14 0,2 6 0</inkml:trace>
  <inkml:trace contextRef="#ctx0" brushRef="#br1" timeOffset="68787">23089 1882 23364,'33'0'1709,"-2"0"-1170,-7 8-89,5 14-360,-8 1-90,2 10 90,-9-11-90,-4-1 0,-1-3 90,-5-4 0,-3-7 0,-6-7-90,-4-7-180,-3-7-180,-2-2-1619,-4-10 1979,-1-6 0,0-1 0,2-3 0</inkml:trace>
  <inkml:trace contextRef="#ctx0" brushRef="#br1" timeOffset="69357">23459 1289 23184,'0'-38'2069,"0"1"-1530,0 6-89,0 4-180,0 4-180,0 5 0,0 4 0,0 7 90,0 3 89,2 34 1,0 32-225,-1-23 0,0 2-368,1 10 1,0 0 322,-1-8 0,0 0 0,1 1 0,0 0 0,0 1 0,0 1 0,0-2 0,0 0 0,1-3 0,0 0 0,-1-3 0,1-2 0,3 26 0,-4-13 0,0-2 89,-2-20-89,0-6 0,1-15-89,2-14 824,4-8-825,4-17 90,7-17-45,-7 19 0,2-2-873,3-4 0,1-1 918,1 0 0,2 1 0,2 1 0,1 1-145,8-2 0,1 4 235,19-6-45,-20 22 0,-1 7 135,13 22 0,-3 19-90,-1 17-662,-20-19 1,-1 1 571,-2 4 0,0 0 45,-1 1 0,-2 1 534,1-1 0,-1 0-579,-3-2 0,0 0-180,2 6 0,0-1-449,1 10-4663,-1 9 5292,-19-45 0,-12-7 0,-12-19 0</inkml:trace>
  <inkml:trace contextRef="#ctx0" brushRef="#br1" timeOffset="70422">23175 2081 19766,'0'-12'2698,"0"3"-2428,0 1 0,0-3-90,0 1-90,0-1 0,0 6 90,0 3 89,0 0 1,0-1 90,-6-3-270,1 3 0,-6-1-90,0 4 90,1 0-90,0 0 0,-5 0 90,5 0-90,-6 0 0,8 6 0,4 1 0,0 7 0,4 2 0,0 0 0,5 0 0,8 5 0,7-8 0,0 5 0,1-13-90,-8-1 0,1-4 0,-4 0 0,-2-4 90,-4-3 90,-2-11 0,-2 3-90,0-5 90,-5 7-90,0-5 0,-5 8 0,5-1 0,2 9 0,3 2 0,0 4 0,1 1 0,3 4 0,5 0-90,6 0 0,-3-4 0,5-1 90,-8-8 0,1-3 0,-2-6 90,-4-14-90,0 5 180,-4-9 0,0 11 0,-5-1 90,-8 5-181,-2 7 91,-5 7-90,2 11-90,-8 23 0,3 13 0,4 0-90,8-1-179,11-22-271,0-4-1079,3-4-540,2-7 2159,-1-11 0,0-6 0,-4-8 0</inkml:trace>
  <inkml:trace contextRef="#ctx0" brushRef="#br2" timeOffset="76922">19203 1696 21385,'18'-8'4677,"-10"4"-4227,3-2-270,-11 6 180,0 0-360,-4 8 0,-4 4 0,-10 13 0,-9 7 89,-13 6-89,-9 6-167,19-21 1,-3 1 166,-2 0 0,-1 0-667,-4 1 1,-1-1 666,-3 2 0,-1-2 0,-4 0 0,0 0 0,-1 0 0,0-1-79,0-1 0,-2-1 79,11-4 0,-2 1 0,3-2 0,-3 2 0,2-1 0,-6 1 0,3-2 0,4 0 0,13-9 0,9-3 90,10-4 0,5 0 1273,3 0-1273,0 4 1352,12 9-1442,6 2 0,20 9 0,14 1-217,-17-10 0,1 0 217,9 2 0,2 0-423,5 1 0,2 0 423,4 1 0,0 0-503,1 0 1,0 1 502,0-1 0,-2 0 0,-3 0 0,0-1 0,9 2 0,-1-1 0,-11-3 0,-1-2 0,-5-3 0,-2 0 0,10 3-270,-31-13-720,-7 7-125,-7-7-1224,-4 3 2538,-4-4 1,-6-4-1,-1-1 1</inkml:trace>
  <inkml:trace contextRef="#ctx0" brushRef="#br2" timeOffset="77924">24986 1384 16797,'-14'-9'5038,"-2"-2"-4499,-5 2-179,-1-4 90,-3 1 179,1-2 1,1 1 0,1-1-1,6 3 271,2-2-450,7 5-271,4 2 1,6 4 0,7 10 180,34 26-270,7 4-593,-10-7 0,4 2 503,-4-6 0,3 1 0,-1-3 0,3 2 0,1 0-99,-2-2 0,-1 0 1,2 0 98,3 3 0,1-1 0,-4-2 0,5 2 0,-6-3 0,9 7 0,-32-23 90,-10 2-90,-6-9 0,-2 3 974,-4-4-974,0 0 418,-4 0-418,-2 0 0,-6 6 90,-6 3 0,-5 14 90,-9 6-180,2 1 0,-2 3 0,4-7 0,0 1-280,-11 11 1,0-1 279,10-10 0,2-2 0,1-1 0,1 0 0,-22 18-360,10-5-719,5-4-720,8-3-990,2-3 2789,-2-6 0,-10-4 0,-6-3 0</inkml:trace>
  <inkml:trace contextRef="#ctx0" brushRef="#br2" timeOffset="78953">10229 2569 22104,'2'-13'2879,"0"1"-2609,-2 5-1,0 3 91,2 12 0,0 8-90,0 20-180,-1 4 0,0 11 0,-1 1-90,0-1 0,0 1 0,0 2-504,0 10 1,0 2-1,0-2 444,0-9 0,0-3 1,0-4-121,0-2 0,0-4-135,0-5 0,0-2-786,0 22-338,-3-17-899,-2-12 2338,-5-17 0,0-15 0,-2-11 0</inkml:trace>
  <inkml:trace contextRef="#ctx0" brushRef="#br2" timeOffset="79114">10225 2017 23813,'-12'-59'1350,"0"7"-1350,5 9-90,1 12-810,6 4-2158,11 22 3058,3 9 0,12 26 0,1 4 0</inkml:trace>
  <inkml:trace contextRef="#ctx0" brushRef="#br2" timeOffset="79532">10554 2755 21835,'6'20'2338,"-2"-2"-2068,4-2 0,-2 0 449,11 20-359,10 23-315,-14-27 0,1 1-156,1 6 1,-1-1 200,2 19 0,-5-3-90,-6-6 180,-3 5-180,-2-21 0,-3 1 90,-4-24-90,-5-5 311,0-12-401,-2-24 90,7-8 0,1-25 0,12 21 0,3-1-96,-3 10 1,4-1 140,14-20 0,4 3 0,-8 24 0,1 4-646,8-5 0,1 5 691,15 9 90,-1 16-90,-12 15 0,-1 8 0,15 18-269,-18-7 0,-2 2 269,5 24-90,-20-29 0,0 1 0,9 27-405,-11-22 0,0-1-584,2 9-126,-1 7-864,-7-32 1979,1-8 0,5-16 0,1-9 0</inkml:trace>
  <inkml:trace contextRef="#ctx0" brushRef="#br2" timeOffset="79868">11658 2515 22464,'5'-5'1259,"-1"1"-1169,-4 4 0,1 0 0,3 4-90,-1-3 0,1 3 0,-4-8 180,-6-1 270,-13-8 539,-31 13-809,6 7-90,13 6 0,2 4 90,-6 26-180,5 14 45,17-27 0,3 3-45,4 16 0,5 3 0,8-4 0,4 0-135,1 0 0,3-4-225,4-7 1,4-7-721,15 0-3057,19-20 4137,-14-16 0,14-21 0,-21-7 0</inkml:trace>
  <inkml:trace contextRef="#ctx0" brushRef="#br2" timeOffset="80148">12012 2017 22824,'-8'-56'2608,"3"1"-2068,-2 10-90,6 7-180,-6 10 0,6 14-91,-3 16 91,4 25-180,5 17 0,1 6-45,-2-4 0,0 2-367,2-1 0,0 3 0,0 3 352,-1 8 0,-1 3 0,1-2-30,-2-12 0,1-2 0,0 3 22,-1 8 1,1 5 0,0-1-1,0-6-67,0 9 0,1-4-45,-1-11 0,0 1 1,0-6-181,-1-4 0,0-5-720,1 25-269,0-13-3148,-4-15 4407,2-15 0,2-19 0,0-13 0</inkml:trace>
  <inkml:trace contextRef="#ctx0" brushRef="#br2" timeOffset="80531">12337 2524 22914,'10'-37'2968,"-4"4"-2428,-2 8-270,-4 4-180,0 8 0,0 6-90,2 3 0,2 14 0,6 8 0,2 19 0,1-3 0,3 8-210,0 3 0,3 5 0,7-3-2060,18-7 0,8-4 0,-6 3 1520,-17 5 1,-5 3-1,5-9 750,35-11 0,-11-10 0,-43-2 0,0-9 0</inkml:trace>
  <inkml:trace contextRef="#ctx0" brushRef="#br2" timeOffset="81101">13173 2153 14992,'19'-57'2968,"-3"5"13,-4 9-2621,-2 7-90,0 5 1319,-2 5-1409,2 6 949,0 11-949,4 11 3482,3 16-3527,1 13 0,-1 6-135,-5-4 0,0 3-482,6 16 1,-2 4 481,-6-11 0,-1 3 0,-1-2 0,1 4 0,-1-3 0,1 9 0,0-1 0,-1-7 0,0 1 0,0-4 0,-1 2 0,0-3 0,0-4 0,0-1 0,-1-6 0,0 0-5,1 1 0,0-2 5,2 5 0,3-1 0,-8-26 0,2-14 0,0-15 962,2-17-962,0-16 0,2-12-161,-5 30 1,-1 0 160,2-32 0,-4 25 0,0 1 0,0-13-91,-6-12 91,-2 31 0,-5 5 0,-1 2 0,0 4 0,0 3 0,0 4 0,-2 7 0,-3 5 329,-15 18-329,-7 23 0,-1 10-111,20-15 0,3 2 111,-6 25 0,11-17 0,1 0 0,-1 19 0,5-24 0,3-1 0,8 5 0,0-5 0,6-7 0,0-6-270,3-5-180,-1-11-1349,2-1 360,-3-12-134,0-3-1125,-6-11 2698,-2-4 0,-8-1 0,-2 1 0</inkml:trace>
  <inkml:trace contextRef="#ctx0" brushRef="#br2" timeOffset="82589">12454 2343 13559,'-4'-7'4228,"0"1"-2879,-1 1 0,0 1-629,-1 1-180,-4 1-271,9 2-89,-10 0 0,10 0 0,-4 0-90,1 0 0,3 0 3148,-3 0-3058,4 6 0,0 2-90,0 5 0,0 1 0,0-1 90,-3 3-180,2 2 180,-6 19-180,6-5 90,-3 19-90,4-8 45,-1-10-1,-1 2-44,-3 17 0,3-18 0,0 0 90,-6 11-90,7-2 0,-2-2 0,3 7-90,0-17 180,0 11-90,0-24 0,0 3 0,0-9 0,0-1 0,2-2 0,0 0 0,4 0 0,0-4 0,0 5 0,2-4 0,4 13 90,-1-8-180,10 10 180,-5-11-90,2-1 0,-4-5 0,-2-4 0,5-8 0,-1-4 0,5-11 0,-4-4-90,8-23 90,-7 8 0,6-18 0,-10 17 0,0 0 0,0 7 0,-1 0 0,1 6 0,-2 3 0,-2 3 0,0 3 0,-1-9 0,-5 5-90,0-20 90,-4 5 90,0-2-90,0 5 0,0 12 0,0 0 0,0 3 0,0-1 0,0-2 0,-6 2 0,5 1 0,-10 3 0,6-2 0,-5 2 0,6 0 0,0 6 0,4 7 0,0 3 90,0 1-90,0 14 0,0-3 0,0 13 0,0-4 90,0 6 0,0 6 0,0 8-90,-5 6 90,3 5-90,-7 6 90,8 1-515,-6 3 515,6 0-90,-2 0 0,3 0 0,0-1 45,1-15 0,1-1-45,5 22 0,-3-23 0,2-2-440,8 9 440,-1-8 0,2-8 0,-2-7-180,3-7 406,-2-9-586,2-3-180,1-6-180,-3-6 101,0-5-640,-5-10-900,-3-8 2159,-5-9 0,-6-4 0,-2-5 0</inkml:trace>
  <inkml:trace contextRef="#ctx0" brushRef="#br2" timeOffset="83626">13758 2497 22644,'0'-7'2249,"0"2"-1979,0 1-180,0 4 269,0-2-179,14 6-90,-1 3 0,14 2 90,-4-2 0,14 2-180,-8-8 0,12 3 0,-10-4 0,2-2 0,1-3 0,-1-4 0,1-5 0,-5 0 0,-3-3 0,-4 1 0,-1-15 90,-8 6-90,-4-8 0,-7 9 90,-8 1-90,0 0 90,-12-9-90,5 7 90,-5-6 0,6 13 90,-9-4-180,3 9 90,-6-2-1,-14 11 1,13 10 180,-27 20-180,24 6 90,-10 19-90,18-15 0,1 1 0,5-5 0,2 1-188,-5 11 0,3 0 233,9-8 0,2-2-90,1 1 0,2 0-45,3 0 0,4 1 0,14 10 0,7-2 0,-4-12 0,6-3 0,11-2 0,9-1 0,1-7 0,3-8 0,2-6 0,0-2-1100,-1 2 1,2-2 0,-2-2 1099,2-4 0,0-3 0,-4-1 0,-2-2 0,-3-3-143,7-2 1,-3 0 142,-17 4 0,-3 0 0,4-1 0,-4-2 0,-1-13-899,-17 8-88,-5-6-1801,-26 13 1447,-10 10 1341,-7 6 0,-4 9 0,8 2 0</inkml:trace>
  <inkml:trace contextRef="#ctx0" brushRef="#br2" timeOffset="87466">20596 3293 20665,'-20'-2'2879,"1"-1"-2520,1-1-89,4 1 0,5 1 0,4 0 0,5 0 0,0-3 89,0 1 1,0 1 0,0 1 270,5 2-91,4 0 1,11 0-180,10 0-180,15 0-180,19 0-484,-23 0 1,3 0 483,9 0 0,8-2 0,-8 1 0,7-2 0,2 1 0,-1 0-732,-8 0 0,-1 0 0,1 0 0,3 0 732,4-1 0,4 1 0,2-1 0,-1 0 0,-2 1 0,2-1 0,-1 1 0,-1 0 0,5 0 0,-8 0 0,2 0 0,2 0 0,1 0 0,0 0 0,-2 1-351,-2-1 1,-2 0 0,1 0 0,-1 0-1,0 0 1,0 0 350,-1 0 0,0 0 0,0 0 0,-1 1 0,-1-1 0,-3-1-173,14 0 1,-2 0 0,-4 0-1,-6-1 173,10 0 0,-6-1 63,4-4 1,-3-1-64,-21 3 0,-1 1 0,3-4 0,-3 0 0,0-2 0,-3-1 1697,-1 4-1697,12-4 0,-11 7 0,30 0 0,-37 6 2664,5 0-2664,-31 0 1561,-10 0-1651,0-2-2510,-13 0-9,3-3 2609,-14 1 0,6 1 0,-3 1 0</inkml:trace>
  <inkml:trace contextRef="#ctx0" brushRef="#br2" timeOffset="88923">21360 4283 22284,'0'-11'2969,"0"0"-2700,0 4-89,0 2-90,0 3 90,1 2 0,3 8 0,3 8-90,1 16 0,0 13-90,0 14-257,-4-26 1,0 0 256,-1 3 0,-1 1 45,0 10 0,-1 0 45,0-5 0,-2-2 45,1 3 0,0-4-45,0 1-90,-9-46 0,2-24 0,-1-16 0,2-10-1045,3 10 1,1-2 0,0-1 1044,1-1 0,-1 1 0,2-2 30,0-4 0,0 0 0,2 3-599,-1-3 0,2 4 569,-1 3 0,2 3-120,0 4 1,2 3 119,8-25 0,4 11 0,9 13 0,5 10-90,30 19 0,-9 11 45,-18 5 0,0 4-225,-2 4 1,-2 3-991,20 14 271,-4-1 2269,-18-8-3079,-18-9 1577,-5-4 222,-5-2 0,-6 5 0,-2-2 0</inkml:trace>
  <inkml:trace contextRef="#ctx0" brushRef="#br2" timeOffset="89335">21092 4324 21565,'-33'14'1979,"4"-7"-1800,9 3-89,10-9-90,8 3 0,13 0-90,41-3 1,1 3-473,-12-1 1,3-2 561,-8 0 0,-1-1-45,-1 2 0,2 0-69,8-1 0,0-2 294,15 1 180,7 0 0,-36 0 0,-8 0-1,-5 0 91,-3 0 0,1 0 730,-1 6-910,3 4 0,-2 8 90,3 7-180,0 4-1,2 10-89,1 2 0,-1 6-90,-8-12 0,0 0 0,4 18 0,-7-20 0,-1-1-269,-2 7 79,-2-10-800,-2-4-2518,-2-7 3508,-5-17 0,-2-11 0,-5-15 0</inkml:trace>
  <inkml:trace contextRef="#ctx0" brushRef="#br2" timeOffset="89472">21814 4093 21655,'-10'-27'2158,"4"2"-2068,-2 7-90,8 5-359,-4 1-91,4 7-1979,2 13 2429,5 12 0,4 6 0,5 2 0</inkml:trace>
  <inkml:trace contextRef="#ctx0" brushRef="#br2" timeOffset="90156">22026 4324 25522,'-5'0'270,"1"8"-180,8 6-90,2 11 0,7 9 45,-2-3 0,1 1 45,5 19-45,-6-16 0,-1 0-45,0 10 180,-6 4-90,0-19-90,-4 0 0,-4-23 0,-2-3 90,-6-10-90,-1-6 0,1-8 0,6-8 0,2-1-90,4-5 90,4 0 0,9-18 0,12 5 0,1 2 0,5 15 90,-8 20 0,12 12-90,-8 10 0,8 11 90,-10 6 0,6 21-90,-6-9 0,4 13 0,-11-20 0,-1-2 90,-3-5-90,-4-6 0,0-4 0,-4-9 0,0 2 0,-4-9 0,0 3-1170,-2-4 271,-3-6-360,-4-2-720,-3-5 1979,-4-3 0,0-4 0,-3-3 0</inkml:trace>
  <inkml:trace contextRef="#ctx0" brushRef="#br2" timeOffset="90651">22005 3922 15808,'-4'-14'5937,"-4"0"-5218,8 3-269,-4 0-90,0 2 0,3 0-91,-2 2 1,-1 0-180,3 5 0,-2 0 450,3 2-360,0 10 0,2 6-91,2 21 1,1 8-90,-1-3 0,0 2 45,1 9 0,0 2-90,-1 0 0,1-3-134,0 4-1,-1-22 0,2-2-270,3 5-270,2-8-89,1-4-270,-3-7-630,-4-3 1709,-3-7 0,-7-2 0,-2-6 0</inkml:trace>
  <inkml:trace contextRef="#ctx0" brushRef="#br2" timeOffset="91835">22318 4555 22464,'-8'0'1080,"3"0"-990,2 0-1,3 0 91,0 4 90,0 3-90,0-2 0,0 7-90,1-4 180,5 14-180,1-3 0,3 8 0,2-5-90,8 11 90,-2-8-90,5 6 0,-7-11 0,1-4 0,-3-6 90,2 0-90,-5-9 0,8 3 89,-6-8-89,11-3 0,-2-7 0,21-16 0,-9 4 0,13-11 0,-18 10 0,-5 0 90,-5 0-90,-5 0 0,-6-3 0,-2 3 0,-4-2 180,-8-11-180,0 12 90,-7-8 0,1 17-90,0 1 0,0 5 0,0 1 0,-2 1 0,-1 2 0,-1 0 90,-7 0 0,4 2-90,-11 3 0,14 2 0,-7-1 0,10 3 90,-1-2-90,2 2 0,1 0 0,0 0 0,0 0 0,1 0 90,0 0-90,2 0 0,-2 0 0,0 0 0,-4 0 0,1 4 0,-14 3 0,3 9 0,-3-4 0,0 9 90,16-8-90,-1 6 90,5 0 90,6 13-180,-3-2 90,4 12 0,0-6 0,4 4-90,2 4 90,4 1-90,4 0 90,4 2-45,-2-12-1,2 0 46,13 18-90,-11-18 0,1-2 90,14 8-90,3-7 0,9-5 45,-1-17 0,6-4-762,-8-2 0,2-4 717,-2-1 0,2-2 0,-1-2 0,9-5 0,0-4-90,-5-2 0,2-2 0,-4-2-45,6-4 1,-1-3 14,-11 4 0,2-1 0,-5-1-105,-3-5 0,-3-3-585,5-13 1,-3-3 164,-11 12 1,-3 0 104,5-10 0,-6 2-1169,-9-5 1709,-10 10 0,-12 10 0,-7 6 0</inkml:trace>
  <inkml:trace contextRef="#ctx0" brushRef="#br2" timeOffset="93184">23942 3994 23364,'0'-16'2968,"0"2"-2608,0 3-90,0 4-180,0 3-1,0 2 1,0 12 0,0 8 0,0 21-90,0 15 0,0 12-382,0-27 1,0 1 381,0 1 0,0 0 0,0 1 0,0 0 0,-2-1 0,1-1 0,0-3 0,1-1-101,-8 27 101,8-11-180,-4-13 0,4-10 0,0-9-180,0-10-1349,0-4 2015,0-26-756,0-38 405,0 23 1,0-3-1553,0-14 0,0-3 1732,0 7 0,0-1 0,0-2 0,0 0-21,0 2 1,0 0 290,-2-11 0,0 1-270,2 20 0,-1 0 44,0-5 1,-1 3 0,2 2 0,0 4 0,2 19 0,5 6-90,6 23 0,9 14 0,3 14-90,5 14 0,-15-25 0,1 1 1550,1 2 0,0 0-1595,0 1 0,-1 0 45,1-2 0,0 0 0,0-2 0,-1 0 90,14 21-90,1-9 0,-6-10 411,-3-9-231,-1-14-180,-7-13 90,-2-47-90,-12 6 0,-2-4 0,0-2 0,-1-1-249,-2-7 0,0 2 249,3 19 0,-1 1-135,-1-4 0,1 1 16,2-10-691,-2-4-359,3 34-3239,0 6 4408,0 8 0,0 10 0,0 3 0</inkml:trace>
  <inkml:trace contextRef="#ctx0" brushRef="#br2" timeOffset="93602">24710 3958 25253,'0'15'209,"-7"26"1,-4 19 0,2-6-210,2-14 0,1 2-705,-3 18 0,-2 10 0,3-11 660,4-22 0,3-6-45,1 28 626,3-14-536,2-11 151,8-17-241,-3-17 90,3-19 0,-5-17 0,-4-2 0,-1-4 90,-1 7 0,0-1-315,-1-13 0,0-1 315,-1 14 0,0 2 1074,-6-28-1074,5 13-90,-8 4 0,8 21 90,-3 5-90,8 21 0,2 9 0,8 14 0,5 9 0,-1 1 0,2 1-608,11 21 293,-10-18 1,1 3-2225,-3 0 0,-1-2 2539,4 5 0,0 10 0,-18-47 0</inkml:trace>
  <inkml:trace contextRef="#ctx0" brushRef="#br2" timeOffset="94185">24978 4116 21565,'8'-32'3508,"0"3"-3059,-2 8-179,-2 6 0,-2 8 90,2 3 0,9 34-180,3-1-180,8 33 90,-2-5-90,-8-16 0,0 1 89,6 19-89,-8-24 0,-1-2 0,0-1 90,-3-8 0,-2-8 90,-4-8-180,0-6 0,-2-13-90,0-25 90,0-7 0,1 8 0,1-1 0,7-32 0,-3 31 0,2 0-45,5-11 0,1 1 45,9-16 0,-10 27 0,2 4 0,3 7 0,-2 12 90,0 17-90,2 11 90,-1 17 0,1 7-90,-4 9 0,0 0 0,-3 0 0,-3-7 0,-2-7 0,-4-9 90,2-9-90,-4-11-90,2-11 90,0-14 0,2-14 0,3-3 0,3-3 0,8-24-203,-5 18 1,2 0 112,11-10 90,-9 23 0,2 4 90,10 1-90,6 3 90,-11 37-90,0 13 90,-1 14 0,-3 15-1612,-3 6 1522,-11-29 0,0 0 0,4 28-958,-6-7 508,2-8-53,-6-8-666,4-9-2609,-4-6 3778,2-15 0,-2-11 0,0-11 0</inkml:trace>
  <inkml:trace contextRef="#ctx0" brushRef="#br2" timeOffset="94719">25887 3985 21115,'7'-25'2968,"-3"2"-2518,-3 5-180,-1 5 0,2 5 89,8 12-269,1 9-90,11 7 0,-2 3 90,7-1-90,1-1 0,5-5 0,1-7 0,5-5 0,-2-10 0,1-5 0,-5-8 0,-3-8 90,-7 0 0,2-23 0,-13 10 45,-4 5 0,-3 1-45,-3-6 0,-2-8 270,-11 15-180,3 13 359,-22 15-89,-7 56-405,17-22 0,1 3-361,-4 17 0,2 2 361,7-10 0,2 2 45,1 16-1,3 2 1,5-17 0,2 0-45,2 11 0,4-3-45,18 9-181,1-29 0,4-3 181,23 9 0,-12-20 0,1-4 0,-5-8 0,2-4 0,25-2 0,4-4 0,-14 0 0,0-1-1011,-4 1 0,2 0 0,-2-2 1011,3-3 0,-2 0 0,-3 1 0,-1 0-3,-6 0 1,0 0 2,-1 0 0,-1 1 0,9-3 0,-1 1 0,-27 7 194,-6 2-913,-6-2 80,-2-2-621,-4-3 961,-4-8 299,-2 0 0,-8-5 0,-3 2 0</inkml:trace>
  <inkml:trace contextRef="#ctx0" brushRef="#br3" timeOffset="111556">23386 7124 23184,'0'-27'2159,"0"1"-1800,0 6-89,0 4-90,0 5-90,0 4 0,0 3-90,0 2 90,0 8 0,3 11 90,4 19-90,3 21-222,-4-19 0,0 3 221,1 6 1,-1 2-1561,0 5 1,0 3 1515,0 2 0,0 2 0,1-1 0,0 2-161,-1-6 1,0 2 0,0 1 145,0-3 0,-1 0 0,1 0-317,0-2 0,-1-1 1,0-1 286,1 15 0,-2-7 0,2 6 47,-4-31 1,0-2-48,0 9 2533,0 1-2533,-2-25 441,0-8-441,0-4 1335,0-6-256,0 0-801,4 0-278,2-2 0,6-5 0,8-4 0,7-9 0,11-3-294,11-7 294,8 1 0,-24 13 0,1 0 0,1 1 0,-1 0 0,2 1 0,0-1 0,-2 3 0,1-1 0,-2 1 0,-1 0 0,25-9 0,3-1 0,-25 7 0,0 2 0,-23 7-450,-4 3-450,-4-1-269,-2 0-270,-8-3-336,0-5-8056,-7-1 8915,-1-5 1,0-3 0,-2-1 0</inkml:trace>
  <inkml:trace contextRef="#ctx0" brushRef="#br3" timeOffset="112101">24385 7603 21565,'0'-7'1799,"0"1"-1350,0 1 1,0-1 0,0 3 0,2-2-181,0 5 1,2 0 90,-2 0-90,4 9 0,0 7-90,6 17 0,3 15-135,-2-3 0,1 6-45,0 3 0,1 3-448,1 0 1,0-1 447,-2-5 0,-1-4-180,6 9-360,-5-11-270,-2-9-449,-4-7-720,-4-8 1979,-2-11 0,-7-13 0,-2-9 0</inkml:trace>
  <inkml:trace contextRef="#ctx0" brushRef="#br3" timeOffset="112310">24356 6929 22194,'-24'-38'1799,"0"1"-1619,1 4-90,3 5 0,4 3-540,3 3 1,7 12-451,2 0-989,8 16 1889,1 1 0,4 9 0,2 0 0</inkml:trace>
  <inkml:trace contextRef="#ctx0" brushRef="#br3" timeOffset="113076">24706 7142 22104,'0'-32'2789,"0"-2"-2609,0 13 0,0 5-1,0 16 91,1 48-180,5 10-632,-1-8 0,1 4 542,1-2 0,2 3 0,1-2 0,1 5 0,1-1 0,0 0 0,0-1 0,0 1 0,1-3 0,0 1 0,-1-4 0,5 14 0,-3-9 90,3 0 90,-2-9-180,-7-24 90,1-35-90,-5-24 44,-1 3 1,2-5 0,5-14 0,1 1-45,-3 12 0,1 1 0,7-18 0,2 5 0,2 8 0,10 7 0,-6 42 0,3 19 0,-1 21 0,-9-1 0,-4 3-45,-5-12 0,-1 2 45,-1 27 0,-5-1 283,-6-29 1,-3-2-329,-1 8 0,-3-4-225,-12 2-180,-2-12 0,-1-13-539,-10-12 449,8-16-1349,-12-27 1889,25 11 0,3-2 0,1 0 0,0-1 0,3-2 0,0 0 0</inkml:trace>
  <inkml:trace contextRef="#ctx0" brushRef="#br3" timeOffset="113503">25173 7544 23004,'4'-22'2249,"0"1"-2159,0 1-1,2 4 1,11-2 0,17 10-90,4 10 90,11 15 0,-10 13 0,-1 8-90,-3 5 90,-7 5 0,-5-1-90,-7-3 90,-6-6 0,-4-8 0,-4-8 0,-2-10-180,0-14 90,0-14-90,0-18 90,0-14-222,5-9 312,4-4-90,7 2 90,3 9 0,-1 7-90,0 11 90,-2 12-90,1 9 90,-1 11-90,6 19 0,-7-1-90,3 13-180,-8-9-767,-4 5-43,-2-7-539,-2-5-8212,-2-9 9230,0-8 1,0-4 0,0-4-1</inkml:trace>
  <inkml:trace contextRef="#ctx0" brushRef="#br3" timeOffset="113871">26220 7124 22194,'-7'-16'2879,"-6"2"-2520,-11 7-89,-7 9 0,-21 30-225,27-4 0,3 8-45,-3 14 0,5 5-115,6-9 0,7 2-65,8 11 0,7-3 0,3-21 1,4-4-1,15 22 0,18-35 180,-20-36 90,9-18 0,-17-15-245,-6-12 245,-9 30 0,-2-2 90,0-14 0,-2 1-90,-1-18-45,0 26 0,0 4-45,0 5 0,0 11 0,0 11 220,0 13-220,4 14-90,2 16-360,6 12-180,3 8-449,1 1-450,0-1-630,0-6 2159,-1-8 0,-1-12 0,-2-6 0</inkml:trace>
  <inkml:trace contextRef="#ctx0" brushRef="#br3" timeOffset="114218">26472 7183 21205,'14'-48'2788,"-1"5"-2338,-3 4-180,-4 12-90,0 5 0,-2 12 0,2 8-90,0 15-90,4 10 89,2 13-89,3 8 0,1 3 0,0 1 90,4 9-90,-7-21 90,3 2 0,-10-28 0,0-14-90,-2-15 0,2-17 0,2-10 90,2-6 0,3 0 0,-1 4-90,0 9 90,-2 8 0,6 9 0,0 10-90,3 10 0,-1 7 0,-4 8-360,-1-1-539,-1-1-361,-2 0-718,-4-6 1978,-2-1 0,-4-4 0,0 0 0</inkml:trace>
  <inkml:trace contextRef="#ctx0" brushRef="#br3" timeOffset="114520">27016 6748 15951,'12'-10'1529,"-1"2"979,0 18-2418,0 7 0,15 22 0,3 4-90,3-4 0,1-1 0,1-6 1192,-1-24-922,-1-16 179,1-6 892,-3-13 98,11-21-899,-15 12-90,5-10 2192,-17 24-2642,-7 22 0,-2 59 0,-4-21 0,-2 5-345,-1-1 1,0 4 0,-1 3 344,-1-1 0,0 3 0,-1 1 0,0-3-523,-2 4 1,1-3 0,-2 5-310,0 7 0,-2 6 0,1-1 0,0-7-128,1-12 1,1-6-1,-1 2 960,-1 8 0,-1 2 0,0-7 0,-1-6 0,0-5 0,0-2 0,-1-1 0</inkml:trace>
  <inkml:trace contextRef="#ctx0" brushRef="#br3" timeOffset="114935">28823 5012 21115,'5'-61'869,"-1"1"1,-1 4-1,0 1-644,-2 7 0,-1 3-308,1 6 0,-2 2 443,-2-20 82,-2 14-82,-5 22 177,-2 19-87,-6 31-91,-8 31-862,10-11 1,-1 6 561,4-9 1,-1 2 0,0 3-606,-1 8 0,0 3 0,1 1 568,3-13 1,0 1-1,0 1 1,0 4-5,1 5 0,0 4 0,1 3 0,0-2 0,1-3-477,1-1 1,2-2 0,-1-1-1,1 3 459,1-1 0,-1 3 0,0 1 0,2-2 0,1-5 0,1 9 0,3-5 0,0-1 0,0-1 0,1-2 0,0 0-30,1-6 0,0 0 0,3 0-686,2 10 0,3 1 0,2-1-603,-1-9 0,2-1 0,1-2 1319,-2-2 0,0-2 0,1-4 0,6 3 0,0-9 0,4-8 0</inkml:trace>
  <inkml:trace contextRef="#ctx0" brushRef="#br3" timeOffset="115485">28027 6495 24263,'-34'-36'1080,"16"2"-1080,24-4 89,29 1-179,15 11 1,9 2-46,-9 5 0,5 0-279,-5 5 0,7-2-1,2 1 1,-3 1 444,6-1 0,-2 1 0,1 0-92,-10 2 1,2-1 0,-2 0-1,-3 1 242,-1 0 0,-4 0 0,-4-1 45,2-1 0,-10-2 314,-10-7 361,-15-7-630,-11 7-90,-4-3 639,3 12-819,2 7 1533,4 11-1533,0 18 0,2 20 45,5 8 0,3 5-45,-2-10 0,1 0-450,6 20 0,1-1 450,-3-19 0,1-1 0,4 8 0,1-1 0,-5-16 0,-1-2-45,3 5 0,0-3-225,0-8-269,3-21 359,-3-21 180,0-33 0,0-24 0,-2 7 45,-3 21 0,0-1-70,-2-2 1,2-7 0,0 0 0,-3 11 24,2-14 882,-4 25-882,5 6 0,0 32 0,16 31-180,-10-8 0,0 3-270,-1-1 1,0 0-226,1 1 1,-1-3-1215,4 7-810,-1-6 2699,-1-9 0,-2-10 0,0-7 0</inkml:trace>
  <inkml:trace contextRef="#ctx0" brushRef="#br3" timeOffset="116171">29761 6093 22734,'0'-30'2698,"0"1"-2158,0 2-90,0 1-180,0 4-90,0 2-90,4 2-90,2 0 0,5 1 0,1 2 90,0 3-180,0 3 90,-2 5 0,0 2 0,-3 2 0,-1 0 0,-4 0 90,0 0-90,-1 0 0,4 12 0,1 1 0,2 16 0,0 2 0,2 6 89,2 20-89,-1-17 0,-1 10 0,-4-25 0,-4-5 0,0-10 0,-2-4-89,0-6 89,0 0 0,0-6 0,0-8 0,0-13 0,-4-11 0,3-10 0,-6-4 0,6-3 0,1 10 0,0 0 0,7-10 45,-3 14-1,2 3-44,6 8 0,2 8 90,10 18 0,-1 16-90,11 23 0,-3 12 45,-15-18 0,0 1-45,1 1 0,-1 2 0,6 12 0,-1 0-278,-6-12 1,0-1 187,3 7 0,-1-2-360,-1 4-450,-4-10-359,-2-6-450,-5-9-899,-2-7 2608,-3-13 0,0-14 0,0-10 0</inkml:trace>
  <inkml:trace contextRef="#ctx0" brushRef="#br3" timeOffset="116753">30618 5486 22014,'5'-18'1709,"0"4"-1619,-3 1-90,2 8 0,4 1 0,1 4 0,5-2 0,0-2 0,2-5 180,-1-7 90,-3-3 0,-6-5 0,-8-1 0,-8 0 0,-9 2-91,-3 7 91,-19 21-180,0 45-45,20-23 0,2 4-168,4 15 1,5 1 122,5-10 0,3-1 0,2 0 0,1 0 0,5 30-89,6-7-181,5-9-90,5-12 0,3-9-359,19-23 359,-4-14 180,-10-7 0,0-7-351,-3-6 1,-2-3 485,4-10 0,0-4 45,2-8 0,0-7 89,-8 14 1,0-5 0,0-1 0,-1 2 30,1-3 0,-2 2 0,1-2-483,-2 2 1,1-3 0,0 1 0,-3 4 571,-3 4 1,-1 4 0,-1 0 105,4-16 0,-1 3-45,-4 6 0,0 1-46,0 0 1,-2 1-135,-1-15-90,0 25 0,-9 45 90,-5 39-90,4-14 0,0 4-217,-3 6 0,-1 3 217,4 6 0,2 7 0,-1-1 0,0 7 0,1-4 0,2-13 0,-1-2 0,2 2-90,0 14 0,2 3 0,0-6-270,3-1 0,1-4 469,0-3 0,2-3-964,-2-6 1,1-2-450,-1-6 0,2-2 1304,6 17 0,-3-19 0,-4-9 0</inkml:trace>
  <inkml:trace contextRef="#ctx0" brushRef="#br3" timeOffset="117086">31073 5192 22194,'-39'-45'1350,"8"2"-1260,15 9-90,12 5 89,19 6-268,16 7 89,20 5 0,0 7 0,3 1 90,-12 2 0,0 0-202,15-1 1,-1 0 291,-22 0 0,-1-1 315,5-2 0,-1-3 944,16-16-360,-2-7-719,-29 3-180,-10 6 0,-10 15 313,2 9-403,0 12 89,2 13-178,2 16 89,0 11-180,-2 10-290,-3-30 1,-1 0-430,-1 32-450,-1-5-990,-3-6 2339,-5-14 0,-7-10 0,-3-9 0</inkml:trace>
  <inkml:trace contextRef="#ctx0" brushRef="#br3" timeOffset="117235">31601 4700 23364,'-7'-39'389,"-1"0"1,1 4 0,0 2-300,-5-26 0,2 14-270,3 9-450,4 11-449,3 9-1440,3 10 2519,4 10 0,7 7 0,2 8 0</inkml:trace>
  <inkml:trace contextRef="#ctx0" brushRef="#br3" timeOffset="117602">31954 4813 24893,'0'17'180,"0"8"-90,0 13-90,2 10 90,4 11-90,6 0-679,5-2 679,5-7 255,2-9-255,17-12-90,-11-13 180,9-18-90,-19-20 90,-5-20 0,-7-12-90,-10-8-2041,-8 1 2041,-9 4 0,-7 10 67,4 21 0,-3 3-426,-12-4-991,-19 1 91,31 20-1080,4 3 2339,16 10 0,5 2 0,0 7 0</inkml:trace>
  <inkml:trace contextRef="#ctx0" brushRef="#br3" timeOffset="118075">32287 4799 22014,'4'-25'2339,"0"2"-1979,0 5-90,0 7 0,2 4-180,2 15-1,4 11 1,5 17-90,3 12-370,1 10 370,-11-26 0,0 0 0,-1 1 0,-2 0 0,7 28 38,-9-27 0,-1-1 52,2 7-90,-4-6 0,-2-26 0,0-20 0,0-11 0,0-20-90,0-16 90,1 24 0,1 0 52,0-4 0,2-2-97,7-18 0,1 0 52,-3 17 0,0 0-7,6-19 0,2 4 90,4 1 0,0 10 0,0 26 90,-4 27 0,7 15 90,2 19-91,-10-12 1,-1 3-229,2 5 1,-1 3 93,0 4 0,0 3-15,-1 0 0,1 4 0,-2-3-30,3 7 0,-2 0-804,-2-9 0,1 1 0,-2-4 804,-1-3 0,-2-5 0,8 26-270,-5-14-1888,-2-2 2158,-13-22 0,-8-5 0,-12-18 0</inkml:trace>
  <inkml:trace contextRef="#ctx0" brushRef="#br3" timeOffset="119788">23508 9218 20305,'-13'0'2879,"1"0"-2429,8 0-1,0 0 1440,4 0-1259,6 0-360,4-4-90,14-3-1,11-7 1,8 1 0,6-2-135,-6 2 0,2-1-1146,-1 1 1,3-2-1,0 1 1146,14-4 0,4-3 0,-14 5 0,4-1 0,1-1 0,-2 0-654,5-1 0,-1 0 0,2-1 609,-1 1 0,4-1 0,-1 0 0,-3 0-213,1 0 1,-3 1-1,3-2 285,-12 3 0,3 0 0,1-1 0,1 0 0,-1-1-72,4 0 0,0-1 0,0 1 0,1-1 0,0 0-225,0-1 0,0 1 1,0-1-1,1 0 1,-1 1 224,-1 0 0,0 1 0,0-1 0,-1 1 0,-2 2 0,0-1 0,-2 1 0,0 1 0,3-2 0,5 0 0,4-2 0,2 1 0,-1-1 0,-4 2 0,2-1 0,-4 1 0,0 0 0,3-1 0,-4 2 0,3 0 0,1-1 0,0 0 0,1-1 178,1 0 0,1-1 1,0 0-1,-2 0 1,-2 1-179,-2 1 0,-3 1 0,-1 0 0,4-2 0,0 1 0,5-3 0,0 1 0,-3 0 0,-7 2 157,0 0 1,-5 2 0,-2 0-158,15-7 0,-1 0 0,-18 5 0,1 0 0,-1 1 63,9-4 0,1 0-63,-7 2 0,2-1 0,-2 1 0,8 0 0,-2 1 629,-1 2 1,2 0-630,-6 3 0,2 0 0,1 1 0,-3 1 0,0 0 0,0 0 0,0 0 0,-2 0 0,0 0 0,13-4 0,-5 1 0,-18 3 0,-2-1 0,0 2 0,0-1 0,-1-1 0,0 0 912,28-10-912,2-4 0,-2 4 1238,2-2-1238,0 5 0,1-3 0,-30 13 0,1 0 0,16-6 0,0-1 0,-10 5 0,-1-1 0,12-3 0,0-1 0,-14 6 0,-1 0 0,0 0 0,1 1 0,0 0 0,1 0 0,0 1 0,-1 0 562,-1 0 0,3-2-562,9-2 0,5-2 0,-4 0 0,1 0 0,1 0-152,2 0 0,4-2 0,-4 2 152,-4 0 0,-2 1 0,2-1 0,1 0 0,-2-1 0,0 0 0,-1 1 0,-1 1 0,-3-1 0,0 1 0,-3 1 0,1 0-244,-4 1 0,1 0 244,-4 1 0,1 1 197,-2 0 1,0 0-198,12-3 0,0 0 0,-9 3 0,0 0 0,10-3 0,2 0 0,4-2 0,-1 2 233,-11 2 1,0 1-234,12-4 0,-1 0 0,-15 5 0,-3 0 120,1 0 0,-1 0-120,30-9 0,-2-1 0,-5 1 0,0-2 0,-20 8 0,1 0 0,15-8 0,-19 8 0,1 0-9,20-6 9,-15 4 0,21-3 0,-29 9 630,7-2-630,-13 3 0,0-1 347,3 0-347,1 1 0,3-4 0,-1 1 10,3-1-10,-3 2 0,-1 0 0,-5 0 0,-5 2 0,-4 1 0,-4 3 0,-3 1 0,0 2 0,-4 0-1440,2 0 1440,-20 0 0,-4 0 0,-19 0 0</inkml:trace>
  <inkml:trace contextRef="#ctx0" brushRef="#br3" timeOffset="125003">28368 3076 18327,'21'7'4587,"-3"3"-3778,-2-9-179,-3 3 0,-3-4-1,-6 0-89,0 0-90,-4 0-180,0-2-90,-4-2-91,-4-3 1,-8-4-90,-14-1 0,-13-3 0,-20 1 0,26 5 0,-3 0 30,-3 2 0,-4 1 0,2-1-490,-9-3 0,-3 1 460,10 2 0,-6 0 0,-1 1 0,5 0-650,-16-2 1,2 1 649,7 1 0,-3 0 0,-1 1 0,-2 1 0,-1 1 0,2 0 0,12 2 0,1-1 0,-1 0 0,-14 1 0,-2-1 0,3 1 0,-6 1 0,4 0 45,-1 0 0,0 0-45,3 0 0,0 0 30,11 0 0,-1 0 0,3 0 15,-4 0 0,2 0-45,-8 1 0,4-2 90,-2-1 0,15 0-90,7-1 0,11 1 0,6 2 90,6-2 702,5 2-792,4-2 1517,3 2-1607,9 0-90,-5 0-2428,7 0 989,-9 0-1080,2 0 2699,0-4 0,2-1 0,2-4 0</inkml:trace>
  <inkml:trace contextRef="#ctx0" brushRef="#br3" timeOffset="125524">26318 2565 22284,'-17'-30'1889,"1"3"-1709,-2 4 0,0 5-180,-6 5 90,-1 4 0,-7 4-90,-3 9 0,-9 10 0,-7 11 45,5 3 0,-1 4-476,10-7 1,0 1 430,-14 11 0,2 1 0,18-13 0,1 0-231,-4 3 1,3-1 319,-8 10-89,7 2 90,52-7-90,13-5 0,19-1 0,6-2 0,-13-8 0,1-2 140,-3 1 0,3-1 0,-3 1-140,7 0 0,0 1 30,-8 0 0,2 1 0,-2 1 15,15 9 0,-2 2 90,5 3 0,-4 0 0,-20-8 0,-5-2 314,7 11 394,-24-24-393,-7-3-271,-4-6 1,-3-6-90,0-7-90,-5-19 45,-1-7 0,0-8-45,-1 5 0,0-5 0,0 1-414,0-1 0,0 1 0,0-2 444,-1-4 0,0-1 0,0 3-75,-1-2 0,0 4 45,-1 3 0,-1 2-135,1 5 0,0 1-404,-7-19 6,2 13-636,8 16-360,-2 13-990,8 14 2519,-3 12 0,1 10 0,-2 6 0</inkml:trace>
  <inkml:trace contextRef="#ctx0" brushRef="#br3" timeOffset="126970">28864 2022 22734,'0'-5'1169,"0"1"-359,0 4-720,2 6 90,2 6 0,2 10 89,4 34-224,-5-17 0,0 3-45,0 2 0,-1 0-283,1 5 1,-1-1 327,-1-11 0,-1 0-45,1 15 0,0 3-97,-2 2 0,0 1 97,0-11 0,-1 0 0,1 0 0,0 16 0,0-5 0,-1-14 0,0-5 0,4 17 0,-2-32 90,2-7 0,-2-8-90,0-7 553,-2-9-553,0-7 206,0-8-206,0-8 0,-5-8 0,1 5 0,-1-1 0,-8-24-142,7 18 1,0 1 141,0-18 0,2 1 0,4 4 11,4-14-11,0 21 0,8-9 0,12 16 0,0 13 0,12-1 0,-6 19 281,5 3-281,-1 10 0,1 6 81,-1 11-81,10 20 0,-15-3 0,8 13 0,-20-15 0,-1-1 0,-6-4 0,-4 5 0,-2-13 0,-4 3 0,0-15-90,0-5 0,0 4-180,0-11 1,0 5-91,0-6-1349,0 0-2339,0-16 4048,0-2 0,0-15 0,0 1 0</inkml:trace>
  <inkml:trace contextRef="#ctx0" brushRef="#br3" timeOffset="127452">29449 2447 21655,'6'-2'1529,"0"2"-1259,0-2-90,0 2 89,6 0-89,2 0-90,5 0 0,3 6-90,0-5 0,4 5 0,-1-6 0,1 0 0,8-4 0,-9-3 0,4-6 180,-11-18-90,-9 6 90,-2-14-90,-16 1-90,0 10 0,-9-4 0,0 16 0,-1 4 0,-1 6 0,0 4 90,-15 46 0,15-11-90,4 3 0,3 2 90,7 14-90,2 5 0,10-4 0,4-2 90,8-8-360,18 4-1259,9-16-180,2-6-720,2-21 2429,-14-16 0,-1-8 0,-1-5 0</inkml:trace>
  <inkml:trace contextRef="#ctx0" brushRef="#br3" timeOffset="127960">30184 2361 19946,'0'-18'2608,"0"0"-2248,0 2-90,0 0-90,0 3-90,-4 1 0,3 3 0,-6 3-1,6 3-89,-6 1 0,0 2 90,-8 12-90,-4 15 90,-4 24-180,10-5 180,4 4-90,9-19-90,0-3 0,5-3-89,4-7-1,7-5 0,12-6 180,0-15 0,-1-7 90,-8-14 0,-9-3 90,-5-2-1,-2 2 1,-3 1 90,0 8-90,0 3 0,0 4-90,0 4 0,0 5-90,2 3 0,2 4 0,4 8 0,4 7 0,3 8 0,3 6-90,0 0-180,3 1-270,-3-3-269,0-2 809,2-3 0,-10-9 0,1-3 0</inkml:trace>
  <inkml:trace contextRef="#ctx0" brushRef="#br3" timeOffset="128543">30646 1823 21655,'23'-57'2608,"-1"3"-2113,-9 21 0,0 0-226,7-12-179,1-3 0,-7 30-90,0 10 90,3 20 0,1 11-90,4 24 90,3 13-45,-12-26 0,0 4 0,7 16 0,1 4-45,-1-1 0,1 2-1131,-5-15 1,0 0-1,-1-2 1131,2 5 0,-1-5 0,7 19 0,-9-32 90,-3-7-180,-2-5 90,-2-8-180,-3-5 0,-2-6 3123,-2-19-3033,-6-2 0,-8-12 0,-4-3 90,-9-2 0,2 9 0,-3 3 90,-9 10-90,-5 9 0,-1 5 90,2 14 0,-8 25-90,19 3 89,3 19-89,22-14 90,14 0-90,24 10 0,-1-18 0,18 6-179,-17-25-181,-1-7-180,-6-5-989,4-18 270,-10-1-630,-1-19 1889,-11 2 0,-4-2 0,-2 0 0</inkml:trace>
  <inkml:trace contextRef="#ctx0" brushRef="#br3" timeOffset="128955">31191 2189 18776,'16'0'3148,"2"0"-3058,2 0 0,5 0 0,3-2-90,3 0 0,12-9 0,-10 3 90,5-7 0,-14 2 90,-8-3-90,-2-7 90,-13-12-90,-6 3-90,-13-6 90,-19 6-90,5 14 90,-11 1 0,13 13 90,1 10-90,3 5 0,1 8 0,5 7-1,6 0 1,5 5 0,8-1-90,7 1 0,4 3 90,4-2-629,19 16-1710,5-5 2249,-13-19 0,0-2 0,14 3 0,-8-13 0</inkml:trace>
  <inkml:trace contextRef="#ctx0" brushRef="#br3" timeOffset="129627">31572 1959 20215,'8'-21'2699,"1"1"-2339,-1 4 0,2 0 179,2-3-359,-1 6-90,0 0 0,-3 9 0,2 8 0,4 5 90,10 29-90,-3-2 0,4 21-90,-3 5 90,-3-3-90,1 1 0,-9-20 0,-6-22 90,-5-12-90,0-6 0,0 0 0,0-8 0,2-7 0,6-50 0,-1 17 0,-2 7 0,1 0 0,4-6 0,1 1 0,3 6 0,0 4 0,4 6 0,1 3 0,1 7 0,2 2 0,1 6 0,1 6 90,0 4-90,-1 10 89,1 2 1,-3 12 90,-1 1-90,-4 4-90,-2 0 90,-3 0-90,-3-4 90,-4 6-90,-2-14 0,-2 4 0,0-14 0,0-1 90,0-4-180,1-4 0,0-3-180,1-2-989,-2-6-810,0 0-179,-4 3 2248,-4 2 0,-7 7 0,-3 1 0</inkml:trace>
  <inkml:trace contextRef="#ctx0" brushRef="#br3" timeOffset="130522">29814 3505 21835,'0'-9'2338,"0"0"-2158,0 4-180,0 1 90,0 4-90,4 0 90,0 8-90,6 8 0,9 40 45,-7-16 0,0 2-45,0 0 0,-1 0 0,0 2 0,-2-1 45,-3-3 0,-2-4 45,0 8 0,0 6-90,-4-41 90,-4-9-90,0-9 0,-1-13 0,2-14 90,3-19-60,2 9 0,1-9 0,1 4-1626,-1 0 1,1-1 1625,1-3 0,0-4 0,1 6-30,1 12 0,0 5 0,0 1 0,1 2 0,8-19 0,0 12 0,2 8 0,2 12-90,3 8 90,3 6 0,3 12 90,-1 4 3011,3 8-3281,6 12-180,-10-6-270,4 6-269,-14-14-2699,0 3 3598,-6-10 0,-1 1 0,-6-10 0</inkml:trace>
  <inkml:trace contextRef="#ctx0" brushRef="#br3" timeOffset="130972">29745 3600 19766,'-14'8'2968,"5"2"-2788,4-9 0,10 3-180,5-4 0,12-4 0,13-1 0,8-4 0,12 0 0,2 0 0,2 0-393,-4 0 483,-4 2 180,-15 0 0,1 1 359,13 0-269,10-2-180,-36 6-180,-12 2 90,-6 0 0,0 0 213,0 10-213,2 4 0,6 31-90,-3-4 0,3 16 0,-4-14 90,-2-2-90,0-7-90,2-5-90,-1-6-270,1-5-90,-4-9-359,0-2-450,-4-7 1349,0-17 0,-2-5 0,0-16 0</inkml:trace>
  <inkml:trace contextRef="#ctx0" brushRef="#br3" timeOffset="131170">30521 2890 21115,'-5'-23'2159,"-2"3"-2069,6 7 0,-3 2 0,4 4-90,0 2-90,0 3-360,0 2-180,0 6-989,0 2 1619,0 5 0,0 3 0,0 0 0</inkml:trace>
  <inkml:trace contextRef="#ctx0" brushRef="#br3" timeOffset="131520">30699 2985 21835,'-4'-18'2338,"0"-6"-2158,4 9-54,11 37 0,9 36 0,5 17 0,-1-1 0,-6-19-126,-5-13 0,0 1-346,2 3 0,4 13 1,2 6-1,0-2 1,-5-10-1,-7-18-14,-6-8 419,2-1-509,-2-17-179,1 1-361,0-9 990,0-1 0,0-9 0,0-5 0</inkml:trace>
  <inkml:trace contextRef="#ctx0" brushRef="#br3" timeOffset="132353">31097 3374 20036,'0'-9'2878,"0"0"-2698,0 2 0,0 3-90,2 2 0,2 2-90,10 0 90,-1 0-90,20 0 0,-10 0 0,12 0 0,-10-2-90,1-3 0,5-14 90,-1-11 0,-3-4 0,-9-3 0,-12 12 90,-4 2-90,-2 3 0,0 4 0,-6 1 0,-1 1 0,-5 0 0,-7-1 0,3 5 0,-6 1 0,6 7 0,0 2 90,-2 0-90,-1 4 90,1 5-1,-2 9 1,1 8 0,1 7 0,2 6 0,4 4 0,5 2 0,4 1-90,3-5 90,0-3 0,0-6-90,0-5 90,0-5 0,1 2-90,9 0 90,-1-3-90,9-2 90,7 1-90,-2-5 0,8 3 90,-6-11-90,-1-3 90,0-4-90,3 0 90,-1 0-90,3 0 0,3-4 90,2-3-90,5-7 0,0-2 0,1-6 0,-3-1 0,0-6 0,-5-1-180,-3 0-180,-5 3-270,-5 4-1528,-5 3-1,-12 10 2159,-8 2 0,-14 16 0,-7 2 0</inkml:trace>
  <inkml:trace contextRef="#ctx0" brushRef="#br3" timeOffset="134279">30350 3013 17787,'-4'-3'4227,"-4"1"-3867,7 2-90,-6 0-90,6 0 90,-2-2-90,3 1 0,0-1-90,5 2-180,-2 0 90,3 0-90,-2 0 90,2 0 0,-3 0 0,4 0 0,-7 0 0,4-2 0,-4 0 0,2-5 0,-2 0 0,0-2 0,0 0 0,0 0 0,0 2 0,0 1 0,0 3 0,0 1 0,-7 2-90,5 0 180,-10 0-90,10 6 0,-7 2 0,8 7-90,-2 1 180,3 15-90,0-2 0,3 1 0,4-7-90,3-15 90,4-2 0,2-6 0,1 0 0,3 0-90,4-14 90,-6 0 0,1-16-90,-11 4 90,-4-3 0,-2 2 0,-2 2 0,-5 2 0,-2 5 0,-3 6 0,0 6 0,0 4 0,-1 2 0,1 6 0,0 3 0,2 6 0,3 0 0,2-3 0,3-5 0,2 1 0,2-7 0,6 3 90,2-8-90,5-1 0,-3-6 0,0-1 0,-5-1 90,-4-5-90,-8 5 0,-4 2 0,-9 7 0,5 4-180,-3 0-90,10 6-450,0 2-809,4 5-809,-5 1 2338,-2 0 0,-5 1 0,0 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570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48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19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71778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123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9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97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618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98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3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68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19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47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123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88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162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A5F053D-D7D3-49F1-AF1C-842E631537E8}" type="datetimeFigureOut">
              <a:rPr lang="en-US" smtClean="0"/>
              <a:t>8/5/22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137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mailto:kowshiqueroy@gmail.com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ustomXml" Target="../ink/ink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customXml" Target="../ink/ink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customXml" Target="../ink/ink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2165-0385-4F9C-B21D-804ABDFBB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9453" y="3899158"/>
            <a:ext cx="4673093" cy="872725"/>
          </a:xfrm>
        </p:spPr>
        <p:txBody>
          <a:bodyPr>
            <a:normAutofit/>
          </a:bodyPr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Kowshique Roy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250A193-C8EB-416E-BA1A-FAA7B5536CFB}"/>
              </a:ext>
            </a:extLst>
          </p:cNvPr>
          <p:cNvSpPr/>
          <p:nvPr/>
        </p:nvSpPr>
        <p:spPr>
          <a:xfrm>
            <a:off x="8326680" y="3242798"/>
            <a:ext cx="2888087" cy="290489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862759-D4CD-4E2C-B357-A26AE4702D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61314" y="4785687"/>
            <a:ext cx="5127524" cy="1217240"/>
          </a:xfrm>
        </p:spPr>
        <p:txBody>
          <a:bodyPr>
            <a:normAutofit/>
          </a:bodyPr>
          <a:lstStyle/>
          <a:p>
            <a:pPr algn="r"/>
            <a:r>
              <a:rPr lang="en-US" sz="1600" dirty="0"/>
              <a:t>Studying MSc in Computer Science (PMSCS) at</a:t>
            </a:r>
          </a:p>
          <a:p>
            <a:pPr algn="r"/>
            <a:r>
              <a:rPr lang="en-US" sz="2400" b="1" dirty="0"/>
              <a:t>Jahangirnagar University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E6D39F-0841-4B61-A5D6-40B4E9D492BD}"/>
              </a:ext>
            </a:extLst>
          </p:cNvPr>
          <p:cNvSpPr txBox="1"/>
          <p:nvPr/>
        </p:nvSpPr>
        <p:spPr>
          <a:xfrm>
            <a:off x="0" y="6292461"/>
            <a:ext cx="12222362" cy="40011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Whatsapp</a:t>
            </a:r>
            <a:r>
              <a:rPr lang="en-US" sz="2000" dirty="0"/>
              <a:t>: 01765236683		Mail: </a:t>
            </a:r>
            <a:r>
              <a:rPr lang="en-US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kowshiqueroy@gmail.com</a:t>
            </a:r>
            <a:r>
              <a:rPr lang="en-US" sz="2000" dirty="0"/>
              <a:t>		</a:t>
            </a:r>
            <a:r>
              <a:rPr lang="en-US" sz="2000" dirty="0" err="1"/>
              <a:t>Youtube</a:t>
            </a:r>
            <a:r>
              <a:rPr lang="en-US" sz="2000" dirty="0"/>
              <a:t>: Dadar Class </a:t>
            </a:r>
            <a:r>
              <a:rPr lang="en-US" sz="2000" dirty="0" err="1"/>
              <a:t>দাদার</a:t>
            </a:r>
            <a:r>
              <a:rPr lang="en-US" sz="2000" dirty="0"/>
              <a:t> </a:t>
            </a:r>
            <a:r>
              <a:rPr lang="en-US" sz="2000" dirty="0" err="1"/>
              <a:t>ক্লাস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829551-5640-431C-8848-46B453EE91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" t="2571" r="9094" b="7583"/>
          <a:stretch/>
        </p:blipFill>
        <p:spPr>
          <a:xfrm>
            <a:off x="8432546" y="3340141"/>
            <a:ext cx="2676356" cy="2710210"/>
          </a:xfrm>
          <a:prstGeom prst="ellipse">
            <a:avLst/>
          </a:prstGeom>
          <a:solidFill>
            <a:srgbClr val="0070C0"/>
          </a:solidFill>
          <a:ln w="63500" cap="rnd">
            <a:solidFill>
              <a:srgbClr val="0070C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4F473E8-B07E-486C-B91C-7D19C80070EA}"/>
              </a:ext>
            </a:extLst>
          </p:cNvPr>
          <p:cNvSpPr txBox="1">
            <a:spLocks/>
          </p:cNvSpPr>
          <p:nvPr/>
        </p:nvSpPr>
        <p:spPr>
          <a:xfrm>
            <a:off x="1962318" y="449453"/>
            <a:ext cx="8649417" cy="1588524"/>
          </a:xfrm>
          <a:prstGeom prst="rect">
            <a:avLst/>
          </a:prstGeom>
          <a:solidFill>
            <a:srgbClr val="0070C0"/>
          </a:solidFill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Online Class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093276-9D27-4799-BA02-B4C3C221B5DC}"/>
              </a:ext>
            </a:extLst>
          </p:cNvPr>
          <p:cNvSpPr txBox="1"/>
          <p:nvPr/>
        </p:nvSpPr>
        <p:spPr>
          <a:xfrm>
            <a:off x="-140678" y="2472656"/>
            <a:ext cx="12476285" cy="70788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/>
              <a:t>printf</a:t>
            </a:r>
            <a:r>
              <a:rPr lang="en-US" sz="4000" dirty="0"/>
              <a:t> ( “Hello World” ) ;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A362EAA-0318-49EE-9847-355E3E383332}"/>
              </a:ext>
            </a:extLst>
          </p:cNvPr>
          <p:cNvGrpSpPr/>
          <p:nvPr/>
        </p:nvGrpSpPr>
        <p:grpSpPr>
          <a:xfrm>
            <a:off x="160110" y="165429"/>
            <a:ext cx="1094303" cy="477116"/>
            <a:chOff x="160110" y="165429"/>
            <a:chExt cx="1094303" cy="4771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936BC06-A068-45D0-8F42-DE63940F3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509E3EF-C2E3-4612-8504-73A3473F2A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267969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9BBE15D-6AF1-34EE-0429-B869B1323D6D}"/>
                  </a:ext>
                </a:extLst>
              </p14:cNvPr>
              <p14:cNvContentPartPr/>
              <p14:nvPr/>
            </p14:nvContentPartPr>
            <p14:xfrm>
              <a:off x="900360" y="392400"/>
              <a:ext cx="11059560" cy="6167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9BBE15D-6AF1-34EE-0429-B869B1323D6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4160" y="376200"/>
                <a:ext cx="11091960" cy="619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1200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3DED609-CE0B-677A-C3CB-9D10EA42C8A9}"/>
                  </a:ext>
                </a:extLst>
              </p14:cNvPr>
              <p14:cNvContentPartPr/>
              <p14:nvPr/>
            </p14:nvContentPartPr>
            <p14:xfrm>
              <a:off x="2207160" y="661320"/>
              <a:ext cx="4615920" cy="4201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3DED609-CE0B-677A-C3CB-9D10EA42C8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0960" y="645120"/>
                <a:ext cx="4648320" cy="423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6565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022E634-3D59-868F-D955-9F26F891C9DA}"/>
                  </a:ext>
                </a:extLst>
              </p14:cNvPr>
              <p14:cNvContentPartPr/>
              <p14:nvPr/>
            </p14:nvContentPartPr>
            <p14:xfrm>
              <a:off x="449640" y="127080"/>
              <a:ext cx="11742480" cy="6730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022E634-3D59-868F-D955-9F26F891C9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3440" y="110880"/>
                <a:ext cx="11774880" cy="676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9465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04AECC9-3001-8B90-DE73-12333799D87A}"/>
                  </a:ext>
                </a:extLst>
              </p14:cNvPr>
              <p14:cNvContentPartPr/>
              <p14:nvPr/>
            </p14:nvContentPartPr>
            <p14:xfrm>
              <a:off x="2834640" y="653400"/>
              <a:ext cx="6015960" cy="3763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04AECC9-3001-8B90-DE73-12333799D8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18440" y="637200"/>
                <a:ext cx="6048360" cy="379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8945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3B5A522-C440-981E-4903-71DDF98C6505}"/>
                  </a:ext>
                </a:extLst>
              </p14:cNvPr>
              <p14:cNvContentPartPr/>
              <p14:nvPr/>
            </p14:nvContentPartPr>
            <p14:xfrm>
              <a:off x="2587320" y="478800"/>
              <a:ext cx="9464400" cy="5540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3B5A522-C440-981E-4903-71DDF98C650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1120" y="462600"/>
                <a:ext cx="9496800" cy="557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7179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A6A924B-DE88-C72F-A459-7FDD9D8953BA}"/>
                  </a:ext>
                </a:extLst>
              </p14:cNvPr>
              <p14:cNvContentPartPr/>
              <p14:nvPr/>
            </p14:nvContentPartPr>
            <p14:xfrm>
              <a:off x="460440" y="802800"/>
              <a:ext cx="10354680" cy="5896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A6A924B-DE88-C72F-A459-7FDD9D8953B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4240" y="786600"/>
                <a:ext cx="10387080" cy="592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8641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7EF40BA-823C-EEE9-2B16-370BB7192C24}"/>
                  </a:ext>
                </a:extLst>
              </p14:cNvPr>
              <p14:cNvContentPartPr/>
              <p14:nvPr/>
            </p14:nvContentPartPr>
            <p14:xfrm>
              <a:off x="660240" y="583200"/>
              <a:ext cx="11021760" cy="6060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7EF40BA-823C-EEE9-2B16-370BB7192C2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4040" y="567000"/>
                <a:ext cx="11054160" cy="609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7073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31BBC17-A7B7-4657-6886-1EB6481E4D37}"/>
                  </a:ext>
                </a:extLst>
              </p14:cNvPr>
              <p14:cNvContentPartPr/>
              <p14:nvPr/>
            </p14:nvContentPartPr>
            <p14:xfrm>
              <a:off x="437040" y="462960"/>
              <a:ext cx="11204280" cy="6113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31BBC17-A7B7-4657-6886-1EB6481E4D3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0840" y="446760"/>
                <a:ext cx="11236680" cy="614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8875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9BFB987-FC03-92A1-0CF1-C78122D4558E}"/>
                  </a:ext>
                </a:extLst>
              </p14:cNvPr>
              <p14:cNvContentPartPr/>
              <p14:nvPr/>
            </p14:nvContentPartPr>
            <p14:xfrm>
              <a:off x="1160640" y="262440"/>
              <a:ext cx="10231920" cy="6147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9BFB987-FC03-92A1-0CF1-C78122D4558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4440" y="246240"/>
                <a:ext cx="10264320" cy="618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1438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DE47171-DF88-1BBF-5938-605E03BDE29B}"/>
                  </a:ext>
                </a:extLst>
              </p14:cNvPr>
              <p14:cNvContentPartPr/>
              <p14:nvPr/>
            </p14:nvContentPartPr>
            <p14:xfrm>
              <a:off x="1096560" y="668520"/>
              <a:ext cx="10910880" cy="6189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DE47171-DF88-1BBF-5938-605E03BDE2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80360" y="652320"/>
                <a:ext cx="10943280" cy="622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4304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76854DA-8FB7-2364-7235-262E82F740F7}"/>
                  </a:ext>
                </a:extLst>
              </p14:cNvPr>
              <p14:cNvContentPartPr/>
              <p14:nvPr/>
            </p14:nvContentPartPr>
            <p14:xfrm>
              <a:off x="3463200" y="536040"/>
              <a:ext cx="7263000" cy="4529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76854DA-8FB7-2364-7235-262E82F740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47000" y="519840"/>
                <a:ext cx="7295400" cy="456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0231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84018B0-8C11-E6B6-9388-1E3DBFFD1080}"/>
                  </a:ext>
                </a:extLst>
              </p14:cNvPr>
              <p14:cNvContentPartPr/>
              <p14:nvPr/>
            </p14:nvContentPartPr>
            <p14:xfrm>
              <a:off x="3171240" y="717480"/>
              <a:ext cx="7161480" cy="6069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84018B0-8C11-E6B6-9388-1E3DBFFD108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5040" y="701280"/>
                <a:ext cx="7193880" cy="610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7813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27D5145-8782-89C8-C2DD-885EC562616B}"/>
                  </a:ext>
                </a:extLst>
              </p14:cNvPr>
              <p14:cNvContentPartPr/>
              <p14:nvPr/>
            </p14:nvContentPartPr>
            <p14:xfrm>
              <a:off x="474840" y="127080"/>
              <a:ext cx="11717280" cy="6656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27D5145-8782-89C8-C2DD-885EC56261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8640" y="110880"/>
                <a:ext cx="11749680" cy="668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5768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EF64566-474C-8C99-73B4-A33014775294}"/>
                  </a:ext>
                </a:extLst>
              </p14:cNvPr>
              <p14:cNvContentPartPr/>
              <p14:nvPr/>
            </p14:nvContentPartPr>
            <p14:xfrm>
              <a:off x="549720" y="67320"/>
              <a:ext cx="11461680" cy="6748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EF64566-474C-8C99-73B4-A330147752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520" y="51120"/>
                <a:ext cx="11494080" cy="678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5792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296BF15-B0B3-6FFC-E27E-AB7A11B86DB4}"/>
                  </a:ext>
                </a:extLst>
              </p14:cNvPr>
              <p14:cNvContentPartPr/>
              <p14:nvPr/>
            </p14:nvContentPartPr>
            <p14:xfrm>
              <a:off x="3047400" y="473760"/>
              <a:ext cx="8561160" cy="6199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296BF15-B0B3-6FFC-E27E-AB7A11B86DB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31200" y="457560"/>
                <a:ext cx="8593560" cy="623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1492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E128692-4573-24D9-8589-65A985FEEB9F}"/>
                  </a:ext>
                </a:extLst>
              </p14:cNvPr>
              <p14:cNvContentPartPr/>
              <p14:nvPr/>
            </p14:nvContentPartPr>
            <p14:xfrm>
              <a:off x="186840" y="225000"/>
              <a:ext cx="12005280" cy="6633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E128692-4573-24D9-8589-65A985FEEB9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0640" y="208800"/>
                <a:ext cx="12037680" cy="666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1880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C0D323F-DCEF-4668-FB54-5727730747D1}"/>
                  </a:ext>
                </a:extLst>
              </p14:cNvPr>
              <p14:cNvContentPartPr/>
              <p14:nvPr/>
            </p14:nvContentPartPr>
            <p14:xfrm>
              <a:off x="2540880" y="632160"/>
              <a:ext cx="9651240" cy="6225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C0D323F-DCEF-4668-FB54-5727730747D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24680" y="615960"/>
                <a:ext cx="9683640" cy="625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23750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F7018AA-0828-9E03-438C-B51C63A1FD6C}"/>
                  </a:ext>
                </a:extLst>
              </p14:cNvPr>
              <p14:cNvContentPartPr/>
              <p14:nvPr/>
            </p14:nvContentPartPr>
            <p14:xfrm>
              <a:off x="2491200" y="753840"/>
              <a:ext cx="9666000" cy="5978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F7018AA-0828-9E03-438C-B51C63A1FD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75000" y="737640"/>
                <a:ext cx="9698400" cy="601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1008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8539445-9C62-2B6B-BC09-5FA7F8DB6BD7}"/>
                  </a:ext>
                </a:extLst>
              </p14:cNvPr>
              <p14:cNvContentPartPr/>
              <p14:nvPr/>
            </p14:nvContentPartPr>
            <p14:xfrm>
              <a:off x="3268800" y="716760"/>
              <a:ext cx="8765640" cy="5983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8539445-9C62-2B6B-BC09-5FA7F8DB6B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2600" y="700560"/>
                <a:ext cx="8798040" cy="601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908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6296C66-E7DF-01DA-A3CD-63D6CDFB0C42}"/>
                  </a:ext>
                </a:extLst>
              </p14:cNvPr>
              <p14:cNvContentPartPr/>
              <p14:nvPr/>
            </p14:nvContentPartPr>
            <p14:xfrm>
              <a:off x="1518120" y="95400"/>
              <a:ext cx="10674000" cy="6487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6296C66-E7DF-01DA-A3CD-63D6CDFB0C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01920" y="79200"/>
                <a:ext cx="10706400" cy="651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1060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18B3BE0-B826-BF0F-8B39-EEE29E26894C}"/>
                  </a:ext>
                </a:extLst>
              </p14:cNvPr>
              <p14:cNvContentPartPr/>
              <p14:nvPr/>
            </p14:nvContentPartPr>
            <p14:xfrm>
              <a:off x="2268360" y="338040"/>
              <a:ext cx="9346680" cy="6478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18B3BE0-B826-BF0F-8B39-EEE29E26894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52160" y="321840"/>
                <a:ext cx="9379080" cy="651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8296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19F79B1-1777-9484-FE5D-BC970DBE2239}"/>
                  </a:ext>
                </a:extLst>
              </p14:cNvPr>
              <p14:cNvContentPartPr/>
              <p14:nvPr/>
            </p14:nvContentPartPr>
            <p14:xfrm>
              <a:off x="2869920" y="213480"/>
              <a:ext cx="7734960" cy="5194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19F79B1-1777-9484-FE5D-BC970DBE223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53720" y="197280"/>
                <a:ext cx="7767360" cy="522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5008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C1C02DA-D0E0-EF17-F617-94A572D6E494}"/>
                  </a:ext>
                </a:extLst>
              </p14:cNvPr>
              <p14:cNvContentPartPr/>
              <p14:nvPr/>
            </p14:nvContentPartPr>
            <p14:xfrm>
              <a:off x="1434240" y="733320"/>
              <a:ext cx="10126080" cy="5166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C1C02DA-D0E0-EF17-F617-94A572D6E4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18040" y="717120"/>
                <a:ext cx="10158480" cy="519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09586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035DD9E-28E9-DF70-9525-9B2788C8D0A3}"/>
                  </a:ext>
                </a:extLst>
              </p14:cNvPr>
              <p14:cNvContentPartPr/>
              <p14:nvPr/>
            </p14:nvContentPartPr>
            <p14:xfrm>
              <a:off x="2669400" y="568080"/>
              <a:ext cx="9188640" cy="5301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035DD9E-28E9-DF70-9525-9B2788C8D0A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53200" y="551880"/>
                <a:ext cx="9221040" cy="533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97388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B73A150-18A4-AD6C-E9C4-DFE7DC4E1112}"/>
                  </a:ext>
                </a:extLst>
              </p14:cNvPr>
              <p14:cNvContentPartPr/>
              <p14:nvPr/>
            </p14:nvContentPartPr>
            <p14:xfrm>
              <a:off x="713520" y="270000"/>
              <a:ext cx="11064240" cy="6010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B73A150-18A4-AD6C-E9C4-DFE7DC4E111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7320" y="253800"/>
                <a:ext cx="11096640" cy="604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3653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8A16A3C-763B-F2C2-C053-C06053A1E342}"/>
                  </a:ext>
                </a:extLst>
              </p14:cNvPr>
              <p14:cNvContentPartPr/>
              <p14:nvPr/>
            </p14:nvContentPartPr>
            <p14:xfrm>
              <a:off x="1832760" y="775080"/>
              <a:ext cx="10045440" cy="5352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8A16A3C-763B-F2C2-C053-C06053A1E3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6560" y="758880"/>
                <a:ext cx="10077840" cy="538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5076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D75C574-593E-6521-2627-3D75A89F7919}"/>
                  </a:ext>
                </a:extLst>
              </p14:cNvPr>
              <p14:cNvContentPartPr/>
              <p14:nvPr/>
            </p14:nvContentPartPr>
            <p14:xfrm>
              <a:off x="2952360" y="239040"/>
              <a:ext cx="9239760" cy="6168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D75C574-593E-6521-2627-3D75A89F791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36160" y="222840"/>
                <a:ext cx="9272160" cy="620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21540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080A133-3769-EA04-553E-99DA55E242AB}"/>
                  </a:ext>
                </a:extLst>
              </p14:cNvPr>
              <p14:cNvContentPartPr/>
              <p14:nvPr/>
            </p14:nvContentPartPr>
            <p14:xfrm>
              <a:off x="1981080" y="911520"/>
              <a:ext cx="9076320" cy="2464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080A133-3769-EA04-553E-99DA55E242A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64880" y="895320"/>
                <a:ext cx="9108720" cy="249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95845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8ADA383-8081-B7E3-5ECB-88AEDBFA8CAC}"/>
                  </a:ext>
                </a:extLst>
              </p14:cNvPr>
              <p14:cNvContentPartPr/>
              <p14:nvPr/>
            </p14:nvContentPartPr>
            <p14:xfrm>
              <a:off x="801720" y="512280"/>
              <a:ext cx="10234440" cy="5362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8ADA383-8081-B7E3-5ECB-88AEDBFA8CA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5520" y="496080"/>
                <a:ext cx="10266840" cy="539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9925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F5AC287-33D0-5AB2-A276-54202E31C09B}"/>
                  </a:ext>
                </a:extLst>
              </p14:cNvPr>
              <p14:cNvContentPartPr/>
              <p14:nvPr/>
            </p14:nvContentPartPr>
            <p14:xfrm>
              <a:off x="702000" y="107640"/>
              <a:ext cx="11490120" cy="6063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F5AC287-33D0-5AB2-A276-54202E31C0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5800" y="91440"/>
                <a:ext cx="11522520" cy="609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4307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69C65E2-C7C2-74DE-A36D-1B165432D8B3}"/>
                  </a:ext>
                </a:extLst>
              </p14:cNvPr>
              <p14:cNvContentPartPr/>
              <p14:nvPr/>
            </p14:nvContentPartPr>
            <p14:xfrm>
              <a:off x="2795040" y="425160"/>
              <a:ext cx="9083160" cy="5334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69C65E2-C7C2-74DE-A36D-1B165432D8B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8840" y="408960"/>
                <a:ext cx="9115560" cy="536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01217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2F99B1D-5BBE-3833-52D6-9DE46A264700}"/>
                  </a:ext>
                </a:extLst>
              </p14:cNvPr>
              <p14:cNvContentPartPr/>
              <p14:nvPr/>
            </p14:nvContentPartPr>
            <p14:xfrm>
              <a:off x="2048040" y="512640"/>
              <a:ext cx="8888400" cy="3774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2F99B1D-5BBE-3833-52D6-9DE46A2647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1840" y="496440"/>
                <a:ext cx="8920800" cy="380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3132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0635CA5-D594-11F3-8D23-DD4C15F200DB}"/>
                  </a:ext>
                </a:extLst>
              </p14:cNvPr>
              <p14:cNvContentPartPr/>
              <p14:nvPr/>
            </p14:nvContentPartPr>
            <p14:xfrm>
              <a:off x="4261320" y="571680"/>
              <a:ext cx="7930800" cy="5850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0635CA5-D594-11F3-8D23-DD4C15F200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45120" y="555480"/>
                <a:ext cx="7963200" cy="588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66986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6EAB881-ADB1-5FE8-3382-4FBD4076801A}"/>
                  </a:ext>
                </a:extLst>
              </p14:cNvPr>
              <p14:cNvContentPartPr/>
              <p14:nvPr/>
            </p14:nvContentPartPr>
            <p14:xfrm>
              <a:off x="0" y="27720"/>
              <a:ext cx="11788200" cy="5346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6EAB881-ADB1-5FE8-3382-4FBD4076801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6200" y="11520"/>
                <a:ext cx="11820600" cy="537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78251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BA18CB5-955A-2F49-FE48-4BBB2F6EDD4E}"/>
                  </a:ext>
                </a:extLst>
              </p14:cNvPr>
              <p14:cNvContentPartPr/>
              <p14:nvPr/>
            </p14:nvContentPartPr>
            <p14:xfrm>
              <a:off x="842400" y="413640"/>
              <a:ext cx="11300400" cy="5871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BA18CB5-955A-2F49-FE48-4BBB2F6EDD4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6200" y="397440"/>
                <a:ext cx="11332800" cy="590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08091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874C5B0-87F5-9493-3EFF-63AEC4587AD6}"/>
                  </a:ext>
                </a:extLst>
              </p14:cNvPr>
              <p14:cNvContentPartPr/>
              <p14:nvPr/>
            </p14:nvContentPartPr>
            <p14:xfrm>
              <a:off x="0" y="263160"/>
              <a:ext cx="10290600" cy="5724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874C5B0-87F5-9493-3EFF-63AEC4587AD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6200" y="246960"/>
                <a:ext cx="10323000" cy="575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81145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75F58C5-6741-C0E2-11F8-2E131E229BF3}"/>
                  </a:ext>
                </a:extLst>
              </p14:cNvPr>
              <p14:cNvContentPartPr/>
              <p14:nvPr/>
            </p14:nvContentPartPr>
            <p14:xfrm>
              <a:off x="2591640" y="411120"/>
              <a:ext cx="8230680" cy="5659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75F58C5-6741-C0E2-11F8-2E131E229BF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5440" y="394920"/>
                <a:ext cx="8263080" cy="569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615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609A57F-521A-2A27-42C0-F27E0C53844C}"/>
                  </a:ext>
                </a:extLst>
              </p14:cNvPr>
              <p14:cNvContentPartPr/>
              <p14:nvPr/>
            </p14:nvContentPartPr>
            <p14:xfrm>
              <a:off x="2909160" y="141840"/>
              <a:ext cx="4646160" cy="5129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609A57F-521A-2A27-42C0-F27E0C53844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92960" y="125640"/>
                <a:ext cx="4678560" cy="516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3156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9354D8D-DAA5-4B92-1AD7-C24D26012D73}"/>
                  </a:ext>
                </a:extLst>
              </p14:cNvPr>
              <p14:cNvContentPartPr/>
              <p14:nvPr/>
            </p14:nvContentPartPr>
            <p14:xfrm>
              <a:off x="1135080" y="120600"/>
              <a:ext cx="9981360" cy="6680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9354D8D-DAA5-4B92-1AD7-C24D26012D7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8880" y="104400"/>
                <a:ext cx="10013760" cy="671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99302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0263D51-EC40-FFC2-72EE-22058547DA04}"/>
                  </a:ext>
                </a:extLst>
              </p14:cNvPr>
              <p14:cNvContentPartPr/>
              <p14:nvPr/>
            </p14:nvContentPartPr>
            <p14:xfrm>
              <a:off x="1356840" y="224640"/>
              <a:ext cx="10339920" cy="6458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0263D51-EC40-FFC2-72EE-22058547DA0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0640" y="208440"/>
                <a:ext cx="10372320" cy="649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48858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5561C60-4A34-D6CC-A865-FE1A2EFBA3FF}"/>
                  </a:ext>
                </a:extLst>
              </p14:cNvPr>
              <p14:cNvContentPartPr/>
              <p14:nvPr/>
            </p14:nvContentPartPr>
            <p14:xfrm>
              <a:off x="543960" y="723960"/>
              <a:ext cx="11209680" cy="6018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5561C60-4A34-D6CC-A865-FE1A2EFBA3F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7760" y="707760"/>
                <a:ext cx="11242080" cy="605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69674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170CB12-CDE5-5AB1-D40D-4D0B8D244851}"/>
                  </a:ext>
                </a:extLst>
              </p14:cNvPr>
              <p14:cNvContentPartPr/>
              <p14:nvPr/>
            </p14:nvContentPartPr>
            <p14:xfrm>
              <a:off x="1172520" y="588240"/>
              <a:ext cx="6210000" cy="6054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170CB12-CDE5-5AB1-D40D-4D0B8D2448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6320" y="572040"/>
                <a:ext cx="6242400" cy="608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344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7C780A5-3BE2-40A4-E95C-E16B9C5D4612}"/>
                  </a:ext>
                </a:extLst>
              </p14:cNvPr>
              <p14:cNvContentPartPr/>
              <p14:nvPr/>
            </p14:nvContentPartPr>
            <p14:xfrm>
              <a:off x="4163400" y="556560"/>
              <a:ext cx="7774560" cy="5497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7C780A5-3BE2-40A4-E95C-E16B9C5D461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47200" y="540360"/>
                <a:ext cx="7806960" cy="552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1964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B8D311D-32C0-F1A7-6055-FB7669BA51A2}"/>
                  </a:ext>
                </a:extLst>
              </p14:cNvPr>
              <p14:cNvContentPartPr/>
              <p14:nvPr/>
            </p14:nvContentPartPr>
            <p14:xfrm>
              <a:off x="2412000" y="366120"/>
              <a:ext cx="7840440" cy="6282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B8D311D-32C0-F1A7-6055-FB7669BA51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95800" y="349920"/>
                <a:ext cx="7872840" cy="631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1028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6DB579B-4745-BBC2-50BC-248FE7377A49}"/>
                  </a:ext>
                </a:extLst>
              </p14:cNvPr>
              <p14:cNvContentPartPr/>
              <p14:nvPr/>
            </p14:nvContentPartPr>
            <p14:xfrm>
              <a:off x="1035000" y="498600"/>
              <a:ext cx="11157120" cy="5842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6DB579B-4745-BBC2-50BC-248FE7377A4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8800" y="482400"/>
                <a:ext cx="11189520" cy="587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0118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82F9697-A003-31B2-A2C4-2B8F5BA33201}"/>
                  </a:ext>
                </a:extLst>
              </p14:cNvPr>
              <p14:cNvContentPartPr/>
              <p14:nvPr/>
            </p14:nvContentPartPr>
            <p14:xfrm>
              <a:off x="640440" y="623520"/>
              <a:ext cx="11057760" cy="6234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82F9697-A003-31B2-A2C4-2B8F5BA3320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4240" y="607320"/>
                <a:ext cx="11090160" cy="626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4835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E10F172-30A6-ED81-A173-463279997398}"/>
                  </a:ext>
                </a:extLst>
              </p14:cNvPr>
              <p14:cNvContentPartPr/>
              <p14:nvPr/>
            </p14:nvContentPartPr>
            <p14:xfrm>
              <a:off x="1054080" y="490680"/>
              <a:ext cx="10777320" cy="6343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E10F172-30A6-ED81-A173-46327999739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7880" y="474480"/>
                <a:ext cx="10809720" cy="637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29071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Temp" id="{ABB0FD77-7A1B-1844-A643-8C0028321333}" vid="{E68E3886-2554-394E-89D7-3894569483A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130</TotalTime>
  <Words>43</Words>
  <Application>Microsoft Macintosh PowerPoint</Application>
  <PresentationFormat>Widescreen</PresentationFormat>
  <Paragraphs>6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1" baseType="lpstr">
      <vt:lpstr>Calisto MT</vt:lpstr>
      <vt:lpstr>Wingdings 2</vt:lpstr>
      <vt:lpstr>Slate</vt:lpstr>
      <vt:lpstr>Kowshique Roy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Kowshique Roy</dc:title>
  <dc:creator>Kowshique Roy</dc:creator>
  <cp:lastModifiedBy>Kowshique Roy</cp:lastModifiedBy>
  <cp:revision>2</cp:revision>
  <dcterms:created xsi:type="dcterms:W3CDTF">2022-08-05T15:06:26Z</dcterms:created>
  <dcterms:modified xsi:type="dcterms:W3CDTF">2022-08-05T17:18:42Z</dcterms:modified>
</cp:coreProperties>
</file>